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276" y="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B2BC-B62D-4E92-BD95-28F7E0AA449E}" type="datetimeFigureOut">
              <a:rPr lang="he-IL" smtClean="0"/>
              <a:t>כ"ד/כסלו/תשפ"ו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0636-6985-4D52-88EB-FEFF43C163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101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B2BC-B62D-4E92-BD95-28F7E0AA449E}" type="datetimeFigureOut">
              <a:rPr lang="he-IL" smtClean="0"/>
              <a:t>כ"ד/כסלו/תשפ"ו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0636-6985-4D52-88EB-FEFF43C163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52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B2BC-B62D-4E92-BD95-28F7E0AA449E}" type="datetimeFigureOut">
              <a:rPr lang="he-IL" smtClean="0"/>
              <a:t>כ"ד/כסלו/תשפ"ו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0636-6985-4D52-88EB-FEFF43C163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635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B2BC-B62D-4E92-BD95-28F7E0AA449E}" type="datetimeFigureOut">
              <a:rPr lang="he-IL" smtClean="0"/>
              <a:t>כ"ד/כסלו/תשפ"ו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0636-6985-4D52-88EB-FEFF43C163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696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B2BC-B62D-4E92-BD95-28F7E0AA449E}" type="datetimeFigureOut">
              <a:rPr lang="he-IL" smtClean="0"/>
              <a:t>כ"ד/כסלו/תשפ"ו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0636-6985-4D52-88EB-FEFF43C163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32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B2BC-B62D-4E92-BD95-28F7E0AA449E}" type="datetimeFigureOut">
              <a:rPr lang="he-IL" smtClean="0"/>
              <a:t>כ"ד/כסלו/תשפ"ו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0636-6985-4D52-88EB-FEFF43C163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813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B2BC-B62D-4E92-BD95-28F7E0AA449E}" type="datetimeFigureOut">
              <a:rPr lang="he-IL" smtClean="0"/>
              <a:t>כ"ד/כסלו/תשפ"ו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0636-6985-4D52-88EB-FEFF43C163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457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B2BC-B62D-4E92-BD95-28F7E0AA449E}" type="datetimeFigureOut">
              <a:rPr lang="he-IL" smtClean="0"/>
              <a:t>כ"ד/כסלו/תשפ"ו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0636-6985-4D52-88EB-FEFF43C163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406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B2BC-B62D-4E92-BD95-28F7E0AA449E}" type="datetimeFigureOut">
              <a:rPr lang="he-IL" smtClean="0"/>
              <a:t>כ"ד/כסלו/תשפ"ו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0636-6985-4D52-88EB-FEFF43C163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256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B2BC-B62D-4E92-BD95-28F7E0AA449E}" type="datetimeFigureOut">
              <a:rPr lang="he-IL" smtClean="0"/>
              <a:t>כ"ד/כסלו/תשפ"ו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0636-6985-4D52-88EB-FEFF43C163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157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B2BC-B62D-4E92-BD95-28F7E0AA449E}" type="datetimeFigureOut">
              <a:rPr lang="he-IL" smtClean="0"/>
              <a:t>כ"ד/כסלו/תשפ"ו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0636-6985-4D52-88EB-FEFF43C163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63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6B2BC-B62D-4E92-BD95-28F7E0AA449E}" type="datetimeFigureOut">
              <a:rPr lang="he-IL" smtClean="0"/>
              <a:t>כ"ד/כסלו/תשפ"ו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B0636-6985-4D52-88EB-FEFF43C163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349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תמונה 28">
            <a:extLst>
              <a:ext uri="{FF2B5EF4-FFF2-40B4-BE49-F238E27FC236}">
                <a16:creationId xmlns:a16="http://schemas.microsoft.com/office/drawing/2014/main" id="{32A4E8E2-7BBE-C181-7C53-F9E8E9AAD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8030" cy="3418108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8191D6EE-AF43-2425-CD30-E9F605A50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780"/>
            <a:ext cx="3600825" cy="342022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B981EA3-5846-D575-71D7-28E21B4263E1}"/>
              </a:ext>
            </a:extLst>
          </p:cNvPr>
          <p:cNvSpPr txBox="1"/>
          <p:nvPr/>
        </p:nvSpPr>
        <p:spPr>
          <a:xfrm>
            <a:off x="577600" y="3924099"/>
            <a:ext cx="375649" cy="317459"/>
          </a:xfrm>
          <a:prstGeom prst="rect">
            <a:avLst/>
          </a:prstGeom>
          <a:solidFill>
            <a:srgbClr val="C5ACE6"/>
          </a:solidFill>
        </p:spPr>
        <p:txBody>
          <a:bodyPr wrap="square" rtlCol="1">
            <a:spAutoFit/>
          </a:bodyPr>
          <a:lstStyle/>
          <a:p>
            <a:endParaRPr lang="he-IL" sz="1463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E178C2F-5CE9-48B3-BE80-799965EC8344}"/>
              </a:ext>
            </a:extLst>
          </p:cNvPr>
          <p:cNvSpPr txBox="1"/>
          <p:nvPr/>
        </p:nvSpPr>
        <p:spPr>
          <a:xfrm>
            <a:off x="2440754" y="3418108"/>
            <a:ext cx="691473" cy="317459"/>
          </a:xfrm>
          <a:prstGeom prst="rect">
            <a:avLst/>
          </a:prstGeom>
          <a:solidFill>
            <a:srgbClr val="C5ACE6"/>
          </a:solidFill>
        </p:spPr>
        <p:txBody>
          <a:bodyPr wrap="square" rtlCol="1">
            <a:spAutoFit/>
          </a:bodyPr>
          <a:lstStyle/>
          <a:p>
            <a:endParaRPr lang="he-IL" sz="1463" dirty="0"/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DAA4B80A-7C5C-8D89-7503-A73D94B75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23" y="-1"/>
            <a:ext cx="2597676" cy="3401719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1F2BC6A1-E3F9-4289-2A73-1292C790F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07" y="3456281"/>
            <a:ext cx="3248094" cy="3401719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17B92C5F-E442-02DD-8558-10956BC63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25" y="3456281"/>
            <a:ext cx="2058878" cy="342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תמונה 20">
            <a:extLst>
              <a:ext uri="{FF2B5EF4-FFF2-40B4-BE49-F238E27FC236}">
                <a16:creationId xmlns:a16="http://schemas.microsoft.com/office/drawing/2014/main" id="{9CE9F80A-4292-3DA5-1F7B-8AAE6279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07474" cy="3429000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F4B62EE3-B448-6D6C-17B4-938F9E7D6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51" y="0"/>
            <a:ext cx="1378449" cy="3435937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0BCFF14A-049B-4493-41C3-EE23839A6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64" y="3429000"/>
            <a:ext cx="1201890" cy="3405357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536F6B2-C94B-3E95-433E-AD7A38423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96" y="3435937"/>
            <a:ext cx="835703" cy="342206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EB424EB-E4C6-9FF2-8A2B-791085DBF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85" y="3432468"/>
            <a:ext cx="1375878" cy="342900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97F2CB4-75A5-3D45-8AC2-A41FB8DA93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0" y="3351716"/>
            <a:ext cx="1653532" cy="350628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8710595-8DD7-3AE5-943B-6B1B83D7E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37" y="0"/>
            <a:ext cx="1123115" cy="3405356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51542DAC-14C5-5215-D0FC-9A8F350944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22" y="3441057"/>
            <a:ext cx="2642171" cy="341694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75A21D9-4604-C455-CA69-165E9FB361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08" y="10174"/>
            <a:ext cx="1955107" cy="342576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D019580-545E-329A-2243-C21933399B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30" y="16183"/>
            <a:ext cx="2722652" cy="342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5957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0</Words>
  <Application>Microsoft Office PowerPoint</Application>
  <PresentationFormat>נייר A4 ‏(210x297 מ"מ)</PresentationFormat>
  <Paragraphs>0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יפי אדלשטיין</dc:creator>
  <cp:lastModifiedBy>יפי אדלשטיין</cp:lastModifiedBy>
  <cp:revision>1</cp:revision>
  <dcterms:created xsi:type="dcterms:W3CDTF">2025-12-14T13:32:04Z</dcterms:created>
  <dcterms:modified xsi:type="dcterms:W3CDTF">2025-12-14T13:38:58Z</dcterms:modified>
</cp:coreProperties>
</file>