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161D"/>
    <a:srgbClr val="CF488F"/>
    <a:srgbClr val="FF33CC"/>
    <a:srgbClr val="FF0000"/>
    <a:srgbClr val="FF0066"/>
    <a:srgbClr val="B83666"/>
    <a:srgbClr val="C0C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8922-BEFE-469D-9440-D1D94BFA862F}" type="datetimeFigureOut">
              <a:rPr lang="he-IL" smtClean="0"/>
              <a:t>ג'/תמוז/תשפ"ה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67F6-A4EB-4DDB-AB8C-08154BD988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12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8922-BEFE-469D-9440-D1D94BFA862F}" type="datetimeFigureOut">
              <a:rPr lang="he-IL" smtClean="0"/>
              <a:t>ג'/תמוז/תשפ"ה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67F6-A4EB-4DDB-AB8C-08154BD988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517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8922-BEFE-469D-9440-D1D94BFA862F}" type="datetimeFigureOut">
              <a:rPr lang="he-IL" smtClean="0"/>
              <a:t>ג'/תמוז/תשפ"ה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67F6-A4EB-4DDB-AB8C-08154BD988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260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8922-BEFE-469D-9440-D1D94BFA862F}" type="datetimeFigureOut">
              <a:rPr lang="he-IL" smtClean="0"/>
              <a:t>ג'/תמוז/תשפ"ה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67F6-A4EB-4DDB-AB8C-08154BD988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283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8922-BEFE-469D-9440-D1D94BFA862F}" type="datetimeFigureOut">
              <a:rPr lang="he-IL" smtClean="0"/>
              <a:t>ג'/תמוז/תשפ"ה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67F6-A4EB-4DDB-AB8C-08154BD988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975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8922-BEFE-469D-9440-D1D94BFA862F}" type="datetimeFigureOut">
              <a:rPr lang="he-IL" smtClean="0"/>
              <a:t>ג'/תמוז/תשפ"ה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67F6-A4EB-4DDB-AB8C-08154BD988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86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8922-BEFE-469D-9440-D1D94BFA862F}" type="datetimeFigureOut">
              <a:rPr lang="he-IL" smtClean="0"/>
              <a:t>ג'/תמוז/תשפ"ה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67F6-A4EB-4DDB-AB8C-08154BD988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682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8922-BEFE-469D-9440-D1D94BFA862F}" type="datetimeFigureOut">
              <a:rPr lang="he-IL" smtClean="0"/>
              <a:t>ג'/תמוז/תשפ"ה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67F6-A4EB-4DDB-AB8C-08154BD988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941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8922-BEFE-469D-9440-D1D94BFA862F}" type="datetimeFigureOut">
              <a:rPr lang="he-IL" smtClean="0"/>
              <a:t>ג'/תמוז/תשפ"ה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67F6-A4EB-4DDB-AB8C-08154BD988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61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8922-BEFE-469D-9440-D1D94BFA862F}" type="datetimeFigureOut">
              <a:rPr lang="he-IL" smtClean="0"/>
              <a:t>ג'/תמוז/תשפ"ה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67F6-A4EB-4DDB-AB8C-08154BD988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29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8922-BEFE-469D-9440-D1D94BFA862F}" type="datetimeFigureOut">
              <a:rPr lang="he-IL" smtClean="0"/>
              <a:t>ג'/תמוז/תשפ"ה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67F6-A4EB-4DDB-AB8C-08154BD988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997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315">
              <a:srgbClr val="FFFF00"/>
            </a:gs>
            <a:gs pos="0">
              <a:srgbClr val="FF0000"/>
            </a:gs>
            <a:gs pos="74000">
              <a:schemeClr val="accent2">
                <a:lumMod val="60000"/>
                <a:lumOff val="40000"/>
              </a:schemeClr>
            </a:gs>
            <a:gs pos="37051">
              <a:srgbClr val="00B0F0"/>
            </a:gs>
            <a:gs pos="46546">
              <a:srgbClr val="92D050"/>
            </a:gs>
            <a:gs pos="83000">
              <a:schemeClr val="accent2">
                <a:lumMod val="60000"/>
                <a:lumOff val="40000"/>
              </a:schemeClr>
            </a:gs>
            <a:gs pos="62936">
              <a:srgbClr val="FFFF00"/>
            </a:gs>
            <a:gs pos="100000">
              <a:schemeClr val="accent2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E8922-BEFE-469D-9440-D1D94BFA862F}" type="datetimeFigureOut">
              <a:rPr lang="he-IL" smtClean="0"/>
              <a:t>ג'/תמוז/תשפ"ה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767F6-A4EB-4DDB-AB8C-08154BD988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535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microsoft.com/office/2007/relationships/hdphoto" Target="../media/hdphoto4.wdp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5" Type="http://schemas.microsoft.com/office/2007/relationships/hdphoto" Target="../media/hdphoto3.wdp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" r="7946" b="21858"/>
          <a:stretch/>
        </p:blipFill>
        <p:spPr>
          <a:xfrm>
            <a:off x="5882682" y="4721949"/>
            <a:ext cx="2941814" cy="1948823"/>
          </a:xfrm>
          <a:prstGeom prst="rect">
            <a:avLst/>
          </a:prstGeom>
          <a:ln w="63500" cmpd="dbl">
            <a:noFill/>
          </a:ln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8" t="7185" r="7059" b="9272"/>
          <a:stretch/>
        </p:blipFill>
        <p:spPr>
          <a:xfrm rot="5400000">
            <a:off x="8960" y="4787768"/>
            <a:ext cx="2119334" cy="1646676"/>
          </a:xfrm>
          <a:prstGeom prst="rect">
            <a:avLst/>
          </a:prstGeom>
          <a:ln w="63500" cmpd="dbl">
            <a:noFill/>
          </a:ln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58093" y="2623029"/>
            <a:ext cx="2088000" cy="15660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0" cmpd="dbl">
            <a:noFill/>
          </a:ln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27" y="352236"/>
            <a:ext cx="2088000" cy="1566000"/>
          </a:xfrm>
          <a:prstGeom prst="rect">
            <a:avLst/>
          </a:prstGeom>
          <a:ln w="63500" cmpd="dbl">
            <a:noFill/>
          </a:ln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322" y="2423710"/>
            <a:ext cx="2947830" cy="1964637"/>
          </a:xfrm>
          <a:prstGeom prst="rect">
            <a:avLst/>
          </a:prstGeom>
          <a:solidFill>
            <a:schemeClr val="accent1"/>
          </a:solidFill>
          <a:ln w="63500" cmpd="dbl">
            <a:noFill/>
          </a:ln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6542" y="325236"/>
            <a:ext cx="2160000" cy="1620000"/>
          </a:xfrm>
          <a:prstGeom prst="rect">
            <a:avLst/>
          </a:prstGeom>
          <a:ln w="63500" cmpd="dbl">
            <a:noFill/>
          </a:ln>
        </p:spPr>
      </p:pic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54"/>
          <a:stretch/>
        </p:blipFill>
        <p:spPr>
          <a:xfrm>
            <a:off x="8999830" y="4721950"/>
            <a:ext cx="2922322" cy="1948823"/>
          </a:xfrm>
          <a:prstGeom prst="rect">
            <a:avLst/>
          </a:prstGeom>
          <a:solidFill>
            <a:schemeClr val="bg1"/>
          </a:solidFill>
          <a:ln w="63500" cmpd="dbl">
            <a:noFill/>
          </a:ln>
        </p:spPr>
      </p:pic>
      <p:pic>
        <p:nvPicPr>
          <p:cNvPr id="16" name="תמונה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t="11798" r="3729"/>
          <a:stretch/>
        </p:blipFill>
        <p:spPr>
          <a:xfrm>
            <a:off x="3983490" y="1400014"/>
            <a:ext cx="4806433" cy="3043260"/>
          </a:xfrm>
          <a:prstGeom prst="rect">
            <a:avLst/>
          </a:prstGeom>
          <a:ln w="63500" cmpd="dbl">
            <a:solidFill>
              <a:schemeClr val="bg1"/>
            </a:solidFill>
          </a:ln>
        </p:spPr>
      </p:pic>
      <p:pic>
        <p:nvPicPr>
          <p:cNvPr id="22" name="תמונה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645" y="2623029"/>
            <a:ext cx="2088000" cy="1566000"/>
          </a:xfrm>
          <a:prstGeom prst="rect">
            <a:avLst/>
          </a:prstGeom>
          <a:ln w="63500" cmpd="dbl">
            <a:noFill/>
          </a:ln>
        </p:spPr>
      </p:pic>
      <p:pic>
        <p:nvPicPr>
          <p:cNvPr id="21" name="תמונה 2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16" t="27465" r="14264" b="33806"/>
          <a:stretch/>
        </p:blipFill>
        <p:spPr>
          <a:xfrm rot="5400000">
            <a:off x="1988588" y="4789395"/>
            <a:ext cx="2119332" cy="1647646"/>
          </a:xfrm>
          <a:prstGeom prst="rect">
            <a:avLst/>
          </a:prstGeom>
          <a:solidFill>
            <a:schemeClr val="tx1"/>
          </a:solidFill>
          <a:ln w="63500" cmpd="dbl">
            <a:noFill/>
          </a:ln>
        </p:spPr>
      </p:pic>
      <p:pic>
        <p:nvPicPr>
          <p:cNvPr id="19" name="תמונה 18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0" t="30103" r="15606" b="12484"/>
          <a:stretch/>
        </p:blipFill>
        <p:spPr>
          <a:xfrm>
            <a:off x="8976872" y="163236"/>
            <a:ext cx="2917246" cy="1944000"/>
          </a:xfrm>
          <a:prstGeom prst="rect">
            <a:avLst/>
          </a:prstGeom>
          <a:ln w="63500" cmpd="dbl">
            <a:noFill/>
          </a:ln>
        </p:spPr>
      </p:pic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26" t="17273" r="23597" b="26756"/>
          <a:stretch/>
        </p:blipFill>
        <p:spPr>
          <a:xfrm>
            <a:off x="3961147" y="5507395"/>
            <a:ext cx="1720387" cy="1163377"/>
          </a:xfrm>
          <a:prstGeom prst="rect">
            <a:avLst/>
          </a:prstGeom>
          <a:ln w="63500" cmpd="dbl">
            <a:noFill/>
          </a:ln>
        </p:spPr>
      </p:pic>
    </p:spTree>
    <p:extLst>
      <p:ext uri="{BB962C8B-B14F-4D97-AF65-F5344CB8AC3E}">
        <p14:creationId xmlns:p14="http://schemas.microsoft.com/office/powerpoint/2010/main" val="381541205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0</Words>
  <Application>Microsoft Office PowerPoint</Application>
  <PresentationFormat>מסך רחב</PresentationFormat>
  <Paragraphs>0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חשבון Microsoft</cp:lastModifiedBy>
  <cp:revision>70</cp:revision>
  <dcterms:created xsi:type="dcterms:W3CDTF">2017-06-23T08:58:55Z</dcterms:created>
  <dcterms:modified xsi:type="dcterms:W3CDTF">2025-06-29T11:44:18Z</dcterms:modified>
</cp:coreProperties>
</file>