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9"/>
    <a:srgbClr val="FFDEBD"/>
    <a:srgbClr val="FFFFC5"/>
    <a:srgbClr val="C7F1C7"/>
    <a:srgbClr val="CDFFFF"/>
    <a:srgbClr val="E5FFFF"/>
    <a:srgbClr val="E4F8E4"/>
    <a:srgbClr val="FFFFD9"/>
    <a:srgbClr val="FFE8D1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400" y="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E0E135-71A4-4DF4-A116-B2423396F0E6}" type="datetimeFigureOut">
              <a:rPr lang="he-IL" smtClean="0"/>
              <a:t>ח'/אב/תשפ"ד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AC67885-6407-4F7E-9B74-462DB92C17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253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67885-6407-4F7E-9B74-462DB92C1779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34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67885-6407-4F7E-9B74-462DB92C1779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187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851-B69A-4D45-9A46-5D9D5CA8A5D1}" type="datetimeFigureOut">
              <a:rPr lang="he-IL" smtClean="0"/>
              <a:t>ח'/אב/תשפ"ד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C28C-7E8D-4BD4-9711-59D6FD0CEF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199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851-B69A-4D45-9A46-5D9D5CA8A5D1}" type="datetimeFigureOut">
              <a:rPr lang="he-IL" smtClean="0"/>
              <a:t>ח'/אב/תשפ"ד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C28C-7E8D-4BD4-9711-59D6FD0CEF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923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851-B69A-4D45-9A46-5D9D5CA8A5D1}" type="datetimeFigureOut">
              <a:rPr lang="he-IL" smtClean="0"/>
              <a:t>ח'/אב/תשפ"ד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C28C-7E8D-4BD4-9711-59D6FD0CEF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423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851-B69A-4D45-9A46-5D9D5CA8A5D1}" type="datetimeFigureOut">
              <a:rPr lang="he-IL" smtClean="0"/>
              <a:t>ח'/אב/תשפ"ד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C28C-7E8D-4BD4-9711-59D6FD0CEF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590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851-B69A-4D45-9A46-5D9D5CA8A5D1}" type="datetimeFigureOut">
              <a:rPr lang="he-IL" smtClean="0"/>
              <a:t>ח'/אב/תשפ"ד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C28C-7E8D-4BD4-9711-59D6FD0CEF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88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851-B69A-4D45-9A46-5D9D5CA8A5D1}" type="datetimeFigureOut">
              <a:rPr lang="he-IL" smtClean="0"/>
              <a:t>ח'/אב/תשפ"ד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C28C-7E8D-4BD4-9711-59D6FD0CEF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366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851-B69A-4D45-9A46-5D9D5CA8A5D1}" type="datetimeFigureOut">
              <a:rPr lang="he-IL" smtClean="0"/>
              <a:t>ח'/אב/תשפ"ד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C28C-7E8D-4BD4-9711-59D6FD0CEF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779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851-B69A-4D45-9A46-5D9D5CA8A5D1}" type="datetimeFigureOut">
              <a:rPr lang="he-IL" smtClean="0"/>
              <a:t>ח'/אב/תשפ"ד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C28C-7E8D-4BD4-9711-59D6FD0CEF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167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851-B69A-4D45-9A46-5D9D5CA8A5D1}" type="datetimeFigureOut">
              <a:rPr lang="he-IL" smtClean="0"/>
              <a:t>ח'/אב/תשפ"ד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C28C-7E8D-4BD4-9711-59D6FD0CEF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746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851-B69A-4D45-9A46-5D9D5CA8A5D1}" type="datetimeFigureOut">
              <a:rPr lang="he-IL" smtClean="0"/>
              <a:t>ח'/אב/תשפ"ד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C28C-7E8D-4BD4-9711-59D6FD0CEF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41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851-B69A-4D45-9A46-5D9D5CA8A5D1}" type="datetimeFigureOut">
              <a:rPr lang="he-IL" smtClean="0"/>
              <a:t>ח'/אב/תשפ"ד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C28C-7E8D-4BD4-9711-59D6FD0CEF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33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516851-B69A-4D45-9A46-5D9D5CA8A5D1}" type="datetimeFigureOut">
              <a:rPr lang="he-IL" smtClean="0"/>
              <a:t>ח'/אב/תשפ"ד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5C28C-7E8D-4BD4-9711-59D6FD0CEF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453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22F619BF-A075-A82D-CEF4-B9242DEB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282112"/>
              </p:ext>
            </p:extLst>
          </p:nvPr>
        </p:nvGraphicFramePr>
        <p:xfrm>
          <a:off x="56849" y="41275"/>
          <a:ext cx="9791999" cy="676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857">
                  <a:extLst>
                    <a:ext uri="{9D8B030D-6E8A-4147-A177-3AD203B41FA5}">
                      <a16:colId xmlns:a16="http://schemas.microsoft.com/office/drawing/2014/main" val="2329550723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3659187658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2325507012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98366348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40440563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79782239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573127848"/>
                    </a:ext>
                  </a:extLst>
                </a:gridCol>
              </a:tblGrid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7278972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ג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86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7561847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ז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49485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2678428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יח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יט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6495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2492994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כא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כו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3667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95195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כט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ל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7829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6F302B46-D17F-2F3C-B12A-FF72B78B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1428004"/>
            <a:ext cx="8498561" cy="396274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08A0F952-F443-5FC6-CC1D-0C80508BD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81" b="3996"/>
          <a:stretch/>
        </p:blipFill>
        <p:spPr>
          <a:xfrm>
            <a:off x="97394" y="73410"/>
            <a:ext cx="8236744" cy="380439"/>
          </a:xfrm>
          <a:prstGeom prst="rect">
            <a:avLst/>
          </a:prstGeom>
        </p:spPr>
      </p:pic>
      <p:pic>
        <p:nvPicPr>
          <p:cNvPr id="92" name="תמונה 91">
            <a:extLst>
              <a:ext uri="{FF2B5EF4-FFF2-40B4-BE49-F238E27FC236}">
                <a16:creationId xmlns:a16="http://schemas.microsoft.com/office/drawing/2014/main" id="{FBFE3D71-4C77-5FFB-D225-8F54ACCF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2782598"/>
            <a:ext cx="8498561" cy="396274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A53287C1-A74C-39F1-0127-2FE17A1B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4137192"/>
            <a:ext cx="8498561" cy="396274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243A3CCB-06E2-838E-25EF-99FA05C33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97" t="-28740"/>
          <a:stretch/>
        </p:blipFill>
        <p:spPr>
          <a:xfrm>
            <a:off x="5680710" y="5365196"/>
            <a:ext cx="2915244" cy="510163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26A2DD29-AEBE-AD1C-5812-FB68A6D22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619842"/>
            <a:ext cx="906997" cy="725597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DD979FDF-164D-99E0-4B48-270D7BE9E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3299680"/>
            <a:ext cx="906997" cy="725597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D07B7CBE-69A0-162F-AFC9-D7B3C771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4639599"/>
            <a:ext cx="906997" cy="725597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00F82FFF-A5F8-F662-BCD7-0DF7D325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1959761"/>
            <a:ext cx="906997" cy="725597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D0544C4-207E-D52A-646A-35D21E6D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1387765"/>
            <a:ext cx="566234" cy="471861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9B54DE2D-029A-00B6-0F9D-2D5DAD60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4082937"/>
            <a:ext cx="566234" cy="471861"/>
          </a:xfrm>
          <a:prstGeom prst="rect">
            <a:avLst/>
          </a:prstGeom>
        </p:spPr>
      </p:pic>
      <p:pic>
        <p:nvPicPr>
          <p:cNvPr id="105" name="תמונה 104">
            <a:extLst>
              <a:ext uri="{FF2B5EF4-FFF2-40B4-BE49-F238E27FC236}">
                <a16:creationId xmlns:a16="http://schemas.microsoft.com/office/drawing/2014/main" id="{D6C2D79E-B40F-D528-FAF5-B384CA955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33829"/>
            <a:ext cx="566234" cy="471861"/>
          </a:xfrm>
          <a:prstGeom prst="rect">
            <a:avLst/>
          </a:prstGeom>
        </p:spPr>
      </p:pic>
      <p:pic>
        <p:nvPicPr>
          <p:cNvPr id="106" name="תמונה 105">
            <a:extLst>
              <a:ext uri="{FF2B5EF4-FFF2-40B4-BE49-F238E27FC236}">
                <a16:creationId xmlns:a16="http://schemas.microsoft.com/office/drawing/2014/main" id="{E276AE2C-C537-125C-D4E2-4175D5F2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2741701"/>
            <a:ext cx="566234" cy="471861"/>
          </a:xfrm>
          <a:prstGeom prst="rect">
            <a:avLst/>
          </a:prstGeom>
        </p:spPr>
      </p:pic>
      <p:sp>
        <p:nvSpPr>
          <p:cNvPr id="3" name="כוכב: 5 פינות 2">
            <a:extLst>
              <a:ext uri="{FF2B5EF4-FFF2-40B4-BE49-F238E27FC236}">
                <a16:creationId xmlns:a16="http://schemas.microsoft.com/office/drawing/2014/main" id="{E0BEF8B3-AC5C-CA05-44B9-85723CC2EE65}"/>
              </a:ext>
            </a:extLst>
          </p:cNvPr>
          <p:cNvSpPr/>
          <p:nvPr/>
        </p:nvSpPr>
        <p:spPr>
          <a:xfrm>
            <a:off x="8030703" y="89093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rgbClr val="FF0066"/>
          </a:solidFill>
          <a:ln>
            <a:noFill/>
          </a:ln>
          <a:effectLst>
            <a:glow rad="76200">
              <a:srgbClr val="FF006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כב: 5 פינות 4">
            <a:extLst>
              <a:ext uri="{FF2B5EF4-FFF2-40B4-BE49-F238E27FC236}">
                <a16:creationId xmlns:a16="http://schemas.microsoft.com/office/drawing/2014/main" id="{227BCB6B-C5AB-0CAE-391A-6AA5F9AE995E}"/>
              </a:ext>
            </a:extLst>
          </p:cNvPr>
          <p:cNvSpPr/>
          <p:nvPr/>
        </p:nvSpPr>
        <p:spPr>
          <a:xfrm>
            <a:off x="6663300" y="5533614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6B028CA-E25E-20CD-552A-7BC63357C028}"/>
              </a:ext>
            </a:extLst>
          </p:cNvPr>
          <p:cNvSpPr txBox="1"/>
          <p:nvPr/>
        </p:nvSpPr>
        <p:spPr>
          <a:xfrm>
            <a:off x="2323605" y="5124804"/>
            <a:ext cx="44240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2000" b="1" dirty="0">
                <a:ln w="57150">
                  <a:solidFill>
                    <a:sysClr val="windowText" lastClr="000000"/>
                  </a:solidFill>
                </a:ln>
                <a:gradFill flip="none" rotWithShape="1">
                  <a:gsLst>
                    <a:gs pos="35000">
                      <a:srgbClr val="CDFFFF"/>
                    </a:gs>
                    <a:gs pos="45000">
                      <a:srgbClr val="C7F1C7"/>
                    </a:gs>
                    <a:gs pos="56000">
                      <a:srgbClr val="FFFFC5"/>
                    </a:gs>
                    <a:gs pos="66000">
                      <a:srgbClr val="FFDEBD"/>
                    </a:gs>
                    <a:gs pos="77000">
                      <a:srgbClr val="FFC9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b Elastica" panose="02020503050405020304" pitchFamily="18" charset="-79"/>
                <a:cs typeface="Fb Elastica" panose="02020503050405020304" pitchFamily="18" charset="-79"/>
              </a:rPr>
              <a:t>אב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12F68FD-4F7E-5166-64A5-8C32A58866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954" y="5957961"/>
            <a:ext cx="989778" cy="76871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490BA51-E9CD-A33D-C459-C8832304E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8709" y="392873"/>
            <a:ext cx="785142" cy="78514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D0DFDEB-FF92-05FF-1D65-0DE95DC49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2699" y="5860473"/>
            <a:ext cx="787804" cy="78514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31E73BF-D71E-56B8-5165-713E80BF29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490" y="5860473"/>
            <a:ext cx="785142" cy="78514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89D3E2DC-1737-24DA-4EE1-3C4AB960D4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281" y="5860473"/>
            <a:ext cx="785142" cy="78514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61ECFBD-67FE-7DE6-0A0E-A7AA1E03A0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072" y="5860473"/>
            <a:ext cx="785142" cy="78514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C59E03D-6E71-3117-43C1-BDF38442AB4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0353" y="4664410"/>
            <a:ext cx="1015837" cy="72559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12134152-2F70-4A0C-34CC-F5B8FC92391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954" y="4664410"/>
            <a:ext cx="1015837" cy="725598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589A24A7-CE01-43CC-4AD4-117489F27C3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753" y="4664410"/>
            <a:ext cx="1015837" cy="725598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AAC8BD3-7BD4-3AC2-0EDF-135BC10B0E6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5553" y="4664410"/>
            <a:ext cx="1015837" cy="725598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47148A5F-7A67-4C99-9D6A-F139CF5E519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5153" y="4664410"/>
            <a:ext cx="1015837" cy="72559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0820A8DD-A970-0EF4-A70D-6F83C4E2162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953" y="4664410"/>
            <a:ext cx="1015837" cy="725598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8F3F7A8A-AAB3-EA12-45BF-BD958F2ADCC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2413" y="3357339"/>
            <a:ext cx="1015837" cy="725598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BE719D01-3B4A-6349-F684-BE0B07BC3C1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8014" y="3357339"/>
            <a:ext cx="1015837" cy="725598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CC8BD826-35F1-EB6D-4C9B-6644AB582E2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2813" y="3357339"/>
            <a:ext cx="1015837" cy="725598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327D9595-3416-D8DF-9DCC-FB8A285EE4F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7613" y="3357339"/>
            <a:ext cx="1015837" cy="725598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7DEE3865-08D0-78EE-61A9-7573404157D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7213" y="3357339"/>
            <a:ext cx="1015837" cy="725598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65DA5E99-BA1A-3CEB-37B2-5C581DB358D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2013" y="3357339"/>
            <a:ext cx="1015837" cy="725598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9F7522A6-3075-7C32-CF3D-8AEF5D115E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13" y="1425558"/>
            <a:ext cx="396274" cy="396274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D7D45F74-27E8-20CC-0DD2-85BD790570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0084" y="1778418"/>
            <a:ext cx="144487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0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22F619BF-A075-A82D-CEF4-B9242DEB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05833"/>
              </p:ext>
            </p:extLst>
          </p:nvPr>
        </p:nvGraphicFramePr>
        <p:xfrm>
          <a:off x="56849" y="41275"/>
          <a:ext cx="9791999" cy="676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857">
                  <a:extLst>
                    <a:ext uri="{9D8B030D-6E8A-4147-A177-3AD203B41FA5}">
                      <a16:colId xmlns:a16="http://schemas.microsoft.com/office/drawing/2014/main" val="2329550723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3659187658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2325507012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98366348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40440563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79782239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573127848"/>
                    </a:ext>
                  </a:extLst>
                </a:gridCol>
              </a:tblGrid>
              <a:tr h="449329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7278972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ג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86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7561847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ז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49485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2678428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יח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יט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6495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2492994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כא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כו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3667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95195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כז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כט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77829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6F302B46-D17F-2F3C-B12A-FF72B78B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1428004"/>
            <a:ext cx="8498561" cy="396274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08A0F952-F443-5FC6-CC1D-0C80508BD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86" b="-3206"/>
          <a:stretch/>
        </p:blipFill>
        <p:spPr>
          <a:xfrm>
            <a:off x="97394" y="73409"/>
            <a:ext cx="6927568" cy="408975"/>
          </a:xfrm>
          <a:prstGeom prst="rect">
            <a:avLst/>
          </a:prstGeom>
        </p:spPr>
      </p:pic>
      <p:pic>
        <p:nvPicPr>
          <p:cNvPr id="92" name="תמונה 91">
            <a:extLst>
              <a:ext uri="{FF2B5EF4-FFF2-40B4-BE49-F238E27FC236}">
                <a16:creationId xmlns:a16="http://schemas.microsoft.com/office/drawing/2014/main" id="{FBFE3D71-4C77-5FFB-D225-8F54ACCF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2782598"/>
            <a:ext cx="8498561" cy="396274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A53287C1-A74C-39F1-0127-2FE17A1B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4137192"/>
            <a:ext cx="8498561" cy="396274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243A3CCB-06E2-838E-25EF-99FA05C33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56" t="-28740"/>
          <a:stretch/>
        </p:blipFill>
        <p:spPr>
          <a:xfrm>
            <a:off x="5600700" y="5365196"/>
            <a:ext cx="2995254" cy="510163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26A2DD29-AEBE-AD1C-5812-FB68A6D22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619842"/>
            <a:ext cx="906997" cy="725597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DD979FDF-164D-99E0-4B48-270D7BE9E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3299680"/>
            <a:ext cx="906997" cy="725597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D07B7CBE-69A0-162F-AFC9-D7B3C771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4639599"/>
            <a:ext cx="906997" cy="725597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00F82FFF-A5F8-F662-BCD7-0DF7D325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1959761"/>
            <a:ext cx="906997" cy="725597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D0544C4-207E-D52A-646A-35D21E6D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1387765"/>
            <a:ext cx="566234" cy="471861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9B54DE2D-029A-00B6-0F9D-2D5DAD60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4082937"/>
            <a:ext cx="566234" cy="471861"/>
          </a:xfrm>
          <a:prstGeom prst="rect">
            <a:avLst/>
          </a:prstGeom>
        </p:spPr>
      </p:pic>
      <p:pic>
        <p:nvPicPr>
          <p:cNvPr id="105" name="תמונה 104">
            <a:extLst>
              <a:ext uri="{FF2B5EF4-FFF2-40B4-BE49-F238E27FC236}">
                <a16:creationId xmlns:a16="http://schemas.microsoft.com/office/drawing/2014/main" id="{D6C2D79E-B40F-D528-FAF5-B384CA955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33829"/>
            <a:ext cx="566234" cy="471861"/>
          </a:xfrm>
          <a:prstGeom prst="rect">
            <a:avLst/>
          </a:prstGeom>
        </p:spPr>
      </p:pic>
      <p:sp>
        <p:nvSpPr>
          <p:cNvPr id="3" name="כוכב: 5 פינות 2">
            <a:extLst>
              <a:ext uri="{FF2B5EF4-FFF2-40B4-BE49-F238E27FC236}">
                <a16:creationId xmlns:a16="http://schemas.microsoft.com/office/drawing/2014/main" id="{E0BEF8B3-AC5C-CA05-44B9-85723CC2EE65}"/>
              </a:ext>
            </a:extLst>
          </p:cNvPr>
          <p:cNvSpPr/>
          <p:nvPr/>
        </p:nvSpPr>
        <p:spPr>
          <a:xfrm>
            <a:off x="6721527" y="89093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rgbClr val="FF0066"/>
          </a:solidFill>
          <a:ln>
            <a:noFill/>
          </a:ln>
          <a:effectLst>
            <a:glow rad="76200">
              <a:srgbClr val="FF006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383605-1799-53E5-45D7-332D1ED5AA9B}"/>
              </a:ext>
            </a:extLst>
          </p:cNvPr>
          <p:cNvSpPr txBox="1"/>
          <p:nvPr/>
        </p:nvSpPr>
        <p:spPr>
          <a:xfrm>
            <a:off x="-199722" y="5020849"/>
            <a:ext cx="44240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2000" b="1" dirty="0">
                <a:ln w="57150">
                  <a:solidFill>
                    <a:sysClr val="windowText" lastClr="000000"/>
                  </a:solidFill>
                </a:ln>
                <a:gradFill flip="none" rotWithShape="1">
                  <a:gsLst>
                    <a:gs pos="35000">
                      <a:srgbClr val="CDFFFF"/>
                    </a:gs>
                    <a:gs pos="45000">
                      <a:srgbClr val="C7F1C7"/>
                    </a:gs>
                    <a:gs pos="56000">
                      <a:srgbClr val="FFFFC5"/>
                    </a:gs>
                    <a:gs pos="66000">
                      <a:srgbClr val="FFDEBD"/>
                    </a:gs>
                    <a:gs pos="77000">
                      <a:srgbClr val="FFC9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b Elastica" panose="02020503050405020304" pitchFamily="18" charset="-79"/>
                <a:cs typeface="Fb Elastica" panose="02020503050405020304" pitchFamily="18" charset="-79"/>
              </a:rPr>
              <a:t>אייר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2226A740-C697-78B3-BC77-EB15F31E9D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27" y="3223513"/>
            <a:ext cx="906997" cy="906997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73F6B35C-A7F6-038B-6009-A258AEA69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0349" y="342069"/>
            <a:ext cx="785142" cy="78514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6E6BC2E7-173A-58BC-DAC4-FB850B7BC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3480" y="342069"/>
            <a:ext cx="787804" cy="78514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3E505A02-024B-018B-739C-F04E888480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271" y="342069"/>
            <a:ext cx="785142" cy="78514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12DA1158-D2F6-2D52-94EE-E456AD7A9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920" y="5710433"/>
            <a:ext cx="785142" cy="785142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62312C76-85DE-62BA-86B7-BD842A6B17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5711" y="5710433"/>
            <a:ext cx="785142" cy="78514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EF8F03E-2B79-3EDC-CD52-57111624415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3259" y="606968"/>
            <a:ext cx="1015837" cy="72559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3FC3F32-C613-1D18-F483-BF988B8EC60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807" y="2757462"/>
            <a:ext cx="566234" cy="4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2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22F619BF-A075-A82D-CEF4-B9242DEB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563087"/>
              </p:ext>
            </p:extLst>
          </p:nvPr>
        </p:nvGraphicFramePr>
        <p:xfrm>
          <a:off x="56849" y="41275"/>
          <a:ext cx="9791999" cy="676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857">
                  <a:extLst>
                    <a:ext uri="{9D8B030D-6E8A-4147-A177-3AD203B41FA5}">
                      <a16:colId xmlns:a16="http://schemas.microsoft.com/office/drawing/2014/main" val="2329550723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3659187658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2325507012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98366348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40440563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79782239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573127848"/>
                    </a:ext>
                  </a:extLst>
                </a:gridCol>
              </a:tblGrid>
              <a:tr h="449329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7278972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ג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86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7561847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ז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49485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2678428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יח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6495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2492994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יט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כא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3667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95195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כו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כז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כט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ל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77829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6F302B46-D17F-2F3C-B12A-FF72B78B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1428004"/>
            <a:ext cx="8498561" cy="396274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08A0F952-F443-5FC6-CC1D-0C80508BD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079" b="6949"/>
          <a:stretch/>
        </p:blipFill>
        <p:spPr>
          <a:xfrm>
            <a:off x="97393" y="73410"/>
            <a:ext cx="5517373" cy="368736"/>
          </a:xfrm>
          <a:prstGeom prst="rect">
            <a:avLst/>
          </a:prstGeom>
        </p:spPr>
      </p:pic>
      <p:pic>
        <p:nvPicPr>
          <p:cNvPr id="92" name="תמונה 91">
            <a:extLst>
              <a:ext uri="{FF2B5EF4-FFF2-40B4-BE49-F238E27FC236}">
                <a16:creationId xmlns:a16="http://schemas.microsoft.com/office/drawing/2014/main" id="{FBFE3D71-4C77-5FFB-D225-8F54ACCF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2782598"/>
            <a:ext cx="8498561" cy="396274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A53287C1-A74C-39F1-0127-2FE17A1B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4137192"/>
            <a:ext cx="8498561" cy="396274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243A3CCB-06E2-838E-25EF-99FA05C33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54" t="-19074" b="-1"/>
          <a:stretch/>
        </p:blipFill>
        <p:spPr>
          <a:xfrm>
            <a:off x="2881041" y="5403498"/>
            <a:ext cx="5714913" cy="471861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26A2DD29-AEBE-AD1C-5812-FB68A6D22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619842"/>
            <a:ext cx="906997" cy="725597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DD979FDF-164D-99E0-4B48-270D7BE9E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3299680"/>
            <a:ext cx="906997" cy="725597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D07B7CBE-69A0-162F-AFC9-D7B3C771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4639599"/>
            <a:ext cx="906997" cy="725597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00F82FFF-A5F8-F662-BCD7-0DF7D325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1959761"/>
            <a:ext cx="906997" cy="725597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D0544C4-207E-D52A-646A-35D21E6D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1387765"/>
            <a:ext cx="566234" cy="471861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9B54DE2D-029A-00B6-0F9D-2D5DAD60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4082937"/>
            <a:ext cx="566234" cy="471861"/>
          </a:xfrm>
          <a:prstGeom prst="rect">
            <a:avLst/>
          </a:prstGeom>
        </p:spPr>
      </p:pic>
      <p:pic>
        <p:nvPicPr>
          <p:cNvPr id="105" name="תמונה 104">
            <a:extLst>
              <a:ext uri="{FF2B5EF4-FFF2-40B4-BE49-F238E27FC236}">
                <a16:creationId xmlns:a16="http://schemas.microsoft.com/office/drawing/2014/main" id="{D6C2D79E-B40F-D528-FAF5-B384CA955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33829"/>
            <a:ext cx="566234" cy="471861"/>
          </a:xfrm>
          <a:prstGeom prst="rect">
            <a:avLst/>
          </a:prstGeom>
        </p:spPr>
      </p:pic>
      <p:pic>
        <p:nvPicPr>
          <p:cNvPr id="106" name="תמונה 105">
            <a:extLst>
              <a:ext uri="{FF2B5EF4-FFF2-40B4-BE49-F238E27FC236}">
                <a16:creationId xmlns:a16="http://schemas.microsoft.com/office/drawing/2014/main" id="{E276AE2C-C537-125C-D4E2-4175D5F2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2741701"/>
            <a:ext cx="566234" cy="471861"/>
          </a:xfrm>
          <a:prstGeom prst="rect">
            <a:avLst/>
          </a:prstGeom>
        </p:spPr>
      </p:pic>
      <p:sp>
        <p:nvSpPr>
          <p:cNvPr id="3" name="כוכב: 5 פינות 2">
            <a:extLst>
              <a:ext uri="{FF2B5EF4-FFF2-40B4-BE49-F238E27FC236}">
                <a16:creationId xmlns:a16="http://schemas.microsoft.com/office/drawing/2014/main" id="{E0BEF8B3-AC5C-CA05-44B9-85723CC2EE65}"/>
              </a:ext>
            </a:extLst>
          </p:cNvPr>
          <p:cNvSpPr/>
          <p:nvPr/>
        </p:nvSpPr>
        <p:spPr>
          <a:xfrm>
            <a:off x="5290822" y="73410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rgbClr val="FF0066"/>
          </a:solidFill>
          <a:ln>
            <a:noFill/>
          </a:ln>
          <a:effectLst>
            <a:glow rad="76200">
              <a:srgbClr val="FF006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כב: 5 פינות 4">
            <a:extLst>
              <a:ext uri="{FF2B5EF4-FFF2-40B4-BE49-F238E27FC236}">
                <a16:creationId xmlns:a16="http://schemas.microsoft.com/office/drawing/2014/main" id="{227BCB6B-C5AB-0CAE-391A-6AA5F9AE995E}"/>
              </a:ext>
            </a:extLst>
          </p:cNvPr>
          <p:cNvSpPr/>
          <p:nvPr/>
        </p:nvSpPr>
        <p:spPr>
          <a:xfrm>
            <a:off x="3882225" y="5491786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345BDDA-50F4-0339-3742-3F8B76F28F0A}"/>
              </a:ext>
            </a:extLst>
          </p:cNvPr>
          <p:cNvSpPr txBox="1"/>
          <p:nvPr/>
        </p:nvSpPr>
        <p:spPr>
          <a:xfrm>
            <a:off x="4696854" y="-499812"/>
            <a:ext cx="44240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2000" b="1" dirty="0">
                <a:ln w="57150">
                  <a:solidFill>
                    <a:sysClr val="windowText" lastClr="000000"/>
                  </a:solidFill>
                </a:ln>
                <a:gradFill flip="none" rotWithShape="1">
                  <a:gsLst>
                    <a:gs pos="35000">
                      <a:srgbClr val="CDFFFF"/>
                    </a:gs>
                    <a:gs pos="45000">
                      <a:srgbClr val="C7F1C7"/>
                    </a:gs>
                    <a:gs pos="56000">
                      <a:srgbClr val="FFFFC5"/>
                    </a:gs>
                    <a:gs pos="66000">
                      <a:srgbClr val="FFDEBD"/>
                    </a:gs>
                    <a:gs pos="77000">
                      <a:srgbClr val="FFC9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b Elastica" panose="02020503050405020304" pitchFamily="18" charset="-79"/>
                <a:cs typeface="Fb Elastica" panose="02020503050405020304" pitchFamily="18" charset="-79"/>
              </a:rPr>
              <a:t>סיון</a:t>
            </a:r>
          </a:p>
        </p:txBody>
      </p:sp>
      <p:pic>
        <p:nvPicPr>
          <p:cNvPr id="7" name="Picture 2" descr="הר סיני">
            <a:extLst>
              <a:ext uri="{FF2B5EF4-FFF2-40B4-BE49-F238E27FC236}">
                <a16:creationId xmlns:a16="http://schemas.microsoft.com/office/drawing/2014/main" id="{CA780E57-4D55-0E82-CCD4-638BF515A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89" y="2019531"/>
            <a:ext cx="853757" cy="65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86017E7-B3FC-4027-EF7B-D05DF98C2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858" y="299953"/>
            <a:ext cx="785142" cy="78514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F047232-329D-6BDC-957B-DF2A75E205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989" y="299953"/>
            <a:ext cx="787804" cy="78514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09127072-02A3-D390-6564-20C10FD9A7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490" y="5860473"/>
            <a:ext cx="785142" cy="78514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B7B2A7FE-4A06-F86F-AAD0-B30A4C6B09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281" y="5860473"/>
            <a:ext cx="785142" cy="78514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983BC2CA-67AF-E969-0A9C-7801FD8AB2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072" y="5860473"/>
            <a:ext cx="785142" cy="78514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9DA245E-B9D6-5EF3-D0C5-E604F5B58C7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7891" y="1959761"/>
            <a:ext cx="1015837" cy="7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4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22F619BF-A075-A82D-CEF4-B9242DEB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091946"/>
              </p:ext>
            </p:extLst>
          </p:nvPr>
        </p:nvGraphicFramePr>
        <p:xfrm>
          <a:off x="56849" y="41275"/>
          <a:ext cx="9791999" cy="676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857">
                  <a:extLst>
                    <a:ext uri="{9D8B030D-6E8A-4147-A177-3AD203B41FA5}">
                      <a16:colId xmlns:a16="http://schemas.microsoft.com/office/drawing/2014/main" val="2329550723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3659187658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2325507012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98366348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40440563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79782239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573127848"/>
                    </a:ext>
                  </a:extLst>
                </a:gridCol>
              </a:tblGrid>
              <a:tr h="449329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7278972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86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7561847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ג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ז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49485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2678428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6495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2492994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יח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יט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כא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3667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95195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כו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כז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כט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77829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6F302B46-D17F-2F3C-B12A-FF72B78B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1428004"/>
            <a:ext cx="8498561" cy="396274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08A0F952-F443-5FC6-CC1D-0C80508BD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9764" b="-9651"/>
          <a:stretch/>
        </p:blipFill>
        <p:spPr>
          <a:xfrm>
            <a:off x="97393" y="73409"/>
            <a:ext cx="2569607" cy="434517"/>
          </a:xfrm>
          <a:prstGeom prst="rect">
            <a:avLst/>
          </a:prstGeom>
        </p:spPr>
      </p:pic>
      <p:pic>
        <p:nvPicPr>
          <p:cNvPr id="92" name="תמונה 91">
            <a:extLst>
              <a:ext uri="{FF2B5EF4-FFF2-40B4-BE49-F238E27FC236}">
                <a16:creationId xmlns:a16="http://schemas.microsoft.com/office/drawing/2014/main" id="{FBFE3D71-4C77-5FFB-D225-8F54ACCF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2782598"/>
            <a:ext cx="8498561" cy="396274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A53287C1-A74C-39F1-0127-2FE17A1B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4137192"/>
            <a:ext cx="8498561" cy="396274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243A3CCB-06E2-838E-25EF-99FA05C33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90" t="-19074" b="-1"/>
          <a:stretch/>
        </p:blipFill>
        <p:spPr>
          <a:xfrm>
            <a:off x="1447800" y="5403498"/>
            <a:ext cx="7148154" cy="471861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26A2DD29-AEBE-AD1C-5812-FB68A6D22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619842"/>
            <a:ext cx="906997" cy="725597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DD979FDF-164D-99E0-4B48-270D7BE9E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3299680"/>
            <a:ext cx="906997" cy="725597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D07B7CBE-69A0-162F-AFC9-D7B3C771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4639599"/>
            <a:ext cx="906997" cy="725597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00F82FFF-A5F8-F662-BCD7-0DF7D325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1959761"/>
            <a:ext cx="906997" cy="725597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D0544C4-207E-D52A-646A-35D21E6D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1387765"/>
            <a:ext cx="566234" cy="471861"/>
          </a:xfrm>
          <a:prstGeom prst="rect">
            <a:avLst/>
          </a:prstGeom>
        </p:spPr>
      </p:pic>
      <p:pic>
        <p:nvPicPr>
          <p:cNvPr id="103" name="תמונה 102">
            <a:extLst>
              <a:ext uri="{FF2B5EF4-FFF2-40B4-BE49-F238E27FC236}">
                <a16:creationId xmlns:a16="http://schemas.microsoft.com/office/drawing/2014/main" id="{C155252F-FDD7-7791-E523-8EC9DFA93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5449574"/>
            <a:ext cx="566234" cy="471861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9B54DE2D-029A-00B6-0F9D-2D5DAD60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4082937"/>
            <a:ext cx="566234" cy="471861"/>
          </a:xfrm>
          <a:prstGeom prst="rect">
            <a:avLst/>
          </a:prstGeom>
        </p:spPr>
      </p:pic>
      <p:pic>
        <p:nvPicPr>
          <p:cNvPr id="106" name="תמונה 105">
            <a:extLst>
              <a:ext uri="{FF2B5EF4-FFF2-40B4-BE49-F238E27FC236}">
                <a16:creationId xmlns:a16="http://schemas.microsoft.com/office/drawing/2014/main" id="{E276AE2C-C537-125C-D4E2-4175D5F2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2741701"/>
            <a:ext cx="566234" cy="471861"/>
          </a:xfrm>
          <a:prstGeom prst="rect">
            <a:avLst/>
          </a:prstGeom>
        </p:spPr>
      </p:pic>
      <p:sp>
        <p:nvSpPr>
          <p:cNvPr id="3" name="כוכב: 5 פינות 2">
            <a:extLst>
              <a:ext uri="{FF2B5EF4-FFF2-40B4-BE49-F238E27FC236}">
                <a16:creationId xmlns:a16="http://schemas.microsoft.com/office/drawing/2014/main" id="{E0BEF8B3-AC5C-CA05-44B9-85723CC2EE65}"/>
              </a:ext>
            </a:extLst>
          </p:cNvPr>
          <p:cNvSpPr/>
          <p:nvPr/>
        </p:nvSpPr>
        <p:spPr>
          <a:xfrm>
            <a:off x="2446207" y="102431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rgbClr val="FF0066"/>
          </a:solidFill>
          <a:ln>
            <a:noFill/>
          </a:ln>
          <a:effectLst>
            <a:glow rad="76200">
              <a:srgbClr val="FF006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FD68A4E-61E2-31C8-B941-09694BBEA6C0}"/>
              </a:ext>
            </a:extLst>
          </p:cNvPr>
          <p:cNvSpPr txBox="1"/>
          <p:nvPr/>
        </p:nvSpPr>
        <p:spPr>
          <a:xfrm>
            <a:off x="5867102" y="-411524"/>
            <a:ext cx="44240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2000" b="1" dirty="0">
                <a:ln w="57150">
                  <a:solidFill>
                    <a:sysClr val="windowText" lastClr="000000"/>
                  </a:solidFill>
                </a:ln>
                <a:gradFill flip="none" rotWithShape="1">
                  <a:gsLst>
                    <a:gs pos="35000">
                      <a:srgbClr val="CDFFFF"/>
                    </a:gs>
                    <a:gs pos="45000">
                      <a:srgbClr val="C7F1C7"/>
                    </a:gs>
                    <a:gs pos="56000">
                      <a:srgbClr val="FFFFC5"/>
                    </a:gs>
                    <a:gs pos="66000">
                      <a:srgbClr val="FFDEBD"/>
                    </a:gs>
                    <a:gs pos="77000">
                      <a:srgbClr val="FFC9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b Elastica" panose="02020503050405020304" pitchFamily="18" charset="-79"/>
                <a:cs typeface="Fb Elastica" panose="02020503050405020304" pitchFamily="18" charset="-79"/>
              </a:rPr>
              <a:t>תמוז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2B743E9-8908-8B13-2EF4-9C4B9F0CC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574" y="4136569"/>
            <a:ext cx="396274" cy="39627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A7C5816-0E08-967E-872B-A87A2E583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679" y="380312"/>
            <a:ext cx="785142" cy="78514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6361D56-0389-6BDB-07AF-58CB9745F3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7810" y="380312"/>
            <a:ext cx="787804" cy="78514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7596C7D9-51CA-8CCB-39D0-837954F718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601" y="380312"/>
            <a:ext cx="785142" cy="78514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043BA387-0553-57B8-FF2C-DA5B1DF27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9392" y="380312"/>
            <a:ext cx="785142" cy="78514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0117CEC6-966E-7FF5-DCAE-CB76AEDD42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509" y="5817995"/>
            <a:ext cx="785142" cy="7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2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22F619BF-A075-A82D-CEF4-B9242DEB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10318"/>
              </p:ext>
            </p:extLst>
          </p:nvPr>
        </p:nvGraphicFramePr>
        <p:xfrm>
          <a:off x="56849" y="41275"/>
          <a:ext cx="9791999" cy="676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857">
                  <a:extLst>
                    <a:ext uri="{9D8B030D-6E8A-4147-A177-3AD203B41FA5}">
                      <a16:colId xmlns:a16="http://schemas.microsoft.com/office/drawing/2014/main" val="2329550723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3659187658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2325507012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98366348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40440563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79782239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573127848"/>
                    </a:ext>
                  </a:extLst>
                </a:gridCol>
              </a:tblGrid>
              <a:tr h="449329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7278972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86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7561847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ג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ז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49485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2678428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6495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2492994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יח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יט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כא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3667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2195195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כג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כו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כז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כט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7829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6F302B46-D17F-2F3C-B12A-FF72B78B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1428004"/>
            <a:ext cx="8498561" cy="396274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08A0F952-F443-5FC6-CC1D-0C80508BD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85369" b="-6159"/>
          <a:stretch/>
        </p:blipFill>
        <p:spPr>
          <a:xfrm>
            <a:off x="97394" y="73410"/>
            <a:ext cx="1243466" cy="420678"/>
          </a:xfrm>
          <a:prstGeom prst="rect">
            <a:avLst/>
          </a:prstGeom>
        </p:spPr>
      </p:pic>
      <p:pic>
        <p:nvPicPr>
          <p:cNvPr id="92" name="תמונה 91">
            <a:extLst>
              <a:ext uri="{FF2B5EF4-FFF2-40B4-BE49-F238E27FC236}">
                <a16:creationId xmlns:a16="http://schemas.microsoft.com/office/drawing/2014/main" id="{FBFE3D71-4C77-5FFB-D225-8F54ACCF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2782598"/>
            <a:ext cx="8498561" cy="396274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A53287C1-A74C-39F1-0127-2FE17A1B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4137192"/>
            <a:ext cx="8498561" cy="396274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243A3CCB-06E2-838E-25EF-99FA05C33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5479085"/>
            <a:ext cx="8498561" cy="396274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26A2DD29-AEBE-AD1C-5812-FB68A6D22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619842"/>
            <a:ext cx="906997" cy="725597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DD979FDF-164D-99E0-4B48-270D7BE9E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3299680"/>
            <a:ext cx="906997" cy="725597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D07B7CBE-69A0-162F-AFC9-D7B3C771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4639599"/>
            <a:ext cx="906997" cy="725597"/>
          </a:xfrm>
          <a:prstGeom prst="rect">
            <a:avLst/>
          </a:prstGeom>
        </p:spPr>
      </p:pic>
      <p:pic>
        <p:nvPicPr>
          <p:cNvPr id="99" name="תמונה 98">
            <a:extLst>
              <a:ext uri="{FF2B5EF4-FFF2-40B4-BE49-F238E27FC236}">
                <a16:creationId xmlns:a16="http://schemas.microsoft.com/office/drawing/2014/main" id="{DE9965E1-9029-371A-F780-29FD10978E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5979518"/>
            <a:ext cx="906997" cy="725597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00F82FFF-A5F8-F662-BCD7-0DF7D325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1959761"/>
            <a:ext cx="906997" cy="725597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D0544C4-207E-D52A-646A-35D21E6D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1387765"/>
            <a:ext cx="566234" cy="471861"/>
          </a:xfrm>
          <a:prstGeom prst="rect">
            <a:avLst/>
          </a:prstGeom>
        </p:spPr>
      </p:pic>
      <p:pic>
        <p:nvPicPr>
          <p:cNvPr id="103" name="תמונה 102">
            <a:extLst>
              <a:ext uri="{FF2B5EF4-FFF2-40B4-BE49-F238E27FC236}">
                <a16:creationId xmlns:a16="http://schemas.microsoft.com/office/drawing/2014/main" id="{C155252F-FDD7-7791-E523-8EC9DFA93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5449574"/>
            <a:ext cx="566234" cy="471861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9B54DE2D-029A-00B6-0F9D-2D5DAD60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4082937"/>
            <a:ext cx="566234" cy="471861"/>
          </a:xfrm>
          <a:prstGeom prst="rect">
            <a:avLst/>
          </a:prstGeom>
        </p:spPr>
      </p:pic>
      <p:pic>
        <p:nvPicPr>
          <p:cNvPr id="106" name="תמונה 105">
            <a:extLst>
              <a:ext uri="{FF2B5EF4-FFF2-40B4-BE49-F238E27FC236}">
                <a16:creationId xmlns:a16="http://schemas.microsoft.com/office/drawing/2014/main" id="{E276AE2C-C537-125C-D4E2-4175D5F2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2741701"/>
            <a:ext cx="566234" cy="471861"/>
          </a:xfrm>
          <a:prstGeom prst="rect">
            <a:avLst/>
          </a:prstGeom>
        </p:spPr>
      </p:pic>
      <p:sp>
        <p:nvSpPr>
          <p:cNvPr id="3" name="כוכב: 5 פינות 2">
            <a:extLst>
              <a:ext uri="{FF2B5EF4-FFF2-40B4-BE49-F238E27FC236}">
                <a16:creationId xmlns:a16="http://schemas.microsoft.com/office/drawing/2014/main" id="{E0BEF8B3-AC5C-CA05-44B9-85723CC2EE65}"/>
              </a:ext>
            </a:extLst>
          </p:cNvPr>
          <p:cNvSpPr/>
          <p:nvPr/>
        </p:nvSpPr>
        <p:spPr>
          <a:xfrm>
            <a:off x="1077971" y="99724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rgbClr val="FF0066"/>
          </a:solidFill>
          <a:ln>
            <a:noFill/>
          </a:ln>
          <a:effectLst>
            <a:glow rad="76200">
              <a:srgbClr val="FF006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C9267B2-4ED6-EC1E-E5A1-2B112799837D}"/>
              </a:ext>
            </a:extLst>
          </p:cNvPr>
          <p:cNvSpPr txBox="1"/>
          <p:nvPr/>
        </p:nvSpPr>
        <p:spPr>
          <a:xfrm>
            <a:off x="1901058" y="-410867"/>
            <a:ext cx="44240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2000" b="1" dirty="0">
                <a:ln w="57150">
                  <a:solidFill>
                    <a:sysClr val="windowText" lastClr="000000"/>
                  </a:solidFill>
                </a:ln>
                <a:gradFill flip="none" rotWithShape="1">
                  <a:gsLst>
                    <a:gs pos="35000">
                      <a:srgbClr val="CDFFFF"/>
                    </a:gs>
                    <a:gs pos="45000">
                      <a:srgbClr val="C7F1C7"/>
                    </a:gs>
                    <a:gs pos="56000">
                      <a:srgbClr val="FFFFC5"/>
                    </a:gs>
                    <a:gs pos="66000">
                      <a:srgbClr val="FFDEBD"/>
                    </a:gs>
                    <a:gs pos="77000">
                      <a:srgbClr val="FFC9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b Elastica" panose="02020503050405020304" pitchFamily="18" charset="-79"/>
                <a:cs typeface="Fb Elastica" panose="02020503050405020304" pitchFamily="18" charset="-79"/>
              </a:rPr>
              <a:t>אב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230BD75-206A-D825-D57D-4DC15AB2EA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33" y="2741701"/>
            <a:ext cx="396274" cy="39627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4E49284-0C26-7D6B-64DD-048E3C0A2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3971" y="3208680"/>
            <a:ext cx="1444877" cy="1176630"/>
          </a:xfrm>
          <a:prstGeom prst="rect">
            <a:avLst/>
          </a:prstGeom>
        </p:spPr>
      </p:pic>
      <p:pic>
        <p:nvPicPr>
          <p:cNvPr id="73" name="תמונה 72">
            <a:extLst>
              <a:ext uri="{FF2B5EF4-FFF2-40B4-BE49-F238E27FC236}">
                <a16:creationId xmlns:a16="http://schemas.microsoft.com/office/drawing/2014/main" id="{2F215C14-EE35-EFC1-CE2B-A210290DFE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0349" y="317736"/>
            <a:ext cx="785142" cy="785142"/>
          </a:xfrm>
          <a:prstGeom prst="rect">
            <a:avLst/>
          </a:prstGeom>
        </p:spPr>
      </p:pic>
      <p:pic>
        <p:nvPicPr>
          <p:cNvPr id="74" name="תמונה 73">
            <a:extLst>
              <a:ext uri="{FF2B5EF4-FFF2-40B4-BE49-F238E27FC236}">
                <a16:creationId xmlns:a16="http://schemas.microsoft.com/office/drawing/2014/main" id="{2BD96C5A-6FAA-70A6-77FA-D0F474E99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3480" y="317736"/>
            <a:ext cx="787804" cy="785142"/>
          </a:xfrm>
          <a:prstGeom prst="rect">
            <a:avLst/>
          </a:prstGeom>
        </p:spPr>
      </p:pic>
      <p:pic>
        <p:nvPicPr>
          <p:cNvPr id="75" name="תמונה 74">
            <a:extLst>
              <a:ext uri="{FF2B5EF4-FFF2-40B4-BE49-F238E27FC236}">
                <a16:creationId xmlns:a16="http://schemas.microsoft.com/office/drawing/2014/main" id="{267D4269-880B-AA40-496A-DAEA6EA3A3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9271" y="317736"/>
            <a:ext cx="785142" cy="785142"/>
          </a:xfrm>
          <a:prstGeom prst="rect">
            <a:avLst/>
          </a:prstGeom>
        </p:spPr>
      </p:pic>
      <p:pic>
        <p:nvPicPr>
          <p:cNvPr id="76" name="תמונה 75">
            <a:extLst>
              <a:ext uri="{FF2B5EF4-FFF2-40B4-BE49-F238E27FC236}">
                <a16:creationId xmlns:a16="http://schemas.microsoft.com/office/drawing/2014/main" id="{AA2C3609-04E4-8327-030A-E5D96E2A06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5062" y="317736"/>
            <a:ext cx="785142" cy="785142"/>
          </a:xfrm>
          <a:prstGeom prst="rect">
            <a:avLst/>
          </a:prstGeom>
        </p:spPr>
      </p:pic>
      <p:pic>
        <p:nvPicPr>
          <p:cNvPr id="77" name="תמונה 76">
            <a:extLst>
              <a:ext uri="{FF2B5EF4-FFF2-40B4-BE49-F238E27FC236}">
                <a16:creationId xmlns:a16="http://schemas.microsoft.com/office/drawing/2014/main" id="{B866ABAE-80D7-F37D-48C3-04D7E25C99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0853" y="317736"/>
            <a:ext cx="785142" cy="78514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7AE1D24-75DF-4AAB-306B-57B95951302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5810" y="6022240"/>
            <a:ext cx="1015837" cy="72559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23FF2F5-91B2-8DD9-9FE4-806F6AA0804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1411" y="6022240"/>
            <a:ext cx="1015837" cy="72559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91CF45D-7A0B-4C1F-9D1C-2099DC88FB3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6210" y="6022240"/>
            <a:ext cx="1015837" cy="725598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80DE680-ED5D-3885-2EFC-992DB7B5726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1010" y="6022240"/>
            <a:ext cx="1015837" cy="72559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3CBB6094-F55B-DAA5-EC4B-756B4C877D9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0610" y="6022240"/>
            <a:ext cx="1015837" cy="725598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919F4AB9-A03A-CC1C-7213-934D22A1020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5410" y="6022240"/>
            <a:ext cx="1015837" cy="7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3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22F619BF-A075-A82D-CEF4-B9242DEB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73203"/>
              </p:ext>
            </p:extLst>
          </p:nvPr>
        </p:nvGraphicFramePr>
        <p:xfrm>
          <a:off x="56849" y="41275"/>
          <a:ext cx="9791999" cy="676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857">
                  <a:extLst>
                    <a:ext uri="{9D8B030D-6E8A-4147-A177-3AD203B41FA5}">
                      <a16:colId xmlns:a16="http://schemas.microsoft.com/office/drawing/2014/main" val="2329550723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3659187658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2325507012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98366348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40440563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79782239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573127848"/>
                    </a:ext>
                  </a:extLst>
                </a:gridCol>
              </a:tblGrid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7278972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ל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ג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86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7561847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ז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49485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2678428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יח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יט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6495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2492994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כא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כו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3667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95195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כט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77829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6F302B46-D17F-2F3C-B12A-FF72B78B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1428004"/>
            <a:ext cx="8498561" cy="396274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08A0F952-F443-5FC6-CC1D-0C80508BD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73410"/>
            <a:ext cx="8498561" cy="396274"/>
          </a:xfrm>
          <a:prstGeom prst="rect">
            <a:avLst/>
          </a:prstGeom>
        </p:spPr>
      </p:pic>
      <p:pic>
        <p:nvPicPr>
          <p:cNvPr id="92" name="תמונה 91">
            <a:extLst>
              <a:ext uri="{FF2B5EF4-FFF2-40B4-BE49-F238E27FC236}">
                <a16:creationId xmlns:a16="http://schemas.microsoft.com/office/drawing/2014/main" id="{FBFE3D71-4C77-5FFB-D225-8F54ACCF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2782598"/>
            <a:ext cx="8498561" cy="396274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A53287C1-A74C-39F1-0127-2FE17A1B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4137192"/>
            <a:ext cx="8498561" cy="396274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243A3CCB-06E2-838E-25EF-99FA05C33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05" t="-28740"/>
          <a:stretch/>
        </p:blipFill>
        <p:spPr>
          <a:xfrm>
            <a:off x="7075170" y="5365196"/>
            <a:ext cx="1520784" cy="510163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26A2DD29-AEBE-AD1C-5812-FB68A6D22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619842"/>
            <a:ext cx="906997" cy="725597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DD979FDF-164D-99E0-4B48-270D7BE9E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3299680"/>
            <a:ext cx="906997" cy="725597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D07B7CBE-69A0-162F-AFC9-D7B3C771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4639599"/>
            <a:ext cx="906997" cy="725597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00F82FFF-A5F8-F662-BCD7-0DF7D325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1959761"/>
            <a:ext cx="906997" cy="725597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D0544C4-207E-D52A-646A-35D21E6D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1387765"/>
            <a:ext cx="566234" cy="471861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9B54DE2D-029A-00B6-0F9D-2D5DAD60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4082937"/>
            <a:ext cx="566234" cy="471861"/>
          </a:xfrm>
          <a:prstGeom prst="rect">
            <a:avLst/>
          </a:prstGeom>
        </p:spPr>
      </p:pic>
      <p:pic>
        <p:nvPicPr>
          <p:cNvPr id="105" name="תמונה 104">
            <a:extLst>
              <a:ext uri="{FF2B5EF4-FFF2-40B4-BE49-F238E27FC236}">
                <a16:creationId xmlns:a16="http://schemas.microsoft.com/office/drawing/2014/main" id="{D6C2D79E-B40F-D528-FAF5-B384CA955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33829"/>
            <a:ext cx="566234" cy="471861"/>
          </a:xfrm>
          <a:prstGeom prst="rect">
            <a:avLst/>
          </a:prstGeom>
        </p:spPr>
      </p:pic>
      <p:pic>
        <p:nvPicPr>
          <p:cNvPr id="106" name="תמונה 105">
            <a:extLst>
              <a:ext uri="{FF2B5EF4-FFF2-40B4-BE49-F238E27FC236}">
                <a16:creationId xmlns:a16="http://schemas.microsoft.com/office/drawing/2014/main" id="{E276AE2C-C537-125C-D4E2-4175D5F2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2741701"/>
            <a:ext cx="566234" cy="471861"/>
          </a:xfrm>
          <a:prstGeom prst="rect">
            <a:avLst/>
          </a:prstGeom>
        </p:spPr>
      </p:pic>
      <p:sp>
        <p:nvSpPr>
          <p:cNvPr id="3" name="כוכב: 5 פינות 2">
            <a:extLst>
              <a:ext uri="{FF2B5EF4-FFF2-40B4-BE49-F238E27FC236}">
                <a16:creationId xmlns:a16="http://schemas.microsoft.com/office/drawing/2014/main" id="{E0BEF8B3-AC5C-CA05-44B9-85723CC2EE65}"/>
              </a:ext>
            </a:extLst>
          </p:cNvPr>
          <p:cNvSpPr/>
          <p:nvPr/>
        </p:nvSpPr>
        <p:spPr>
          <a:xfrm>
            <a:off x="8019273" y="117869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rgbClr val="FF0066"/>
          </a:solidFill>
          <a:ln>
            <a:noFill/>
          </a:ln>
          <a:effectLst>
            <a:glow rad="76200">
              <a:srgbClr val="FF006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כב: 5 פינות 4">
            <a:extLst>
              <a:ext uri="{FF2B5EF4-FFF2-40B4-BE49-F238E27FC236}">
                <a16:creationId xmlns:a16="http://schemas.microsoft.com/office/drawing/2014/main" id="{227BCB6B-C5AB-0CAE-391A-6AA5F9AE995E}"/>
              </a:ext>
            </a:extLst>
          </p:cNvPr>
          <p:cNvSpPr/>
          <p:nvPr/>
        </p:nvSpPr>
        <p:spPr>
          <a:xfrm>
            <a:off x="9505173" y="129325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0068752-ADB5-8736-11EA-5D7E5DE49D81}"/>
              </a:ext>
            </a:extLst>
          </p:cNvPr>
          <p:cNvSpPr txBox="1"/>
          <p:nvPr/>
        </p:nvSpPr>
        <p:spPr>
          <a:xfrm>
            <a:off x="3232375" y="5155211"/>
            <a:ext cx="44240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12000" b="1">
                <a:ln w="57150">
                  <a:solidFill>
                    <a:sysClr val="windowText" lastClr="000000"/>
                  </a:solidFill>
                </a:ln>
                <a:gradFill flip="none" rotWithShape="1">
                  <a:gsLst>
                    <a:gs pos="35000">
                      <a:srgbClr val="CDFFFF"/>
                    </a:gs>
                    <a:gs pos="45000">
                      <a:srgbClr val="C7F1C7"/>
                    </a:gs>
                    <a:gs pos="56000">
                      <a:srgbClr val="FFFFC5"/>
                    </a:gs>
                    <a:gs pos="66000">
                      <a:srgbClr val="FFDEBD"/>
                    </a:gs>
                    <a:gs pos="77000">
                      <a:srgbClr val="FFC9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b Elastica" panose="02020503050405020304" pitchFamily="18" charset="-79"/>
                <a:cs typeface="Fb Elastica" panose="02020503050405020304" pitchFamily="18" charset="-79"/>
              </a:defRPr>
            </a:lvl1pPr>
          </a:lstStyle>
          <a:p>
            <a:r>
              <a:rPr lang="he-IL" dirty="0"/>
              <a:t>אלול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D571421-CC2F-398A-1DDD-0D9B91568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711" y="5860473"/>
            <a:ext cx="785142" cy="78514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12BEAA3-604F-3252-8724-4D66CF41E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842" y="5860473"/>
            <a:ext cx="787804" cy="78514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655BF2D-6609-79BE-4C49-A96B1828C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633" y="5860473"/>
            <a:ext cx="785142" cy="78514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AE391CC-F566-BFF8-EEEA-99E781214D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24" y="5860473"/>
            <a:ext cx="785142" cy="78514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93C04372-CECB-40EF-80AC-50ACFE75531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0673" y="1916647"/>
            <a:ext cx="989778" cy="76871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32DBEB9-EF99-FFB8-09F6-D81CB973D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0353" y="605166"/>
            <a:ext cx="1015837" cy="725598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F53C5463-9490-90BC-0007-F3A90818E48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954" y="605166"/>
            <a:ext cx="1015837" cy="72559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7F3681BD-5128-4B8C-BDD1-EF6795F3B75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753" y="605166"/>
            <a:ext cx="1015837" cy="725598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23062FDA-70C9-A86C-E226-A1DCC2DCA29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5553" y="605166"/>
            <a:ext cx="1015837" cy="725598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B531875E-FFD0-23DE-ED05-38BE24B2724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5153" y="605166"/>
            <a:ext cx="1015837" cy="725598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B6DC9D91-5683-5628-122B-63769FADE1A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953" y="605166"/>
            <a:ext cx="1015837" cy="72559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2DD639C8-31DF-A9ED-301E-00AADD2C6C3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0474" y="1938203"/>
            <a:ext cx="1015837" cy="7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2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22F619BF-A075-A82D-CEF4-B9242DEB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52904"/>
              </p:ext>
            </p:extLst>
          </p:nvPr>
        </p:nvGraphicFramePr>
        <p:xfrm>
          <a:off x="56849" y="41275"/>
          <a:ext cx="9791999" cy="676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857">
                  <a:extLst>
                    <a:ext uri="{9D8B030D-6E8A-4147-A177-3AD203B41FA5}">
                      <a16:colId xmlns:a16="http://schemas.microsoft.com/office/drawing/2014/main" val="2329550723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3659187658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2325507012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98366348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40440563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79782239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573127848"/>
                    </a:ext>
                  </a:extLst>
                </a:gridCol>
              </a:tblGrid>
              <a:tr h="449329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7278972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ג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86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7561847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ז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49485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2678428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יח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6495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2492994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יט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כא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3667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95195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כו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כז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כט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7829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6F302B46-D17F-2F3C-B12A-FF72B78B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1428004"/>
            <a:ext cx="8498561" cy="396274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08A0F952-F443-5FC6-CC1D-0C80508BD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16" b="-10966"/>
          <a:stretch/>
        </p:blipFill>
        <p:spPr>
          <a:xfrm>
            <a:off x="97393" y="73410"/>
            <a:ext cx="5446157" cy="439726"/>
          </a:xfrm>
          <a:prstGeom prst="rect">
            <a:avLst/>
          </a:prstGeom>
        </p:spPr>
      </p:pic>
      <p:pic>
        <p:nvPicPr>
          <p:cNvPr id="92" name="תמונה 91">
            <a:extLst>
              <a:ext uri="{FF2B5EF4-FFF2-40B4-BE49-F238E27FC236}">
                <a16:creationId xmlns:a16="http://schemas.microsoft.com/office/drawing/2014/main" id="{FBFE3D71-4C77-5FFB-D225-8F54ACCF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2782598"/>
            <a:ext cx="8498561" cy="396274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A53287C1-A74C-39F1-0127-2FE17A1B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4137192"/>
            <a:ext cx="8498561" cy="396274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243A3CCB-06E2-838E-25EF-99FA05C33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44"/>
          <a:stretch/>
        </p:blipFill>
        <p:spPr>
          <a:xfrm>
            <a:off x="4171950" y="5479085"/>
            <a:ext cx="4424004" cy="396274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26A2DD29-AEBE-AD1C-5812-FB68A6D22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619842"/>
            <a:ext cx="906997" cy="725597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DD979FDF-164D-99E0-4B48-270D7BE9E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3299680"/>
            <a:ext cx="906997" cy="725597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D07B7CBE-69A0-162F-AFC9-D7B3C771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4639599"/>
            <a:ext cx="906997" cy="725597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00F82FFF-A5F8-F662-BCD7-0DF7D325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1959761"/>
            <a:ext cx="906997" cy="725597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D0544C4-207E-D52A-646A-35D21E6D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1387765"/>
            <a:ext cx="566234" cy="471861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9B54DE2D-029A-00B6-0F9D-2D5DAD60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4082937"/>
            <a:ext cx="566234" cy="471861"/>
          </a:xfrm>
          <a:prstGeom prst="rect">
            <a:avLst/>
          </a:prstGeom>
        </p:spPr>
      </p:pic>
      <p:pic>
        <p:nvPicPr>
          <p:cNvPr id="105" name="תמונה 104">
            <a:extLst>
              <a:ext uri="{FF2B5EF4-FFF2-40B4-BE49-F238E27FC236}">
                <a16:creationId xmlns:a16="http://schemas.microsoft.com/office/drawing/2014/main" id="{D6C2D79E-B40F-D528-FAF5-B384CA955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33829"/>
            <a:ext cx="566234" cy="471861"/>
          </a:xfrm>
          <a:prstGeom prst="rect">
            <a:avLst/>
          </a:prstGeom>
        </p:spPr>
      </p:pic>
      <p:pic>
        <p:nvPicPr>
          <p:cNvPr id="106" name="תמונה 105">
            <a:extLst>
              <a:ext uri="{FF2B5EF4-FFF2-40B4-BE49-F238E27FC236}">
                <a16:creationId xmlns:a16="http://schemas.microsoft.com/office/drawing/2014/main" id="{E276AE2C-C537-125C-D4E2-4175D5F2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2741701"/>
            <a:ext cx="566234" cy="471861"/>
          </a:xfrm>
          <a:prstGeom prst="rect">
            <a:avLst/>
          </a:prstGeom>
        </p:spPr>
      </p:pic>
      <p:sp>
        <p:nvSpPr>
          <p:cNvPr id="3" name="כוכב: 5 פינות 2">
            <a:extLst>
              <a:ext uri="{FF2B5EF4-FFF2-40B4-BE49-F238E27FC236}">
                <a16:creationId xmlns:a16="http://schemas.microsoft.com/office/drawing/2014/main" id="{1F0E5CEA-8225-F756-2B38-06CF3CB74C02}"/>
              </a:ext>
            </a:extLst>
          </p:cNvPr>
          <p:cNvSpPr/>
          <p:nvPr/>
        </p:nvSpPr>
        <p:spPr>
          <a:xfrm>
            <a:off x="5280660" y="125208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rgbClr val="FF0066"/>
          </a:solidFill>
          <a:ln>
            <a:noFill/>
          </a:ln>
          <a:effectLst>
            <a:glow rad="76200">
              <a:srgbClr val="FF006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B2CA44D6-287C-B823-629C-82513F724311}"/>
              </a:ext>
            </a:extLst>
          </p:cNvPr>
          <p:cNvSpPr txBox="1"/>
          <p:nvPr/>
        </p:nvSpPr>
        <p:spPr>
          <a:xfrm>
            <a:off x="5543550" y="-327734"/>
            <a:ext cx="44240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12000" b="1">
                <a:ln w="57150">
                  <a:solidFill>
                    <a:sysClr val="windowText" lastClr="000000"/>
                  </a:solidFill>
                </a:ln>
                <a:gradFill flip="none" rotWithShape="1">
                  <a:gsLst>
                    <a:gs pos="35000">
                      <a:srgbClr val="CDFFFF"/>
                    </a:gs>
                    <a:gs pos="45000">
                      <a:srgbClr val="C7F1C7"/>
                    </a:gs>
                    <a:gs pos="56000">
                      <a:srgbClr val="FFFFC5"/>
                    </a:gs>
                    <a:gs pos="66000">
                      <a:srgbClr val="FFDEBD"/>
                    </a:gs>
                    <a:gs pos="77000">
                      <a:srgbClr val="FFC9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b Elastica" panose="02020503050405020304" pitchFamily="18" charset="-79"/>
                <a:cs typeface="Fb Elastica" panose="02020503050405020304" pitchFamily="18" charset="-79"/>
              </a:defRPr>
            </a:lvl1pPr>
          </a:lstStyle>
          <a:p>
            <a:r>
              <a:rPr lang="he-IL" dirty="0"/>
              <a:t>אלול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CD9B466C-2A2C-2B9B-0B10-E4E285F9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568" y="5860473"/>
            <a:ext cx="785142" cy="785142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B60F8E1E-93DA-93EC-9050-1C1C14043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699" y="5860473"/>
            <a:ext cx="787804" cy="785142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2FC75D10-2EDE-F926-CE5F-04237CA397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490" y="5860473"/>
            <a:ext cx="785142" cy="785142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9C0881E5-3983-B901-ABA1-6BE14BEB7A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281" y="5860473"/>
            <a:ext cx="785142" cy="78514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341EA387-1804-45AF-E83A-2BA1ED8294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072" y="5860473"/>
            <a:ext cx="785142" cy="78514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DE6E7F5-6F50-CE3B-A7EA-C35C116BB0C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6540" y="6013272"/>
            <a:ext cx="1015837" cy="7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8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22F619BF-A075-A82D-CEF4-B9242DEB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88431"/>
              </p:ext>
            </p:extLst>
          </p:nvPr>
        </p:nvGraphicFramePr>
        <p:xfrm>
          <a:off x="56849" y="41275"/>
          <a:ext cx="9791999" cy="676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857">
                  <a:extLst>
                    <a:ext uri="{9D8B030D-6E8A-4147-A177-3AD203B41FA5}">
                      <a16:colId xmlns:a16="http://schemas.microsoft.com/office/drawing/2014/main" val="2329550723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3659187658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2325507012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98366348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40440563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79782239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573127848"/>
                    </a:ext>
                  </a:extLst>
                </a:gridCol>
              </a:tblGrid>
              <a:tr h="449329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7278972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ג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86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7561847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ז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49485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2678428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6495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2492994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יח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יט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כא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3667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95195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כו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כז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כט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ל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77829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6F302B46-D17F-2F3C-B12A-FF72B78B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1428004"/>
            <a:ext cx="8498561" cy="396274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08A0F952-F443-5FC6-CC1D-0C80508BD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787" b="6949"/>
          <a:stretch/>
        </p:blipFill>
        <p:spPr>
          <a:xfrm>
            <a:off x="97393" y="73410"/>
            <a:ext cx="4097417" cy="368736"/>
          </a:xfrm>
          <a:prstGeom prst="rect">
            <a:avLst/>
          </a:prstGeom>
        </p:spPr>
      </p:pic>
      <p:pic>
        <p:nvPicPr>
          <p:cNvPr id="92" name="תמונה 91">
            <a:extLst>
              <a:ext uri="{FF2B5EF4-FFF2-40B4-BE49-F238E27FC236}">
                <a16:creationId xmlns:a16="http://schemas.microsoft.com/office/drawing/2014/main" id="{FBFE3D71-4C77-5FFB-D225-8F54ACCF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2782598"/>
            <a:ext cx="8498561" cy="396274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A53287C1-A74C-39F1-0127-2FE17A1B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4137192"/>
            <a:ext cx="8498561" cy="396274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243A3CCB-06E2-838E-25EF-99FA05C33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3" t="-7446" b="-1"/>
          <a:stretch/>
        </p:blipFill>
        <p:spPr>
          <a:xfrm>
            <a:off x="1474470" y="5449574"/>
            <a:ext cx="7121484" cy="425785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26A2DD29-AEBE-AD1C-5812-FB68A6D22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619842"/>
            <a:ext cx="906997" cy="725597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DD979FDF-164D-99E0-4B48-270D7BE9E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729" y="2760134"/>
            <a:ext cx="491021" cy="392816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D07B7CBE-69A0-162F-AFC9-D7B3C771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4639599"/>
            <a:ext cx="906997" cy="725597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00F82FFF-A5F8-F662-BCD7-0DF7D325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220" y="1411512"/>
            <a:ext cx="487217" cy="389773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D0544C4-207E-D52A-646A-35D21E6D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1387765"/>
            <a:ext cx="566234" cy="471861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9B54DE2D-029A-00B6-0F9D-2D5DAD60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4082937"/>
            <a:ext cx="566234" cy="471861"/>
          </a:xfrm>
          <a:prstGeom prst="rect">
            <a:avLst/>
          </a:prstGeom>
        </p:spPr>
      </p:pic>
      <p:pic>
        <p:nvPicPr>
          <p:cNvPr id="105" name="תמונה 104">
            <a:extLst>
              <a:ext uri="{FF2B5EF4-FFF2-40B4-BE49-F238E27FC236}">
                <a16:creationId xmlns:a16="http://schemas.microsoft.com/office/drawing/2014/main" id="{D6C2D79E-B40F-D528-FAF5-B384CA955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33829"/>
            <a:ext cx="566234" cy="471861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246C52C-6D85-1DB2-BFF0-2B0C1CD526C3}"/>
              </a:ext>
            </a:extLst>
          </p:cNvPr>
          <p:cNvSpPr txBox="1"/>
          <p:nvPr/>
        </p:nvSpPr>
        <p:spPr>
          <a:xfrm>
            <a:off x="5708772" y="-387258"/>
            <a:ext cx="44240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12000" b="1">
                <a:ln w="57150">
                  <a:solidFill>
                    <a:sysClr val="windowText" lastClr="000000"/>
                  </a:solidFill>
                </a:ln>
                <a:gradFill flip="none" rotWithShape="1">
                  <a:gsLst>
                    <a:gs pos="35000">
                      <a:srgbClr val="CDFFFF"/>
                    </a:gs>
                    <a:gs pos="45000">
                      <a:srgbClr val="C7F1C7"/>
                    </a:gs>
                    <a:gs pos="56000">
                      <a:srgbClr val="FFFFC5"/>
                    </a:gs>
                    <a:gs pos="66000">
                      <a:srgbClr val="FFDEBD"/>
                    </a:gs>
                    <a:gs pos="77000">
                      <a:srgbClr val="FFC9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b Elastica" panose="02020503050405020304" pitchFamily="18" charset="-79"/>
                <a:cs typeface="Fb Elastica" panose="02020503050405020304" pitchFamily="18" charset="-79"/>
              </a:defRPr>
            </a:lvl1pPr>
          </a:lstStyle>
          <a:p>
            <a:r>
              <a:rPr lang="he-IL" dirty="0"/>
              <a:t>תשרי</a:t>
            </a:r>
          </a:p>
        </p:txBody>
      </p:sp>
      <p:sp>
        <p:nvSpPr>
          <p:cNvPr id="5" name="כוכב: 5 פינות 4">
            <a:extLst>
              <a:ext uri="{FF2B5EF4-FFF2-40B4-BE49-F238E27FC236}">
                <a16:creationId xmlns:a16="http://schemas.microsoft.com/office/drawing/2014/main" id="{34421AD1-AB22-06CE-1100-E417D50BC18E}"/>
              </a:ext>
            </a:extLst>
          </p:cNvPr>
          <p:cNvSpPr/>
          <p:nvPr/>
        </p:nvSpPr>
        <p:spPr>
          <a:xfrm>
            <a:off x="3891376" y="117869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rgbClr val="FF0066"/>
          </a:solidFill>
          <a:ln>
            <a:noFill/>
          </a:ln>
          <a:effectLst>
            <a:glow rad="76200">
              <a:srgbClr val="FF006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BB85C5F-5C18-2760-B8E0-80B4CD5BB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591" y="582238"/>
            <a:ext cx="938865" cy="73768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4DCF75D-007D-78C9-5B6D-CEF9077C5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196" y="559945"/>
            <a:ext cx="938865" cy="73768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BD36479-C654-566C-1382-E98369D273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854" y="1428004"/>
            <a:ext cx="396274" cy="39627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57B0FB2-09B5-7709-E84E-25827FE867F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516" y="2006493"/>
            <a:ext cx="833234" cy="57163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735E7CC-B093-D563-2FE3-011B504EF3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5" y="2094209"/>
            <a:ext cx="530948" cy="530948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805C10BA-A9A6-4A68-E94A-5A45A25EAE1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8447" y="3380602"/>
            <a:ext cx="687030" cy="64176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6959D46-69BE-4BC9-65A0-25ABB26E47A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9698" y="3380602"/>
            <a:ext cx="687030" cy="641761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49A895D2-B777-35DE-CBE7-B2F0824F029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9824" y="4723327"/>
            <a:ext cx="687030" cy="641761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C27E6B38-F1A0-18A4-ED8B-817F4DF30E1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6600" y="4723327"/>
            <a:ext cx="687030" cy="641761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4063A2E7-9570-9DF6-A469-F3B17A68B25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3375" y="4723327"/>
            <a:ext cx="687030" cy="6417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C87E7EE7-C9ED-252C-25CC-1A13A305875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0150" y="4723327"/>
            <a:ext cx="687030" cy="641761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024BA26B-2CDB-4851-B139-8F6DC4FB085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370" y="3374260"/>
            <a:ext cx="700609" cy="654445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F308E8A4-8135-C51D-85EF-F0878A0859D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346" y="4660213"/>
            <a:ext cx="687030" cy="704875"/>
          </a:xfrm>
          <a:prstGeom prst="rect">
            <a:avLst/>
          </a:prstGeom>
        </p:spPr>
      </p:pic>
      <p:sp>
        <p:nvSpPr>
          <p:cNvPr id="19" name="כוכב: 5 פינות 18">
            <a:extLst>
              <a:ext uri="{FF2B5EF4-FFF2-40B4-BE49-F238E27FC236}">
                <a16:creationId xmlns:a16="http://schemas.microsoft.com/office/drawing/2014/main" id="{3C7FC849-BACE-5F54-61BE-32C88A3A8A61}"/>
              </a:ext>
            </a:extLst>
          </p:cNvPr>
          <p:cNvSpPr/>
          <p:nvPr/>
        </p:nvSpPr>
        <p:spPr>
          <a:xfrm>
            <a:off x="2446207" y="5521449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989738D1-9A36-4919-66DA-C494240969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4753" y="468952"/>
            <a:ext cx="785142" cy="78514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02F32B1D-95AE-193D-062C-F7311512C6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4290" y="438792"/>
            <a:ext cx="787804" cy="785142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08094ACE-6CC8-1899-88B2-68688DAE36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400" y="5793729"/>
            <a:ext cx="785142" cy="785142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F5ED881C-5328-ECD6-1CD9-CE2AC4D8A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0196" y="1973480"/>
            <a:ext cx="1015837" cy="725598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1349AFBB-4682-F769-AEBE-7B52D89CBBF8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1834" y="4112564"/>
            <a:ext cx="492986" cy="352133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B412AE33-E084-4ADD-F302-3D888ECC844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3289" y="4137192"/>
            <a:ext cx="492986" cy="352133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C899FE8E-B64E-D6AC-AE4D-888B09574AE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0360" y="2789029"/>
            <a:ext cx="492986" cy="352133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77199654-6B35-202C-3BB9-4A6ABE03C2A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5649" y="2781940"/>
            <a:ext cx="492986" cy="352133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060696FA-41B4-7CCA-7339-4F89706C991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081" y="3342130"/>
            <a:ext cx="1015837" cy="7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3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22F619BF-A075-A82D-CEF4-B9242DEB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596100"/>
              </p:ext>
            </p:extLst>
          </p:nvPr>
        </p:nvGraphicFramePr>
        <p:xfrm>
          <a:off x="56849" y="41275"/>
          <a:ext cx="9791999" cy="676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857">
                  <a:extLst>
                    <a:ext uri="{9D8B030D-6E8A-4147-A177-3AD203B41FA5}">
                      <a16:colId xmlns:a16="http://schemas.microsoft.com/office/drawing/2014/main" val="2329550723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3659187658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2325507012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98366348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40440563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79782239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573127848"/>
                    </a:ext>
                  </a:extLst>
                </a:gridCol>
              </a:tblGrid>
              <a:tr h="449329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7278972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86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7561847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ג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ז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49485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2678428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6495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2492994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יח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יט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כא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3667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2195195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כג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כו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כז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כט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7829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6F302B46-D17F-2F3C-B12A-FF72B78B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1428004"/>
            <a:ext cx="8498561" cy="396274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08A0F952-F443-5FC6-CC1D-0C80508BD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69"/>
          <a:stretch/>
        </p:blipFill>
        <p:spPr>
          <a:xfrm>
            <a:off x="97393" y="73409"/>
            <a:ext cx="1319927" cy="396275"/>
          </a:xfrm>
          <a:prstGeom prst="rect">
            <a:avLst/>
          </a:prstGeom>
        </p:spPr>
      </p:pic>
      <p:pic>
        <p:nvPicPr>
          <p:cNvPr id="92" name="תמונה 91">
            <a:extLst>
              <a:ext uri="{FF2B5EF4-FFF2-40B4-BE49-F238E27FC236}">
                <a16:creationId xmlns:a16="http://schemas.microsoft.com/office/drawing/2014/main" id="{FBFE3D71-4C77-5FFB-D225-8F54ACCF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2782598"/>
            <a:ext cx="8498561" cy="396274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A53287C1-A74C-39F1-0127-2FE17A1B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4137192"/>
            <a:ext cx="8498561" cy="396274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243A3CCB-06E2-838E-25EF-99FA05C33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5479085"/>
            <a:ext cx="8498561" cy="396274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26A2DD29-AEBE-AD1C-5812-FB68A6D22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619842"/>
            <a:ext cx="906997" cy="725597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DD979FDF-164D-99E0-4B48-270D7BE9E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3299680"/>
            <a:ext cx="906997" cy="725597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D07B7CBE-69A0-162F-AFC9-D7B3C771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4639599"/>
            <a:ext cx="906997" cy="725597"/>
          </a:xfrm>
          <a:prstGeom prst="rect">
            <a:avLst/>
          </a:prstGeom>
        </p:spPr>
      </p:pic>
      <p:pic>
        <p:nvPicPr>
          <p:cNvPr id="99" name="תמונה 98">
            <a:extLst>
              <a:ext uri="{FF2B5EF4-FFF2-40B4-BE49-F238E27FC236}">
                <a16:creationId xmlns:a16="http://schemas.microsoft.com/office/drawing/2014/main" id="{DE9965E1-9029-371A-F780-29FD10978E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5979518"/>
            <a:ext cx="906997" cy="725597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00F82FFF-A5F8-F662-BCD7-0DF7D325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1959761"/>
            <a:ext cx="906997" cy="725597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D0544C4-207E-D52A-646A-35D21E6D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1387765"/>
            <a:ext cx="566234" cy="471861"/>
          </a:xfrm>
          <a:prstGeom prst="rect">
            <a:avLst/>
          </a:prstGeom>
        </p:spPr>
      </p:pic>
      <p:pic>
        <p:nvPicPr>
          <p:cNvPr id="103" name="תמונה 102">
            <a:extLst>
              <a:ext uri="{FF2B5EF4-FFF2-40B4-BE49-F238E27FC236}">
                <a16:creationId xmlns:a16="http://schemas.microsoft.com/office/drawing/2014/main" id="{C155252F-FDD7-7791-E523-8EC9DFA93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5449574"/>
            <a:ext cx="566234" cy="471861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9B54DE2D-029A-00B6-0F9D-2D5DAD60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4082937"/>
            <a:ext cx="566234" cy="471861"/>
          </a:xfrm>
          <a:prstGeom prst="rect">
            <a:avLst/>
          </a:prstGeom>
        </p:spPr>
      </p:pic>
      <p:pic>
        <p:nvPicPr>
          <p:cNvPr id="106" name="תמונה 105">
            <a:extLst>
              <a:ext uri="{FF2B5EF4-FFF2-40B4-BE49-F238E27FC236}">
                <a16:creationId xmlns:a16="http://schemas.microsoft.com/office/drawing/2014/main" id="{E276AE2C-C537-125C-D4E2-4175D5F2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2741701"/>
            <a:ext cx="566234" cy="471861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BA4C81F-BE3F-6851-870F-50117D5B0A55}"/>
              </a:ext>
            </a:extLst>
          </p:cNvPr>
          <p:cNvSpPr txBox="1"/>
          <p:nvPr/>
        </p:nvSpPr>
        <p:spPr>
          <a:xfrm>
            <a:off x="5688504" y="-445557"/>
            <a:ext cx="44240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12000" b="1">
                <a:ln w="57150">
                  <a:solidFill>
                    <a:sysClr val="windowText" lastClr="000000"/>
                  </a:solidFill>
                </a:ln>
                <a:gradFill flip="none" rotWithShape="1">
                  <a:gsLst>
                    <a:gs pos="35000">
                      <a:srgbClr val="CDFFFF"/>
                    </a:gs>
                    <a:gs pos="45000">
                      <a:srgbClr val="C7F1C7"/>
                    </a:gs>
                    <a:gs pos="56000">
                      <a:srgbClr val="FFFFC5"/>
                    </a:gs>
                    <a:gs pos="66000">
                      <a:srgbClr val="FFDEBD"/>
                    </a:gs>
                    <a:gs pos="77000">
                      <a:srgbClr val="FFC9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b Elastica" panose="02020503050405020304" pitchFamily="18" charset="-79"/>
                <a:cs typeface="Fb Elastica" panose="02020503050405020304" pitchFamily="18" charset="-79"/>
              </a:defRPr>
            </a:lvl1pPr>
          </a:lstStyle>
          <a:p>
            <a:r>
              <a:rPr lang="he-IL" dirty="0"/>
              <a:t>חשוון</a:t>
            </a:r>
          </a:p>
        </p:txBody>
      </p:sp>
      <p:sp>
        <p:nvSpPr>
          <p:cNvPr id="5" name="כוכב: 5 פינות 4">
            <a:extLst>
              <a:ext uri="{FF2B5EF4-FFF2-40B4-BE49-F238E27FC236}">
                <a16:creationId xmlns:a16="http://schemas.microsoft.com/office/drawing/2014/main" id="{41DB16CB-9004-AF19-9D15-6A2338E6B3C0}"/>
              </a:ext>
            </a:extLst>
          </p:cNvPr>
          <p:cNvSpPr/>
          <p:nvPr/>
        </p:nvSpPr>
        <p:spPr>
          <a:xfrm>
            <a:off x="1075789" y="119656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rgbClr val="FF0066"/>
          </a:solidFill>
          <a:ln>
            <a:noFill/>
          </a:ln>
          <a:effectLst>
            <a:glow rad="76200">
              <a:srgbClr val="FF006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362C2072-5269-E21C-E141-D90867ACF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119" y="312019"/>
            <a:ext cx="785142" cy="78514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A61D51C-A471-B97C-E8F3-76DE7EFC8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250" y="312019"/>
            <a:ext cx="787804" cy="78514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DC3F34A-7DCD-55F3-26C3-2CF33D598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5041" y="312019"/>
            <a:ext cx="785142" cy="78514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C22232C-C241-3ED3-1CF7-53A55441C8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832" y="312019"/>
            <a:ext cx="785142" cy="78514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ABFB119-E9B8-71F1-86E0-43E8543A48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6623" y="312019"/>
            <a:ext cx="785142" cy="7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5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22F619BF-A075-A82D-CEF4-B9242DEB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97900"/>
              </p:ext>
            </p:extLst>
          </p:nvPr>
        </p:nvGraphicFramePr>
        <p:xfrm>
          <a:off x="56849" y="41275"/>
          <a:ext cx="9791999" cy="676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857">
                  <a:extLst>
                    <a:ext uri="{9D8B030D-6E8A-4147-A177-3AD203B41FA5}">
                      <a16:colId xmlns:a16="http://schemas.microsoft.com/office/drawing/2014/main" val="2329550723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3659187658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2325507012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98366348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40440563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79782239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573127848"/>
                    </a:ext>
                  </a:extLst>
                </a:gridCol>
              </a:tblGrid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7278972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ל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ג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86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7561847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ז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49485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2678428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יח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יט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6495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2492994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כא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כו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3667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95195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כט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ל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77829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6F302B46-D17F-2F3C-B12A-FF72B78BE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3" y="1428004"/>
            <a:ext cx="8498561" cy="396274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08A0F952-F443-5FC6-CC1D-0C80508BD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3" y="73410"/>
            <a:ext cx="8498561" cy="396274"/>
          </a:xfrm>
          <a:prstGeom prst="rect">
            <a:avLst/>
          </a:prstGeom>
        </p:spPr>
      </p:pic>
      <p:pic>
        <p:nvPicPr>
          <p:cNvPr id="92" name="תמונה 91">
            <a:extLst>
              <a:ext uri="{FF2B5EF4-FFF2-40B4-BE49-F238E27FC236}">
                <a16:creationId xmlns:a16="http://schemas.microsoft.com/office/drawing/2014/main" id="{FBFE3D71-4C77-5FFB-D225-8F54ACCFE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3" y="2782598"/>
            <a:ext cx="8498561" cy="396274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A53287C1-A74C-39F1-0127-2FE17A1B0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3" y="4137192"/>
            <a:ext cx="8498561" cy="396274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243A3CCB-06E2-838E-25EF-99FA05C33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5" t="-12387"/>
          <a:stretch/>
        </p:blipFill>
        <p:spPr>
          <a:xfrm>
            <a:off x="5694947" y="5429996"/>
            <a:ext cx="2901007" cy="445363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26A2DD29-AEBE-AD1C-5812-FB68A6D227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619842"/>
            <a:ext cx="906997" cy="725597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DD979FDF-164D-99E0-4B48-270D7BE9E0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3299680"/>
            <a:ext cx="906997" cy="725597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00F82FFF-A5F8-F662-BCD7-0DF7D32509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1959761"/>
            <a:ext cx="906997" cy="725597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D0544C4-207E-D52A-646A-35D21E6D2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807" y="1387765"/>
            <a:ext cx="566234" cy="471861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9B54DE2D-029A-00B6-0F9D-2D5DAD601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807" y="4082937"/>
            <a:ext cx="566234" cy="471861"/>
          </a:xfrm>
          <a:prstGeom prst="rect">
            <a:avLst/>
          </a:prstGeom>
        </p:spPr>
      </p:pic>
      <p:pic>
        <p:nvPicPr>
          <p:cNvPr id="105" name="תמונה 104">
            <a:extLst>
              <a:ext uri="{FF2B5EF4-FFF2-40B4-BE49-F238E27FC236}">
                <a16:creationId xmlns:a16="http://schemas.microsoft.com/office/drawing/2014/main" id="{D6C2D79E-B40F-D528-FAF5-B384CA955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807" y="33829"/>
            <a:ext cx="566234" cy="471861"/>
          </a:xfrm>
          <a:prstGeom prst="rect">
            <a:avLst/>
          </a:prstGeom>
        </p:spPr>
      </p:pic>
      <p:pic>
        <p:nvPicPr>
          <p:cNvPr id="106" name="תמונה 105">
            <a:extLst>
              <a:ext uri="{FF2B5EF4-FFF2-40B4-BE49-F238E27FC236}">
                <a16:creationId xmlns:a16="http://schemas.microsoft.com/office/drawing/2014/main" id="{E276AE2C-C537-125C-D4E2-4175D5F29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807" y="2741701"/>
            <a:ext cx="566234" cy="471861"/>
          </a:xfrm>
          <a:prstGeom prst="rect">
            <a:avLst/>
          </a:prstGeom>
        </p:spPr>
      </p:pic>
      <p:sp>
        <p:nvSpPr>
          <p:cNvPr id="3" name="כוכב: 5 פינות 2">
            <a:extLst>
              <a:ext uri="{FF2B5EF4-FFF2-40B4-BE49-F238E27FC236}">
                <a16:creationId xmlns:a16="http://schemas.microsoft.com/office/drawing/2014/main" id="{A478BC5F-2E87-CBFB-3C80-5482923037FB}"/>
              </a:ext>
            </a:extLst>
          </p:cNvPr>
          <p:cNvSpPr/>
          <p:nvPr/>
        </p:nvSpPr>
        <p:spPr>
          <a:xfrm>
            <a:off x="8046281" y="89093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rgbClr val="FF0066"/>
          </a:solidFill>
          <a:ln>
            <a:noFill/>
          </a:ln>
          <a:effectLst>
            <a:glow rad="76200">
              <a:srgbClr val="FF006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כב: 5 פינות 4">
            <a:extLst>
              <a:ext uri="{FF2B5EF4-FFF2-40B4-BE49-F238E27FC236}">
                <a16:creationId xmlns:a16="http://schemas.microsoft.com/office/drawing/2014/main" id="{2D2A0DBC-68D1-E79B-6A42-D0A833FE10B6}"/>
              </a:ext>
            </a:extLst>
          </p:cNvPr>
          <p:cNvSpPr/>
          <p:nvPr/>
        </p:nvSpPr>
        <p:spPr>
          <a:xfrm>
            <a:off x="9454572" y="85785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A4A6410-EC2D-99EF-F466-C79CBAFFA00E}"/>
              </a:ext>
            </a:extLst>
          </p:cNvPr>
          <p:cNvSpPr txBox="1"/>
          <p:nvPr/>
        </p:nvSpPr>
        <p:spPr>
          <a:xfrm>
            <a:off x="1861567" y="5097476"/>
            <a:ext cx="44240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2000" b="1" dirty="0">
                <a:ln w="57150">
                  <a:solidFill>
                    <a:sysClr val="windowText" lastClr="000000"/>
                  </a:solidFill>
                </a:ln>
                <a:gradFill flip="none" rotWithShape="1">
                  <a:gsLst>
                    <a:gs pos="35000">
                      <a:srgbClr val="CDFFFF"/>
                    </a:gs>
                    <a:gs pos="45000">
                      <a:srgbClr val="C7F1C7"/>
                    </a:gs>
                    <a:gs pos="56000">
                      <a:srgbClr val="FFFFC5"/>
                    </a:gs>
                    <a:gs pos="66000">
                      <a:srgbClr val="FFDEBD"/>
                    </a:gs>
                    <a:gs pos="77000">
                      <a:srgbClr val="FFC9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b Elastica" panose="02020503050405020304" pitchFamily="18" charset="-79"/>
                <a:cs typeface="Fb Elastica" panose="02020503050405020304" pitchFamily="18" charset="-79"/>
              </a:rPr>
              <a:t>כסלו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1881933-CF16-CF24-B8C0-BA32453841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708" t="5486" r="774" b="68737"/>
          <a:stretch/>
        </p:blipFill>
        <p:spPr>
          <a:xfrm>
            <a:off x="2999875" y="4709846"/>
            <a:ext cx="906998" cy="77526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13F03E5-2840-53E3-01E9-BDC74BDA1E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708" t="5486" r="774" b="68737"/>
          <a:stretch/>
        </p:blipFill>
        <p:spPr>
          <a:xfrm>
            <a:off x="5895932" y="5981019"/>
            <a:ext cx="906998" cy="77526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E35FA91-3EEA-853C-3307-52543E330F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708" t="5486" r="774" b="68737"/>
          <a:stretch/>
        </p:blipFill>
        <p:spPr>
          <a:xfrm>
            <a:off x="7221753" y="5981019"/>
            <a:ext cx="906998" cy="77526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8171897-FAED-2CEF-A878-7A8D8D25FA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708" t="5486" r="774" b="68737"/>
          <a:stretch/>
        </p:blipFill>
        <p:spPr>
          <a:xfrm>
            <a:off x="1679119" y="4709846"/>
            <a:ext cx="906998" cy="77526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471C61E7-1034-FE47-D35A-E867E57F62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708" t="5486" r="774" b="68737"/>
          <a:stretch/>
        </p:blipFill>
        <p:spPr>
          <a:xfrm>
            <a:off x="8547574" y="5981019"/>
            <a:ext cx="906998" cy="77526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853BF2FA-F29A-6E2B-1288-82338B5D16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708" t="5486" r="774" b="68737"/>
          <a:stretch/>
        </p:blipFill>
        <p:spPr>
          <a:xfrm>
            <a:off x="358363" y="4709846"/>
            <a:ext cx="906998" cy="775261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087D02F2-9DE8-E137-7FA3-17780CD641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318" y="4139382"/>
            <a:ext cx="491021" cy="392816"/>
          </a:xfrm>
          <a:prstGeom prst="rect">
            <a:avLst/>
          </a:prstGeom>
        </p:spPr>
      </p:pic>
      <p:sp>
        <p:nvSpPr>
          <p:cNvPr id="14" name="כוכב: 5 פינות 13">
            <a:extLst>
              <a:ext uri="{FF2B5EF4-FFF2-40B4-BE49-F238E27FC236}">
                <a16:creationId xmlns:a16="http://schemas.microsoft.com/office/drawing/2014/main" id="{A5D00EAF-B045-14F5-2158-054C9767ED86}"/>
              </a:ext>
            </a:extLst>
          </p:cNvPr>
          <p:cNvSpPr/>
          <p:nvPr/>
        </p:nvSpPr>
        <p:spPr>
          <a:xfrm>
            <a:off x="6670859" y="5521626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6ADFAA8E-FB55-420B-C0E1-23B66D038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490" y="5860473"/>
            <a:ext cx="785142" cy="785142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FB897F14-FF6D-D839-A331-668E7C839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281" y="5860473"/>
            <a:ext cx="785142" cy="785142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3D1DBC0F-E7BC-C6AA-1B32-FFAE3D52D3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072" y="5860473"/>
            <a:ext cx="785142" cy="7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8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22F619BF-A075-A82D-CEF4-B9242DEB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71697"/>
              </p:ext>
            </p:extLst>
          </p:nvPr>
        </p:nvGraphicFramePr>
        <p:xfrm>
          <a:off x="56849" y="41275"/>
          <a:ext cx="9791999" cy="676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857">
                  <a:extLst>
                    <a:ext uri="{9D8B030D-6E8A-4147-A177-3AD203B41FA5}">
                      <a16:colId xmlns:a16="http://schemas.microsoft.com/office/drawing/2014/main" val="2329550723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3659187658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2325507012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98366348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40440563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79782239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573127848"/>
                    </a:ext>
                  </a:extLst>
                </a:gridCol>
              </a:tblGrid>
              <a:tr h="449329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7278972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ג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86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7561847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ז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49485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2678428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יח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6495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2492994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יט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כא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3667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95195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כו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כז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כט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77829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6F302B46-D17F-2F3C-B12A-FF72B78B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1428004"/>
            <a:ext cx="8498561" cy="396274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08A0F952-F443-5FC6-CC1D-0C80508BD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16" b="6949"/>
          <a:stretch/>
        </p:blipFill>
        <p:spPr>
          <a:xfrm>
            <a:off x="97393" y="73410"/>
            <a:ext cx="5446157" cy="368736"/>
          </a:xfrm>
          <a:prstGeom prst="rect">
            <a:avLst/>
          </a:prstGeom>
        </p:spPr>
      </p:pic>
      <p:pic>
        <p:nvPicPr>
          <p:cNvPr id="92" name="תמונה 91">
            <a:extLst>
              <a:ext uri="{FF2B5EF4-FFF2-40B4-BE49-F238E27FC236}">
                <a16:creationId xmlns:a16="http://schemas.microsoft.com/office/drawing/2014/main" id="{FBFE3D71-4C77-5FFB-D225-8F54ACCF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2782598"/>
            <a:ext cx="8498561" cy="396274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A53287C1-A74C-39F1-0127-2FE17A1B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4137192"/>
            <a:ext cx="8498561" cy="396274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243A3CCB-06E2-838E-25EF-99FA05C33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16" t="-12388" b="-1"/>
          <a:stretch/>
        </p:blipFill>
        <p:spPr>
          <a:xfrm>
            <a:off x="4229100" y="5429995"/>
            <a:ext cx="4366854" cy="445363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26A2DD29-AEBE-AD1C-5812-FB68A6D22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619842"/>
            <a:ext cx="906997" cy="725597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DD979FDF-164D-99E0-4B48-270D7BE9E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3299680"/>
            <a:ext cx="906997" cy="725597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D07B7CBE-69A0-162F-AFC9-D7B3C771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4639599"/>
            <a:ext cx="906997" cy="725597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00F82FFF-A5F8-F662-BCD7-0DF7D325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1959761"/>
            <a:ext cx="906997" cy="725597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9B54DE2D-029A-00B6-0F9D-2D5DAD60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4082937"/>
            <a:ext cx="566234" cy="471861"/>
          </a:xfrm>
          <a:prstGeom prst="rect">
            <a:avLst/>
          </a:prstGeom>
        </p:spPr>
      </p:pic>
      <p:pic>
        <p:nvPicPr>
          <p:cNvPr id="105" name="תמונה 104">
            <a:extLst>
              <a:ext uri="{FF2B5EF4-FFF2-40B4-BE49-F238E27FC236}">
                <a16:creationId xmlns:a16="http://schemas.microsoft.com/office/drawing/2014/main" id="{D6C2D79E-B40F-D528-FAF5-B384CA955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33829"/>
            <a:ext cx="566234" cy="471861"/>
          </a:xfrm>
          <a:prstGeom prst="rect">
            <a:avLst/>
          </a:prstGeom>
        </p:spPr>
      </p:pic>
      <p:pic>
        <p:nvPicPr>
          <p:cNvPr id="106" name="תמונה 105">
            <a:extLst>
              <a:ext uri="{FF2B5EF4-FFF2-40B4-BE49-F238E27FC236}">
                <a16:creationId xmlns:a16="http://schemas.microsoft.com/office/drawing/2014/main" id="{E276AE2C-C537-125C-D4E2-4175D5F2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2741701"/>
            <a:ext cx="566234" cy="471861"/>
          </a:xfrm>
          <a:prstGeom prst="rect">
            <a:avLst/>
          </a:prstGeom>
        </p:spPr>
      </p:pic>
      <p:sp>
        <p:nvSpPr>
          <p:cNvPr id="5" name="כוכב: 5 פינות 4">
            <a:extLst>
              <a:ext uri="{FF2B5EF4-FFF2-40B4-BE49-F238E27FC236}">
                <a16:creationId xmlns:a16="http://schemas.microsoft.com/office/drawing/2014/main" id="{AF040C31-2857-BB2D-AF57-DEF9064DF024}"/>
              </a:ext>
            </a:extLst>
          </p:cNvPr>
          <p:cNvSpPr/>
          <p:nvPr/>
        </p:nvSpPr>
        <p:spPr>
          <a:xfrm>
            <a:off x="5280660" y="117869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rgbClr val="FF0066"/>
          </a:solidFill>
          <a:ln>
            <a:noFill/>
          </a:ln>
          <a:effectLst>
            <a:glow rad="76200">
              <a:srgbClr val="FF006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25A34A8-DA2E-10AC-D5A0-806EBBE494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708" t="5486" r="774" b="68737"/>
          <a:stretch/>
        </p:blipFill>
        <p:spPr>
          <a:xfrm>
            <a:off x="4517846" y="589199"/>
            <a:ext cx="906998" cy="77526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F299937-1065-0F3B-8C83-1C272809A1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708" t="5486" r="774" b="68737"/>
          <a:stretch/>
        </p:blipFill>
        <p:spPr>
          <a:xfrm>
            <a:off x="3017543" y="570178"/>
            <a:ext cx="906998" cy="77526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1644D97-2E95-14CF-69D0-4AFD92079F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04" y="1464010"/>
            <a:ext cx="396274" cy="396274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58FAEFC-1A4A-70C4-25BD-03D036E48019}"/>
              </a:ext>
            </a:extLst>
          </p:cNvPr>
          <p:cNvSpPr txBox="1"/>
          <p:nvPr/>
        </p:nvSpPr>
        <p:spPr>
          <a:xfrm>
            <a:off x="5432377" y="-224221"/>
            <a:ext cx="4954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9600" b="1" dirty="0">
                <a:ln w="57150">
                  <a:solidFill>
                    <a:sysClr val="windowText" lastClr="000000"/>
                  </a:solidFill>
                </a:ln>
                <a:gradFill flip="none" rotWithShape="1">
                  <a:gsLst>
                    <a:gs pos="35000">
                      <a:srgbClr val="CDFFFF"/>
                    </a:gs>
                    <a:gs pos="45000">
                      <a:srgbClr val="C7F1C7"/>
                    </a:gs>
                    <a:gs pos="56000">
                      <a:srgbClr val="FFFFC5"/>
                    </a:gs>
                    <a:gs pos="66000">
                      <a:srgbClr val="FFDEBD"/>
                    </a:gs>
                    <a:gs pos="77000">
                      <a:srgbClr val="FFC9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b Elastica" panose="02020503050405020304" pitchFamily="18" charset="-79"/>
                <a:cs typeface="Fb Elastica" panose="02020503050405020304" pitchFamily="18" charset="-79"/>
              </a:rPr>
              <a:t>טבת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9FD24F59-7F8F-FF93-5CFA-948CCC601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568" y="5860473"/>
            <a:ext cx="785142" cy="78514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5B865697-65B3-53A0-C85B-D4D89B4A36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2699" y="5860473"/>
            <a:ext cx="787804" cy="78514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E67FCCD0-5A51-FD6E-6334-58C1267C05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8490" y="5860473"/>
            <a:ext cx="785142" cy="785142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F5F8ACB3-2EFA-3CB5-D8D2-8BDF78DCAB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4281" y="5860473"/>
            <a:ext cx="785142" cy="785142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CD85FF6D-E85E-6079-4487-1C6173A4BA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072" y="5860473"/>
            <a:ext cx="785142" cy="7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5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22F619BF-A075-A82D-CEF4-B9242DEB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05500"/>
              </p:ext>
            </p:extLst>
          </p:nvPr>
        </p:nvGraphicFramePr>
        <p:xfrm>
          <a:off x="56849" y="41275"/>
          <a:ext cx="9791999" cy="676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857">
                  <a:extLst>
                    <a:ext uri="{9D8B030D-6E8A-4147-A177-3AD203B41FA5}">
                      <a16:colId xmlns:a16="http://schemas.microsoft.com/office/drawing/2014/main" val="2329550723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3659187658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2325507012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98366348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40440563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79782239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573127848"/>
                    </a:ext>
                  </a:extLst>
                </a:gridCol>
              </a:tblGrid>
              <a:tr h="449329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7278972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ג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86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7561847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ז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49485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2678428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6495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2492994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יח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יט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כא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3667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95195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כו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כז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כט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ל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77829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6F302B46-D17F-2F3C-B12A-FF72B78B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1428004"/>
            <a:ext cx="8498561" cy="396274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08A0F952-F443-5FC6-CC1D-0C80508BD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53132" b="-13354"/>
          <a:stretch/>
        </p:blipFill>
        <p:spPr>
          <a:xfrm>
            <a:off x="97393" y="73410"/>
            <a:ext cx="3983117" cy="449192"/>
          </a:xfrm>
          <a:prstGeom prst="rect">
            <a:avLst/>
          </a:prstGeom>
        </p:spPr>
      </p:pic>
      <p:pic>
        <p:nvPicPr>
          <p:cNvPr id="92" name="תמונה 91">
            <a:extLst>
              <a:ext uri="{FF2B5EF4-FFF2-40B4-BE49-F238E27FC236}">
                <a16:creationId xmlns:a16="http://schemas.microsoft.com/office/drawing/2014/main" id="{FBFE3D71-4C77-5FFB-D225-8F54ACCF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2782598"/>
            <a:ext cx="8498561" cy="396274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A53287C1-A74C-39F1-0127-2FE17A1B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4137192"/>
            <a:ext cx="8498561" cy="396274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243A3CCB-06E2-838E-25EF-99FA05C33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73" t="-13857" b="-1"/>
          <a:stretch/>
        </p:blipFill>
        <p:spPr>
          <a:xfrm>
            <a:off x="1497330" y="5424173"/>
            <a:ext cx="7098624" cy="451186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26A2DD29-AEBE-AD1C-5812-FB68A6D22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619842"/>
            <a:ext cx="906997" cy="725597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DD979FDF-164D-99E0-4B48-270D7BE9E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3299680"/>
            <a:ext cx="906997" cy="725597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D07B7CBE-69A0-162F-AFC9-D7B3C771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4639599"/>
            <a:ext cx="906997" cy="725597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00F82FFF-A5F8-F662-BCD7-0DF7D325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1959761"/>
            <a:ext cx="906997" cy="725597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D0544C4-207E-D52A-646A-35D21E6D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1387765"/>
            <a:ext cx="566234" cy="471861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9B54DE2D-029A-00B6-0F9D-2D5DAD60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4082937"/>
            <a:ext cx="566234" cy="471861"/>
          </a:xfrm>
          <a:prstGeom prst="rect">
            <a:avLst/>
          </a:prstGeom>
        </p:spPr>
      </p:pic>
      <p:pic>
        <p:nvPicPr>
          <p:cNvPr id="105" name="תמונה 104">
            <a:extLst>
              <a:ext uri="{FF2B5EF4-FFF2-40B4-BE49-F238E27FC236}">
                <a16:creationId xmlns:a16="http://schemas.microsoft.com/office/drawing/2014/main" id="{D6C2D79E-B40F-D528-FAF5-B384CA955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33829"/>
            <a:ext cx="566234" cy="471861"/>
          </a:xfrm>
          <a:prstGeom prst="rect">
            <a:avLst/>
          </a:prstGeom>
        </p:spPr>
      </p:pic>
      <p:pic>
        <p:nvPicPr>
          <p:cNvPr id="106" name="תמונה 105">
            <a:extLst>
              <a:ext uri="{FF2B5EF4-FFF2-40B4-BE49-F238E27FC236}">
                <a16:creationId xmlns:a16="http://schemas.microsoft.com/office/drawing/2014/main" id="{E276AE2C-C537-125C-D4E2-4175D5F2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2741701"/>
            <a:ext cx="566234" cy="471861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85758C7-0B30-76D0-8170-467814CB523D}"/>
              </a:ext>
            </a:extLst>
          </p:cNvPr>
          <p:cNvSpPr txBox="1"/>
          <p:nvPr/>
        </p:nvSpPr>
        <p:spPr>
          <a:xfrm>
            <a:off x="3670640" y="-432199"/>
            <a:ext cx="44240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2000" b="1" dirty="0">
                <a:ln w="57150">
                  <a:solidFill>
                    <a:sysClr val="windowText" lastClr="000000"/>
                  </a:solidFill>
                </a:ln>
                <a:gradFill flip="none" rotWithShape="1">
                  <a:gsLst>
                    <a:gs pos="35000">
                      <a:srgbClr val="CDFFFF"/>
                    </a:gs>
                    <a:gs pos="45000">
                      <a:srgbClr val="C7F1C7"/>
                    </a:gs>
                    <a:gs pos="56000">
                      <a:srgbClr val="FFFFC5"/>
                    </a:gs>
                    <a:gs pos="66000">
                      <a:srgbClr val="FFDEBD"/>
                    </a:gs>
                    <a:gs pos="77000">
                      <a:srgbClr val="FFC9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b Elastica" panose="02020503050405020304" pitchFamily="18" charset="-79"/>
                <a:cs typeface="Fb Elastica" panose="02020503050405020304" pitchFamily="18" charset="-79"/>
              </a:rPr>
              <a:t>שבט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2A10E49-4046-E1C3-B223-09D98D80D5F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7372" y="3273679"/>
            <a:ext cx="806928" cy="743735"/>
          </a:xfrm>
          <a:prstGeom prst="rect">
            <a:avLst/>
          </a:prstGeom>
        </p:spPr>
      </p:pic>
      <p:sp>
        <p:nvSpPr>
          <p:cNvPr id="6" name="כוכב: 5 פינות 5">
            <a:extLst>
              <a:ext uri="{FF2B5EF4-FFF2-40B4-BE49-F238E27FC236}">
                <a16:creationId xmlns:a16="http://schemas.microsoft.com/office/drawing/2014/main" id="{7794EEBF-BA24-5D7B-D7A2-3880191642D1}"/>
              </a:ext>
            </a:extLst>
          </p:cNvPr>
          <p:cNvSpPr/>
          <p:nvPr/>
        </p:nvSpPr>
        <p:spPr>
          <a:xfrm>
            <a:off x="3857856" y="84277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rgbClr val="FF0066"/>
          </a:solidFill>
          <a:ln>
            <a:noFill/>
          </a:ln>
          <a:effectLst>
            <a:glow rad="76200">
              <a:srgbClr val="FF006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כב: 5 פינות 6">
            <a:extLst>
              <a:ext uri="{FF2B5EF4-FFF2-40B4-BE49-F238E27FC236}">
                <a16:creationId xmlns:a16="http://schemas.microsoft.com/office/drawing/2014/main" id="{EF0A25C5-9C1B-ED2F-BDDF-AAE0218D3AEB}"/>
              </a:ext>
            </a:extLst>
          </p:cNvPr>
          <p:cNvSpPr/>
          <p:nvPr/>
        </p:nvSpPr>
        <p:spPr>
          <a:xfrm>
            <a:off x="2446207" y="5512728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982EB663-F507-FB66-7E0F-28FF674D1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9499" y="209009"/>
            <a:ext cx="785142" cy="78514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7B9FA60-EAD1-BC30-2D3F-D9F56C586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630" y="209009"/>
            <a:ext cx="787804" cy="78514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5164BDB-1317-37E1-31F5-B2E9769C2F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421" y="209009"/>
            <a:ext cx="785142" cy="78514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A3B999B4-7E09-534D-107E-7B77AFC0F2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811" y="5699304"/>
            <a:ext cx="785142" cy="7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6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22F619BF-A075-A82D-CEF4-B9242DEB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73724"/>
              </p:ext>
            </p:extLst>
          </p:nvPr>
        </p:nvGraphicFramePr>
        <p:xfrm>
          <a:off x="56849" y="41275"/>
          <a:ext cx="9791999" cy="676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857">
                  <a:extLst>
                    <a:ext uri="{9D8B030D-6E8A-4147-A177-3AD203B41FA5}">
                      <a16:colId xmlns:a16="http://schemas.microsoft.com/office/drawing/2014/main" val="2329550723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3659187658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2325507012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98366348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40440563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79782239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573127848"/>
                    </a:ext>
                  </a:extLst>
                </a:gridCol>
              </a:tblGrid>
              <a:tr h="449329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7278972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86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7561847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ג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ז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49485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2678428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6495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2492994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יח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יט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כא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3667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2195195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כג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כו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כז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כט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7829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6F302B46-D17F-2F3C-B12A-FF72B78B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1428004"/>
            <a:ext cx="8498561" cy="396274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08A0F952-F443-5FC6-CC1D-0C80508BD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69"/>
          <a:stretch/>
        </p:blipFill>
        <p:spPr>
          <a:xfrm>
            <a:off x="97393" y="73410"/>
            <a:ext cx="1319927" cy="396274"/>
          </a:xfrm>
          <a:prstGeom prst="rect">
            <a:avLst/>
          </a:prstGeom>
        </p:spPr>
      </p:pic>
      <p:pic>
        <p:nvPicPr>
          <p:cNvPr id="92" name="תמונה 91">
            <a:extLst>
              <a:ext uri="{FF2B5EF4-FFF2-40B4-BE49-F238E27FC236}">
                <a16:creationId xmlns:a16="http://schemas.microsoft.com/office/drawing/2014/main" id="{FBFE3D71-4C77-5FFB-D225-8F54ACCF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2782598"/>
            <a:ext cx="8498561" cy="396274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A53287C1-A74C-39F1-0127-2FE17A1B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4137192"/>
            <a:ext cx="8498561" cy="396274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243A3CCB-06E2-838E-25EF-99FA05C33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" y="5479085"/>
            <a:ext cx="8498561" cy="396274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26A2DD29-AEBE-AD1C-5812-FB68A6D22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619842"/>
            <a:ext cx="906997" cy="725597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DD979FDF-164D-99E0-4B48-270D7BE9E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3299680"/>
            <a:ext cx="906997" cy="725597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D07B7CBE-69A0-162F-AFC9-D7B3C771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4639599"/>
            <a:ext cx="906997" cy="725597"/>
          </a:xfrm>
          <a:prstGeom prst="rect">
            <a:avLst/>
          </a:prstGeom>
        </p:spPr>
      </p:pic>
      <p:pic>
        <p:nvPicPr>
          <p:cNvPr id="99" name="תמונה 98">
            <a:extLst>
              <a:ext uri="{FF2B5EF4-FFF2-40B4-BE49-F238E27FC236}">
                <a16:creationId xmlns:a16="http://schemas.microsoft.com/office/drawing/2014/main" id="{DE9965E1-9029-371A-F780-29FD10978E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5979518"/>
            <a:ext cx="906997" cy="725597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00F82FFF-A5F8-F662-BCD7-0DF7D325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1959761"/>
            <a:ext cx="906997" cy="725597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D0544C4-207E-D52A-646A-35D21E6D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1387765"/>
            <a:ext cx="566234" cy="471861"/>
          </a:xfrm>
          <a:prstGeom prst="rect">
            <a:avLst/>
          </a:prstGeom>
        </p:spPr>
      </p:pic>
      <p:pic>
        <p:nvPicPr>
          <p:cNvPr id="103" name="תמונה 102">
            <a:extLst>
              <a:ext uri="{FF2B5EF4-FFF2-40B4-BE49-F238E27FC236}">
                <a16:creationId xmlns:a16="http://schemas.microsoft.com/office/drawing/2014/main" id="{C155252F-FDD7-7791-E523-8EC9DFA93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5449574"/>
            <a:ext cx="566234" cy="471861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9B54DE2D-029A-00B6-0F9D-2D5DAD60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4082937"/>
            <a:ext cx="566234" cy="471861"/>
          </a:xfrm>
          <a:prstGeom prst="rect">
            <a:avLst/>
          </a:prstGeom>
        </p:spPr>
      </p:pic>
      <p:pic>
        <p:nvPicPr>
          <p:cNvPr id="106" name="תמונה 105">
            <a:extLst>
              <a:ext uri="{FF2B5EF4-FFF2-40B4-BE49-F238E27FC236}">
                <a16:creationId xmlns:a16="http://schemas.microsoft.com/office/drawing/2014/main" id="{E276AE2C-C537-125C-D4E2-4175D5F2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07" y="2741701"/>
            <a:ext cx="566234" cy="471861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7A95395-60BA-0C85-9385-756D1570E029}"/>
              </a:ext>
            </a:extLst>
          </p:cNvPr>
          <p:cNvSpPr txBox="1"/>
          <p:nvPr/>
        </p:nvSpPr>
        <p:spPr>
          <a:xfrm>
            <a:off x="1358563" y="-429332"/>
            <a:ext cx="44240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2000" b="1" dirty="0">
                <a:ln w="57150">
                  <a:solidFill>
                    <a:sysClr val="windowText" lastClr="000000"/>
                  </a:solidFill>
                </a:ln>
                <a:gradFill flip="none" rotWithShape="1">
                  <a:gsLst>
                    <a:gs pos="35000">
                      <a:srgbClr val="CDFFFF"/>
                    </a:gs>
                    <a:gs pos="45000">
                      <a:srgbClr val="C7F1C7"/>
                    </a:gs>
                    <a:gs pos="56000">
                      <a:srgbClr val="FFFFC5"/>
                    </a:gs>
                    <a:gs pos="66000">
                      <a:srgbClr val="FFDEBD"/>
                    </a:gs>
                    <a:gs pos="77000">
                      <a:srgbClr val="FFC9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b Elastica" panose="02020503050405020304" pitchFamily="18" charset="-79"/>
                <a:cs typeface="Fb Elastica" panose="02020503050405020304" pitchFamily="18" charset="-79"/>
              </a:rPr>
              <a:t>אדר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D92467B-C764-E452-C5F4-67FDE4C2FD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5079" y="3225156"/>
            <a:ext cx="785590" cy="8657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8716090-C2F1-B5FD-C368-B4577C02A5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502" y="2717493"/>
            <a:ext cx="424937" cy="468298"/>
          </a:xfrm>
          <a:prstGeom prst="rect">
            <a:avLst/>
          </a:prstGeom>
        </p:spPr>
      </p:pic>
      <p:sp>
        <p:nvSpPr>
          <p:cNvPr id="7" name="כוכב: 5 פינות 6">
            <a:extLst>
              <a:ext uri="{FF2B5EF4-FFF2-40B4-BE49-F238E27FC236}">
                <a16:creationId xmlns:a16="http://schemas.microsoft.com/office/drawing/2014/main" id="{AC51A1A5-B4A0-E33D-B2F0-3EB7DE4AF2D2}"/>
              </a:ext>
            </a:extLst>
          </p:cNvPr>
          <p:cNvSpPr/>
          <p:nvPr/>
        </p:nvSpPr>
        <p:spPr>
          <a:xfrm>
            <a:off x="1030253" y="106573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rgbClr val="FF0066"/>
          </a:solidFill>
          <a:ln>
            <a:noFill/>
          </a:ln>
          <a:effectLst>
            <a:glow rad="76200">
              <a:srgbClr val="FF006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C4F7701-8F9F-74D6-68BD-782C069181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21" y="2773966"/>
            <a:ext cx="396274" cy="39627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E737FDF-4C43-6201-2FB7-3E215B285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882" y="247304"/>
            <a:ext cx="785142" cy="78514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058F3CAA-BD2D-EAD7-4C3D-38E769AD7D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9013" y="247304"/>
            <a:ext cx="787804" cy="78514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306B6ACF-AA91-E1B8-7BEA-29C74011F1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4804" y="247304"/>
            <a:ext cx="785142" cy="78514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FD06EE8A-906B-08CE-215A-9AE1747916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0595" y="247304"/>
            <a:ext cx="785142" cy="78514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CF313288-BCE3-0068-C2F4-7DC504C182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6386" y="247304"/>
            <a:ext cx="785142" cy="785142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322DD93-DF50-F242-F34C-9CAC7C7679B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3723" y="4723976"/>
            <a:ext cx="1015837" cy="7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6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22F619BF-A075-A82D-CEF4-B9242DEB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9094"/>
              </p:ext>
            </p:extLst>
          </p:nvPr>
        </p:nvGraphicFramePr>
        <p:xfrm>
          <a:off x="56849" y="41275"/>
          <a:ext cx="9791999" cy="676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857">
                  <a:extLst>
                    <a:ext uri="{9D8B030D-6E8A-4147-A177-3AD203B41FA5}">
                      <a16:colId xmlns:a16="http://schemas.microsoft.com/office/drawing/2014/main" val="2329550723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3659187658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2325507012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98366348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404405636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79782239"/>
                    </a:ext>
                  </a:extLst>
                </a:gridCol>
                <a:gridCol w="1398857">
                  <a:extLst>
                    <a:ext uri="{9D8B030D-6E8A-4147-A177-3AD203B41FA5}">
                      <a16:colId xmlns:a16="http://schemas.microsoft.com/office/drawing/2014/main" val="1573127848"/>
                    </a:ext>
                  </a:extLst>
                </a:gridCol>
              </a:tblGrid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78972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ג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ז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86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561847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יא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49485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78428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טו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טז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יח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יט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כא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64953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שלישי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רביעי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חמישי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שישי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שבת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492994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כב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כג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כה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כו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כז</a:t>
                      </a:r>
                      <a:endParaRPr lang="he-IL" sz="12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כח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3667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ראשון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שני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95195"/>
                  </a:ext>
                </a:extLst>
              </a:tr>
              <a:tr h="904271"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כט</a:t>
                      </a:r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latin typeface="Fb Elastica" panose="02020503050405020304" pitchFamily="18" charset="-79"/>
                          <a:cs typeface="Fb Elastica" panose="02020503050405020304" pitchFamily="18" charset="-79"/>
                        </a:rPr>
                        <a:t>ל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>
                        <a:latin typeface="Fb Elastica" panose="02020503050405020304" pitchFamily="18" charset="-79"/>
                        <a:cs typeface="Fb Elastica" panose="02020503050405020304" pitchFamily="18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77829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6F302B46-D17F-2F3C-B12A-FF72B78BE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3" y="1428004"/>
            <a:ext cx="8498561" cy="396274"/>
          </a:xfrm>
          <a:prstGeom prst="rect">
            <a:avLst/>
          </a:prstGeom>
        </p:spPr>
      </p:pic>
      <p:pic>
        <p:nvPicPr>
          <p:cNvPr id="91" name="תמונה 90">
            <a:extLst>
              <a:ext uri="{FF2B5EF4-FFF2-40B4-BE49-F238E27FC236}">
                <a16:creationId xmlns:a16="http://schemas.microsoft.com/office/drawing/2014/main" id="{08A0F952-F443-5FC6-CC1D-0C80508BD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3" y="73410"/>
            <a:ext cx="8498561" cy="396274"/>
          </a:xfrm>
          <a:prstGeom prst="rect">
            <a:avLst/>
          </a:prstGeom>
        </p:spPr>
      </p:pic>
      <p:pic>
        <p:nvPicPr>
          <p:cNvPr id="92" name="תמונה 91">
            <a:extLst>
              <a:ext uri="{FF2B5EF4-FFF2-40B4-BE49-F238E27FC236}">
                <a16:creationId xmlns:a16="http://schemas.microsoft.com/office/drawing/2014/main" id="{FBFE3D71-4C77-5FFB-D225-8F54ACCFE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3" y="2782598"/>
            <a:ext cx="8498561" cy="396274"/>
          </a:xfrm>
          <a:prstGeom prst="rect">
            <a:avLst/>
          </a:prstGeom>
        </p:spPr>
      </p:pic>
      <p:pic>
        <p:nvPicPr>
          <p:cNvPr id="93" name="תמונה 92">
            <a:extLst>
              <a:ext uri="{FF2B5EF4-FFF2-40B4-BE49-F238E27FC236}">
                <a16:creationId xmlns:a16="http://schemas.microsoft.com/office/drawing/2014/main" id="{A53287C1-A74C-39F1-0127-2FE17A1B0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3" y="4137192"/>
            <a:ext cx="8498561" cy="396274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243A3CCB-06E2-838E-25EF-99FA05C33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64" t="-28740"/>
          <a:stretch/>
        </p:blipFill>
        <p:spPr>
          <a:xfrm>
            <a:off x="6995160" y="5365196"/>
            <a:ext cx="1600794" cy="510163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26A2DD29-AEBE-AD1C-5812-FB68A6D227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619842"/>
            <a:ext cx="906997" cy="725597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D07B7CBE-69A0-162F-AFC9-D7B3C7715A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4639599"/>
            <a:ext cx="906997" cy="725597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00F82FFF-A5F8-F662-BCD7-0DF7D32509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509" y="1959761"/>
            <a:ext cx="906997" cy="725597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D0544C4-207E-D52A-646A-35D21E6D2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807" y="1387765"/>
            <a:ext cx="566234" cy="471861"/>
          </a:xfrm>
          <a:prstGeom prst="rect">
            <a:avLst/>
          </a:prstGeom>
        </p:spPr>
      </p:pic>
      <p:pic>
        <p:nvPicPr>
          <p:cNvPr id="104" name="תמונה 103">
            <a:extLst>
              <a:ext uri="{FF2B5EF4-FFF2-40B4-BE49-F238E27FC236}">
                <a16:creationId xmlns:a16="http://schemas.microsoft.com/office/drawing/2014/main" id="{9B54DE2D-029A-00B6-0F9D-2D5DAD601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807" y="4082937"/>
            <a:ext cx="566234" cy="471861"/>
          </a:xfrm>
          <a:prstGeom prst="rect">
            <a:avLst/>
          </a:prstGeom>
        </p:spPr>
      </p:pic>
      <p:pic>
        <p:nvPicPr>
          <p:cNvPr id="105" name="תמונה 104">
            <a:extLst>
              <a:ext uri="{FF2B5EF4-FFF2-40B4-BE49-F238E27FC236}">
                <a16:creationId xmlns:a16="http://schemas.microsoft.com/office/drawing/2014/main" id="{D6C2D79E-B40F-D528-FAF5-B384CA955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807" y="33829"/>
            <a:ext cx="566234" cy="471861"/>
          </a:xfrm>
          <a:prstGeom prst="rect">
            <a:avLst/>
          </a:prstGeom>
        </p:spPr>
      </p:pic>
      <p:pic>
        <p:nvPicPr>
          <p:cNvPr id="106" name="תמונה 105">
            <a:extLst>
              <a:ext uri="{FF2B5EF4-FFF2-40B4-BE49-F238E27FC236}">
                <a16:creationId xmlns:a16="http://schemas.microsoft.com/office/drawing/2014/main" id="{E276AE2C-C537-125C-D4E2-4175D5F29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807" y="2741701"/>
            <a:ext cx="566234" cy="471861"/>
          </a:xfrm>
          <a:prstGeom prst="rect">
            <a:avLst/>
          </a:prstGeom>
        </p:spPr>
      </p:pic>
      <p:sp>
        <p:nvSpPr>
          <p:cNvPr id="3" name="כוכב: 5 פינות 2">
            <a:extLst>
              <a:ext uri="{FF2B5EF4-FFF2-40B4-BE49-F238E27FC236}">
                <a16:creationId xmlns:a16="http://schemas.microsoft.com/office/drawing/2014/main" id="{E0BEF8B3-AC5C-CA05-44B9-85723CC2EE65}"/>
              </a:ext>
            </a:extLst>
          </p:cNvPr>
          <p:cNvSpPr/>
          <p:nvPr/>
        </p:nvSpPr>
        <p:spPr>
          <a:xfrm>
            <a:off x="9505173" y="73410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rgbClr val="FF0066"/>
          </a:solidFill>
          <a:ln>
            <a:noFill/>
          </a:ln>
          <a:effectLst>
            <a:glow rad="76200">
              <a:srgbClr val="FF006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כב: 5 פינות 4">
            <a:extLst>
              <a:ext uri="{FF2B5EF4-FFF2-40B4-BE49-F238E27FC236}">
                <a16:creationId xmlns:a16="http://schemas.microsoft.com/office/drawing/2014/main" id="{227BCB6B-C5AB-0CAE-391A-6AA5F9AE995E}"/>
              </a:ext>
            </a:extLst>
          </p:cNvPr>
          <p:cNvSpPr/>
          <p:nvPr/>
        </p:nvSpPr>
        <p:spPr>
          <a:xfrm>
            <a:off x="8055445" y="5525332"/>
            <a:ext cx="303434" cy="303780"/>
          </a:xfrm>
          <a:prstGeom prst="star5">
            <a:avLst>
              <a:gd name="adj" fmla="val 21601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BD12815-D8CC-EB29-D7AB-C32DAC158789}"/>
              </a:ext>
            </a:extLst>
          </p:cNvPr>
          <p:cNvSpPr txBox="1"/>
          <p:nvPr/>
        </p:nvSpPr>
        <p:spPr>
          <a:xfrm>
            <a:off x="3447032" y="5021428"/>
            <a:ext cx="44240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2000" b="1" dirty="0">
                <a:ln w="57150">
                  <a:solidFill>
                    <a:sysClr val="windowText" lastClr="000000"/>
                  </a:solidFill>
                </a:ln>
                <a:gradFill flip="none" rotWithShape="1">
                  <a:gsLst>
                    <a:gs pos="35000">
                      <a:srgbClr val="CDFFFF"/>
                    </a:gs>
                    <a:gs pos="45000">
                      <a:srgbClr val="C7F1C7"/>
                    </a:gs>
                    <a:gs pos="56000">
                      <a:srgbClr val="FFFFC5"/>
                    </a:gs>
                    <a:gs pos="66000">
                      <a:srgbClr val="FFDEBD"/>
                    </a:gs>
                    <a:gs pos="77000">
                      <a:srgbClr val="FFC9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b Elastica" panose="02020503050405020304" pitchFamily="18" charset="-79"/>
                <a:cs typeface="Fb Elastica" panose="02020503050405020304" pitchFamily="18" charset="-79"/>
              </a:rPr>
              <a:t>ניסן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671E7C84-C23C-6B6E-40C7-100CB96202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83" t="23736" r="12113" b="53020"/>
          <a:stretch/>
        </p:blipFill>
        <p:spPr>
          <a:xfrm>
            <a:off x="7251574" y="3294529"/>
            <a:ext cx="990232" cy="86560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E10400E-181D-8F74-BEA8-13E4A9F77A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83" t="23736" r="12113" b="53020"/>
          <a:stretch/>
        </p:blipFill>
        <p:spPr>
          <a:xfrm>
            <a:off x="8613831" y="3137140"/>
            <a:ext cx="1068632" cy="93413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F58FCFE-525A-68AD-4870-F557A1225E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83" t="23736" r="12113" b="53020"/>
          <a:stretch/>
        </p:blipFill>
        <p:spPr>
          <a:xfrm>
            <a:off x="1495794" y="3294529"/>
            <a:ext cx="990232" cy="86560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0E7E6443-E508-E67A-C1BD-AF4C2F7937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83" t="23736" r="12113" b="53020"/>
          <a:stretch/>
        </p:blipFill>
        <p:spPr>
          <a:xfrm>
            <a:off x="2934739" y="3294529"/>
            <a:ext cx="990232" cy="86560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214AB5E-3A90-DA84-1E2D-DB6E9DC870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83" t="23736" r="12113" b="53020"/>
          <a:stretch/>
        </p:blipFill>
        <p:spPr>
          <a:xfrm>
            <a:off x="4373684" y="3294529"/>
            <a:ext cx="990232" cy="86560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C74A3E40-96FA-B9CA-CDB0-61EA179CEB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83" t="23736" r="12113" b="53020"/>
          <a:stretch/>
        </p:blipFill>
        <p:spPr>
          <a:xfrm>
            <a:off x="5812629" y="3294529"/>
            <a:ext cx="990232" cy="86560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17B675ED-B46C-D12D-8F25-A02EDEB374E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318" y="2781223"/>
            <a:ext cx="491021" cy="392816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9D958A51-F57B-2280-4560-DB85243633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83" t="23736" r="12113" b="53020"/>
          <a:stretch/>
        </p:blipFill>
        <p:spPr>
          <a:xfrm>
            <a:off x="56849" y="3294529"/>
            <a:ext cx="990232" cy="865602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95F3CC10-B94E-F64E-FDDC-4FB42EF106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841" b="54279"/>
          <a:stretch/>
        </p:blipFill>
        <p:spPr>
          <a:xfrm>
            <a:off x="8595954" y="3146562"/>
            <a:ext cx="425751" cy="987625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CA6AD796-057D-B5B1-7119-E496AFA30F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02" t="75509" r="74560" b="4016"/>
          <a:stretch/>
        </p:blipFill>
        <p:spPr>
          <a:xfrm>
            <a:off x="8918849" y="3747728"/>
            <a:ext cx="284983" cy="335209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4A24866B-0EA7-EBD4-0588-11041E2836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02" t="75509" r="74560" b="4016"/>
          <a:stretch/>
        </p:blipFill>
        <p:spPr>
          <a:xfrm>
            <a:off x="9124561" y="3747728"/>
            <a:ext cx="284983" cy="335209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14D63820-05ED-D96B-5165-66CCF47A2F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02" t="75509" r="74560" b="4016"/>
          <a:stretch/>
        </p:blipFill>
        <p:spPr>
          <a:xfrm>
            <a:off x="9330273" y="3747728"/>
            <a:ext cx="284983" cy="33520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401620E9-AEB4-1E6F-7BBD-D714AA40C2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02" t="75509" r="74560" b="4016"/>
          <a:stretch/>
        </p:blipFill>
        <p:spPr>
          <a:xfrm>
            <a:off x="9535986" y="3747728"/>
            <a:ext cx="284983" cy="335209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3A194CCE-E9BC-E4FB-9944-DBB1388E0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1408" y="1233110"/>
            <a:ext cx="572276" cy="888726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3E3ED90D-0E45-A0E3-DBFE-DAA8B2D15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568" y="5860473"/>
            <a:ext cx="785142" cy="785142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19E09D37-71D8-9ED4-ACCC-279AD9075E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2699" y="5860473"/>
            <a:ext cx="787804" cy="785142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72340A7A-387B-DD36-BF55-9203CAB53C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490" y="5860473"/>
            <a:ext cx="785142" cy="785142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2F896FAC-21E3-81A5-4C0C-7B04EB0820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4281" y="5860473"/>
            <a:ext cx="785142" cy="785142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B337EC58-D0CD-6242-DA2E-F0F3AE5C62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072" y="5860473"/>
            <a:ext cx="785142" cy="78514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371F376-4198-E9CE-ACA6-DA8E2D2AB3E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9799" y="1920190"/>
            <a:ext cx="1015837" cy="725598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CF58071-FB6C-8B1F-5C86-C91CD710258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9954" y="1977697"/>
            <a:ext cx="1015837" cy="72559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8BE0AEBA-56AA-D736-C49E-6F73510A8B9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8919" y="4658629"/>
            <a:ext cx="1015837" cy="7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7935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ערכת נושא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845</Words>
  <Application>Microsoft Office PowerPoint</Application>
  <PresentationFormat>נייר A4 ‏(210x297 מ"מ)</PresentationFormat>
  <Paragraphs>845</Paragraphs>
  <Slides>14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Fb Elastica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יהודית לוי</dc:creator>
  <cp:lastModifiedBy>יהודית לוי</cp:lastModifiedBy>
  <cp:revision>8</cp:revision>
  <dcterms:created xsi:type="dcterms:W3CDTF">2024-08-06T13:48:22Z</dcterms:created>
  <dcterms:modified xsi:type="dcterms:W3CDTF">2024-08-12T14:55:28Z</dcterms:modified>
</cp:coreProperties>
</file>