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74" r:id="rId2"/>
    <p:sldId id="259" r:id="rId3"/>
    <p:sldId id="258" r:id="rId4"/>
    <p:sldId id="257" r:id="rId5"/>
    <p:sldId id="272" r:id="rId6"/>
    <p:sldId id="273" r:id="rId7"/>
    <p:sldId id="262" r:id="rId8"/>
    <p:sldId id="263" r:id="rId9"/>
    <p:sldId id="266" r:id="rId10"/>
    <p:sldId id="267" r:id="rId11"/>
    <p:sldId id="265" r:id="rId12"/>
    <p:sldId id="268" r:id="rId13"/>
    <p:sldId id="270" r:id="rId14"/>
    <p:sldId id="271" r:id="rId15"/>
    <p:sldId id="275" r:id="rId16"/>
    <p:sldId id="269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EA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36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400" y="44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DFA4F6-A993-4732-82F1-7D5421099695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08984F-B6A5-40B9-B91E-AD87A3C325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5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984F-B6A5-40B9-B91E-AD87A3C32595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91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597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900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333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877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407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21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275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63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780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155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06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625C56-18AF-4FE1-ABC0-4541E09B83F0}" type="datetimeFigureOut">
              <a:rPr lang="he-IL" smtClean="0"/>
              <a:t>כ"ד/סיון/תשפ"ד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4AFA3C-BD82-4117-ACD4-6F03B0B933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790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95E5E9C9-C4C4-E3F4-6C04-C908CEC4E67F}"/>
              </a:ext>
            </a:extLst>
          </p:cNvPr>
          <p:cNvSpPr/>
          <p:nvPr/>
        </p:nvSpPr>
        <p:spPr>
          <a:xfrm>
            <a:off x="61540" y="80010"/>
            <a:ext cx="9768259" cy="6652260"/>
          </a:xfrm>
          <a:prstGeom prst="rect">
            <a:avLst/>
          </a:prstGeom>
          <a:solidFill>
            <a:srgbClr val="D5FFE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3321156" y="1132213"/>
            <a:ext cx="6393182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500" dirty="0"/>
              <a:t>סוף שנה בגן שלי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D9902AC-04CD-972D-E0AA-FFAA9CE64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2" y="1578113"/>
            <a:ext cx="3583748" cy="3475618"/>
          </a:xfrm>
          <a:prstGeom prst="rect">
            <a:avLst/>
          </a:prstGeom>
        </p:spPr>
      </p:pic>
      <p:pic>
        <p:nvPicPr>
          <p:cNvPr id="5" name="Google Shape;6902;p171">
            <a:extLst>
              <a:ext uri="{FF2B5EF4-FFF2-40B4-BE49-F238E27FC236}">
                <a16:creationId xmlns:a16="http://schemas.microsoft.com/office/drawing/2014/main" id="{6425EA9B-1678-CC3C-403C-81F67646B888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00689" y="3223260"/>
            <a:ext cx="2010011" cy="1418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82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לפעמים, זה קצת עצוב להיפרד מכולם.</a:t>
            </a:r>
          </a:p>
        </p:txBody>
      </p:sp>
      <p:pic>
        <p:nvPicPr>
          <p:cNvPr id="2" name="Google Shape;16721;p418">
            <a:extLst>
              <a:ext uri="{FF2B5EF4-FFF2-40B4-BE49-F238E27FC236}">
                <a16:creationId xmlns:a16="http://schemas.microsoft.com/office/drawing/2014/main" id="{C459D93E-AC65-7A81-7DA3-40BC932C18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5070" y="2179772"/>
            <a:ext cx="3361241" cy="282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BD3C62-82B9-6A4C-A024-1E6EE290F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20" y="1713578"/>
            <a:ext cx="5123850" cy="415250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CDA69062-2BFB-9E25-CD43-B4DAC6D1DBFD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45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ואז יהיה את החופש הגדול. 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r>
              <a:rPr lang="he-IL" sz="2000" dirty="0"/>
              <a:t>בחופש הגדול אני אהיה בבית עם המשפחה שלי, 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r>
              <a:rPr lang="he-IL" sz="2000" dirty="0"/>
              <a:t>גם כל החברים יהיו בבית עם המשפחה שלהם.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19E9820-3F26-4853-3A67-5E8491E82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4" t="33575" r="55190" b="14425"/>
          <a:stretch/>
        </p:blipFill>
        <p:spPr>
          <a:xfrm>
            <a:off x="3873296" y="552468"/>
            <a:ext cx="2390344" cy="22389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0C22F41-B8DE-D8F8-B40D-B7AD09E1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863" y="1671963"/>
            <a:ext cx="4298053" cy="430414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0FA5EFF-2F27-1C84-68AB-C2F01F5D6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534" y="4598770"/>
            <a:ext cx="902286" cy="147536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DC07C9C-90CA-396F-B142-A4C10B5C5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371" y="4598770"/>
            <a:ext cx="902286" cy="147536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EA4F45D-8EA4-DC48-6140-38C32FC00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205" y="4598770"/>
            <a:ext cx="902286" cy="147536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FE1FF92-D19C-1177-85B9-EC8164959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039" y="4598770"/>
            <a:ext cx="902286" cy="147536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90D91F3-1079-4928-D15A-F8D62040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873" y="4598770"/>
            <a:ext cx="902286" cy="147536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A84BF74-4E92-E1C3-7E84-1E174E7B5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707" y="4598770"/>
            <a:ext cx="902286" cy="147536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4F362F-D8B8-8BD1-AA63-BB65E7FAF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541" y="4598770"/>
            <a:ext cx="902286" cy="147536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705792B-7563-A55E-423E-307D05D1F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375" y="4598770"/>
            <a:ext cx="902286" cy="1475360"/>
          </a:xfrm>
          <a:prstGeom prst="rect">
            <a:avLst/>
          </a:prstGeom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83ADD9EA-F5A2-4992-AF20-0CA2459C8127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C4205A09-A188-BC00-A66B-7BC7981378F7}"/>
              </a:ext>
            </a:extLst>
          </p:cNvPr>
          <p:cNvSpPr txBox="1"/>
          <p:nvPr/>
        </p:nvSpPr>
        <p:spPr>
          <a:xfrm>
            <a:off x="8046720" y="5405030"/>
            <a:ext cx="651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highlight>
                  <a:srgbClr val="FFFF00"/>
                </a:highlight>
              </a:rPr>
              <a:t>תמונה של ילד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320800E8-559D-74B9-3B9A-195D3A862600}"/>
              </a:ext>
            </a:extLst>
          </p:cNvPr>
          <p:cNvSpPr txBox="1"/>
          <p:nvPr/>
        </p:nvSpPr>
        <p:spPr>
          <a:xfrm>
            <a:off x="2143749" y="5332624"/>
            <a:ext cx="651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highlight>
                  <a:srgbClr val="FFFF00"/>
                </a:highlight>
              </a:rPr>
              <a:t>תמונה של ילד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BB2BA02-034E-B11A-BFF6-5AF91C5311CD}"/>
              </a:ext>
            </a:extLst>
          </p:cNvPr>
          <p:cNvSpPr txBox="1"/>
          <p:nvPr/>
        </p:nvSpPr>
        <p:spPr>
          <a:xfrm>
            <a:off x="3058648" y="5332624"/>
            <a:ext cx="651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highlight>
                  <a:srgbClr val="FFFF00"/>
                </a:highlight>
              </a:rPr>
              <a:t>תמונה של ילד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63C88B2-F437-6030-4FB6-D2306EB9EA57}"/>
              </a:ext>
            </a:extLst>
          </p:cNvPr>
          <p:cNvSpPr txBox="1"/>
          <p:nvPr/>
        </p:nvSpPr>
        <p:spPr>
          <a:xfrm>
            <a:off x="4102307" y="5376782"/>
            <a:ext cx="651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highlight>
                  <a:srgbClr val="FFFF00"/>
                </a:highlight>
              </a:rPr>
              <a:t>תמונה של ילד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E608C4A4-9119-8E37-F8A7-5EE4517560F8}"/>
              </a:ext>
            </a:extLst>
          </p:cNvPr>
          <p:cNvSpPr txBox="1"/>
          <p:nvPr/>
        </p:nvSpPr>
        <p:spPr>
          <a:xfrm>
            <a:off x="5090427" y="5398787"/>
            <a:ext cx="651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highlight>
                  <a:srgbClr val="FFFF00"/>
                </a:highlight>
              </a:rPr>
              <a:t>תמונה של ילד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AB1D5737-96DC-C90E-A74B-8A216FBEFF73}"/>
              </a:ext>
            </a:extLst>
          </p:cNvPr>
          <p:cNvSpPr txBox="1"/>
          <p:nvPr/>
        </p:nvSpPr>
        <p:spPr>
          <a:xfrm>
            <a:off x="6085439" y="5431792"/>
            <a:ext cx="651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highlight>
                  <a:srgbClr val="FFFF00"/>
                </a:highlight>
              </a:rPr>
              <a:t>תמונה של ילד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179EC425-0AC1-CA65-021B-AE5CF63A5FE2}"/>
              </a:ext>
            </a:extLst>
          </p:cNvPr>
          <p:cNvSpPr txBox="1"/>
          <p:nvPr/>
        </p:nvSpPr>
        <p:spPr>
          <a:xfrm>
            <a:off x="7086102" y="5325237"/>
            <a:ext cx="651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highlight>
                  <a:srgbClr val="FFFF00"/>
                </a:highlight>
              </a:rPr>
              <a:t>תמונה של ילד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89F03FD3-6905-8B84-D5DC-E9F429789C4B}"/>
              </a:ext>
            </a:extLst>
          </p:cNvPr>
          <p:cNvSpPr txBox="1"/>
          <p:nvPr/>
        </p:nvSpPr>
        <p:spPr>
          <a:xfrm>
            <a:off x="1142079" y="5350968"/>
            <a:ext cx="6515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highlight>
                  <a:srgbClr val="FFFF00"/>
                </a:highlight>
              </a:rPr>
              <a:t>תמונה של ילד</a:t>
            </a:r>
          </a:p>
        </p:txBody>
      </p:sp>
    </p:spTree>
    <p:extLst>
      <p:ext uri="{BB962C8B-B14F-4D97-AF65-F5344CB8AC3E}">
        <p14:creationId xmlns:p14="http://schemas.microsoft.com/office/powerpoint/2010/main" val="2176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ובסוף חודש אב תתחיל לנו שנה חדשה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0C8DE41-CCC6-2510-6E28-207E22EA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46" y="1292167"/>
            <a:ext cx="6169687" cy="4273666"/>
          </a:xfrm>
          <a:prstGeom prst="rect">
            <a:avLst/>
          </a:prstGeom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41F65129-F7E0-D28D-3EFA-4B5C7A3A2317}"/>
              </a:ext>
            </a:extLst>
          </p:cNvPr>
          <p:cNvSpPr/>
          <p:nvPr/>
        </p:nvSpPr>
        <p:spPr>
          <a:xfrm>
            <a:off x="6812280" y="4577495"/>
            <a:ext cx="1154430" cy="1074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302A737-AEAD-BF57-5346-6CFCCF76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76648" y="3973458"/>
            <a:ext cx="975654" cy="2381259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750EA11-EBC0-DC65-B6F9-03FECAE4D5A3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023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יהיו ילדים שילכו גם שנה הבאה לגן שלנו,</a:t>
            </a:r>
          </a:p>
          <a:p>
            <a:pPr algn="ctr" rtl="1"/>
            <a:r>
              <a:rPr lang="he-IL" sz="2000" dirty="0"/>
              <a:t> יהיו ילדים שילכו לגן אחר </a:t>
            </a:r>
          </a:p>
          <a:p>
            <a:pPr algn="ctr" rtl="1"/>
            <a:r>
              <a:rPr lang="he-IL" sz="2000" dirty="0"/>
              <a:t>ויהיו ילדים שילכו לבית ספר- לכיתה א'.</a:t>
            </a:r>
          </a:p>
        </p:txBody>
      </p:sp>
      <p:sp>
        <p:nvSpPr>
          <p:cNvPr id="2" name="חץ: שמאלה-ימינה-למעלה 1">
            <a:extLst>
              <a:ext uri="{FF2B5EF4-FFF2-40B4-BE49-F238E27FC236}">
                <a16:creationId xmlns:a16="http://schemas.microsoft.com/office/drawing/2014/main" id="{E596EB94-C2A2-15CE-62B2-E3C7F757DDBF}"/>
              </a:ext>
            </a:extLst>
          </p:cNvPr>
          <p:cNvSpPr/>
          <p:nvPr/>
        </p:nvSpPr>
        <p:spPr>
          <a:xfrm rot="10800000">
            <a:off x="3004185" y="2060893"/>
            <a:ext cx="3897630" cy="2663190"/>
          </a:xfrm>
          <a:prstGeom prst="leftRightUpArrow">
            <a:avLst>
              <a:gd name="adj1" fmla="val 15036"/>
              <a:gd name="adj2" fmla="val 25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Google Shape;9531;p237">
            <a:extLst>
              <a:ext uri="{FF2B5EF4-FFF2-40B4-BE49-F238E27FC236}">
                <a16:creationId xmlns:a16="http://schemas.microsoft.com/office/drawing/2014/main" id="{BDF71959-0E76-00DD-8593-78337FC3D2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6241" y="4896637"/>
            <a:ext cx="2526454" cy="187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E2CF5CF-6B07-E39B-61BF-DEA969E2B2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960" y="2100851"/>
            <a:ext cx="1805940" cy="175713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C8ED956-D188-081F-480B-A4575C21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150" y="5201327"/>
            <a:ext cx="1475360" cy="126198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828C5C82-8FC3-16C1-B459-967B81EC5B66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DAA686F-59DB-1BF3-324F-FD60CE8D0C59}"/>
              </a:ext>
            </a:extLst>
          </p:cNvPr>
          <p:cNvSpPr txBox="1"/>
          <p:nvPr/>
        </p:nvSpPr>
        <p:spPr>
          <a:xfrm>
            <a:off x="8122605" y="2854374"/>
            <a:ext cx="10629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highlight>
                  <a:srgbClr val="FFFF00"/>
                </a:highlight>
              </a:rPr>
              <a:t>תמונה של הגן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F8B611F-9263-7856-D973-A31C0C5042D9}"/>
              </a:ext>
            </a:extLst>
          </p:cNvPr>
          <p:cNvSpPr/>
          <p:nvPr/>
        </p:nvSpPr>
        <p:spPr>
          <a:xfrm>
            <a:off x="7395210" y="1965960"/>
            <a:ext cx="2205990" cy="2423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47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יכול להיות שאני אתגעגע לגן, לחברים ולגננות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E9BEB8A-053C-0A3C-6947-FEA8D353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3520" y="1240496"/>
            <a:ext cx="5995698" cy="505836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1CA6A2-3FC1-8934-4D33-1187B6EA95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5727" y="1664055"/>
            <a:ext cx="2009111" cy="195481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A37FF418-1544-163A-E470-A319072D7944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73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34390" y="591202"/>
            <a:ext cx="802386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 ושאני מתגעגע- אני יכול :</a:t>
            </a:r>
          </a:p>
          <a:p>
            <a:pPr algn="ctr" rtl="1"/>
            <a:endParaRPr lang="he-IL" sz="2000" dirty="0"/>
          </a:p>
          <a:p>
            <a:pPr algn="ctr" rtl="1"/>
            <a:r>
              <a:rPr lang="he-IL" sz="2000" dirty="0"/>
              <a:t>להתקשר לחברים ולגננות,</a:t>
            </a:r>
          </a:p>
          <a:p>
            <a:pPr algn="r" rtl="1"/>
            <a:endParaRPr lang="he-IL" sz="2000" dirty="0"/>
          </a:p>
          <a:p>
            <a:pPr algn="r" rtl="1"/>
            <a:endParaRPr lang="he-IL" sz="2000" dirty="0"/>
          </a:p>
          <a:p>
            <a:pPr algn="r" rtl="1"/>
            <a:endParaRPr lang="he-IL" sz="2000" dirty="0"/>
          </a:p>
          <a:p>
            <a:pPr algn="r" rtl="1"/>
            <a:endParaRPr lang="he-IL" sz="2000" dirty="0"/>
          </a:p>
          <a:p>
            <a:pPr algn="r" rtl="1"/>
            <a:endParaRPr lang="he-IL" sz="2000" dirty="0"/>
          </a:p>
          <a:p>
            <a:pPr algn="ctr" rtl="1"/>
            <a:r>
              <a:rPr lang="he-IL" sz="2000" dirty="0"/>
              <a:t> להסתכל בתמונות מהגן </a:t>
            </a:r>
          </a:p>
          <a:p>
            <a:pPr algn="r" rtl="1"/>
            <a:endParaRPr lang="he-IL" sz="2000" dirty="0"/>
          </a:p>
          <a:p>
            <a:pPr algn="r" rtl="1"/>
            <a:endParaRPr lang="he-IL" sz="2000" dirty="0"/>
          </a:p>
          <a:p>
            <a:pPr algn="r" rtl="1"/>
            <a:endParaRPr lang="he-IL" sz="2000" dirty="0"/>
          </a:p>
          <a:p>
            <a:pPr algn="r" rtl="1"/>
            <a:endParaRPr lang="he-IL" sz="2000" dirty="0"/>
          </a:p>
          <a:p>
            <a:pPr algn="r" rtl="1"/>
            <a:endParaRPr lang="he-IL" sz="2000" dirty="0"/>
          </a:p>
          <a:p>
            <a:pPr algn="ctr" rtl="1"/>
            <a:r>
              <a:rPr lang="he-IL" sz="2000" dirty="0"/>
              <a:t>או לקרוא בספר הזה.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E9BEB8A-053C-0A3C-6947-FEA8D353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0164" y="240030"/>
            <a:ext cx="1130242" cy="953546"/>
          </a:xfrm>
          <a:prstGeom prst="rect">
            <a:avLst/>
          </a:prstGeom>
        </p:spPr>
      </p:pic>
      <p:pic>
        <p:nvPicPr>
          <p:cNvPr id="5" name="Google Shape;15653;p391">
            <a:extLst>
              <a:ext uri="{FF2B5EF4-FFF2-40B4-BE49-F238E27FC236}">
                <a16:creationId xmlns:a16="http://schemas.microsoft.com/office/drawing/2014/main" id="{75BB999C-5B0A-2594-C242-3B71EC031F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678" y="3330899"/>
            <a:ext cx="14763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3E4CE2E-8F5F-713C-D435-5EE54B8A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222" y="3462582"/>
            <a:ext cx="1475360" cy="125588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E2474900-E218-7DCA-5517-6D6C50364A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0EEED"/>
              </a:clrFrom>
              <a:clrTo>
                <a:srgbClr val="F0EEED">
                  <a:alpha val="0"/>
                </a:srgbClr>
              </a:clrTo>
            </a:clrChange>
          </a:blip>
          <a:stretch>
            <a:fillRect/>
          </a:stretch>
        </p:blipFill>
        <p:spPr>
          <a:xfrm rot="20882818">
            <a:off x="2754226" y="3374078"/>
            <a:ext cx="827174" cy="126466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9C2B4884-F872-481B-7822-F8AE16AA5E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rcRect l="47250" t="12494" r="10329" b="20991"/>
          <a:stretch/>
        </p:blipFill>
        <p:spPr>
          <a:xfrm rot="20854753">
            <a:off x="2989298" y="3699149"/>
            <a:ext cx="460407" cy="614524"/>
          </a:xfrm>
          <a:prstGeom prst="rect">
            <a:avLst/>
          </a:prstGeom>
        </p:spPr>
      </p:pic>
      <p:pic>
        <p:nvPicPr>
          <p:cNvPr id="16" name="Google Shape;16288;p407">
            <a:extLst>
              <a:ext uri="{FF2B5EF4-FFF2-40B4-BE49-F238E27FC236}">
                <a16:creationId xmlns:a16="http://schemas.microsoft.com/office/drawing/2014/main" id="{F9D3ADEC-A121-1F35-807D-CE8406CC1C3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5765" y="1688393"/>
            <a:ext cx="14763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469E14EF-5D10-D24C-A18A-B0494AFBA5BB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740E296E-920C-EDFA-C0DF-EED024F9C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222" y="5246751"/>
            <a:ext cx="1789875" cy="12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אני שמח שאני גדול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r>
              <a:rPr lang="he-IL" sz="2000" dirty="0"/>
              <a:t> ומקווה שיהיה לי כיף גם בשנה הבאה!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F69C5B5-F8A3-2A8C-0E8E-C95608594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0" t="25454" r="58912" b="30545"/>
          <a:stretch/>
        </p:blipFill>
        <p:spPr>
          <a:xfrm>
            <a:off x="5092132" y="792357"/>
            <a:ext cx="2944888" cy="28891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45CB018-04A2-6F84-D47B-9C4E8530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851" y="1126802"/>
            <a:ext cx="2944888" cy="257378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29D5137-7133-BE54-B2DB-AB64C159E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511" y="4230832"/>
            <a:ext cx="2935241" cy="2282964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9317B90E-87CC-A40D-3BE0-1B0A1C7D8791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50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1097280" y="611862"/>
            <a:ext cx="8023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בכל בוקר אני הולך לגן 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(שם הגננת)</a:t>
            </a:r>
            <a:r>
              <a:rPr lang="he-IL" sz="2000" dirty="0"/>
              <a:t>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C74AF6F-3703-8CDF-99C4-96153F6BA077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67D1F53-BDCD-70EA-2A3D-9B5EEE4C7DC2}"/>
              </a:ext>
            </a:extLst>
          </p:cNvPr>
          <p:cNvSpPr txBox="1"/>
          <p:nvPr/>
        </p:nvSpPr>
        <p:spPr>
          <a:xfrm>
            <a:off x="4727895" y="3220134"/>
            <a:ext cx="10629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>
                <a:highlight>
                  <a:srgbClr val="FFFF00"/>
                </a:highlight>
              </a:rPr>
              <a:t>תמונה של הגן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67B903B-65CB-0CD9-883C-2DF96A467DEE}"/>
              </a:ext>
            </a:extLst>
          </p:cNvPr>
          <p:cNvSpPr/>
          <p:nvPr/>
        </p:nvSpPr>
        <p:spPr>
          <a:xfrm>
            <a:off x="4000500" y="2331720"/>
            <a:ext cx="2205990" cy="2423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774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445770" y="600432"/>
            <a:ext cx="87203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בגן 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(שם הגננת)</a:t>
            </a:r>
            <a:r>
              <a:rPr lang="he-IL" sz="2000" dirty="0"/>
              <a:t> אני משחק עם חברים, משתתף במפגשים ובקבוצות, אוכל בארוחות ונהנה.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755C0F08-EEA4-DD75-A9F6-6F8C57FF2455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AE790AB-8B7B-2816-D100-255231ECE9B2}"/>
              </a:ext>
            </a:extLst>
          </p:cNvPr>
          <p:cNvSpPr/>
          <p:nvPr/>
        </p:nvSpPr>
        <p:spPr>
          <a:xfrm>
            <a:off x="5387562" y="1429172"/>
            <a:ext cx="3497580" cy="21634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A304726-D318-3768-987D-FDA0C02F59CE}"/>
              </a:ext>
            </a:extLst>
          </p:cNvPr>
          <p:cNvSpPr txBox="1"/>
          <p:nvPr/>
        </p:nvSpPr>
        <p:spPr>
          <a:xfrm>
            <a:off x="5964849" y="2177982"/>
            <a:ext cx="23884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תמונות של פעילויות בגן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0702C89-B70C-B4BD-4584-9463D7FECCCA}"/>
              </a:ext>
            </a:extLst>
          </p:cNvPr>
          <p:cNvSpPr/>
          <p:nvPr/>
        </p:nvSpPr>
        <p:spPr>
          <a:xfrm>
            <a:off x="5390418" y="4094086"/>
            <a:ext cx="3497580" cy="21634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94FD755-3992-0D94-DBDB-1F1F2E9C4920}"/>
              </a:ext>
            </a:extLst>
          </p:cNvPr>
          <p:cNvSpPr txBox="1"/>
          <p:nvPr/>
        </p:nvSpPr>
        <p:spPr>
          <a:xfrm>
            <a:off x="5964849" y="4954760"/>
            <a:ext cx="23884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תמונות של פעילויות בגן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C30CCCF-7E2A-4F1D-BDA8-E275856C79E8}"/>
              </a:ext>
            </a:extLst>
          </p:cNvPr>
          <p:cNvSpPr/>
          <p:nvPr/>
        </p:nvSpPr>
        <p:spPr>
          <a:xfrm>
            <a:off x="1020860" y="1429172"/>
            <a:ext cx="3497580" cy="21634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D1E97DF-8A7C-F1B6-0969-39C3150EAF9A}"/>
              </a:ext>
            </a:extLst>
          </p:cNvPr>
          <p:cNvSpPr txBox="1"/>
          <p:nvPr/>
        </p:nvSpPr>
        <p:spPr>
          <a:xfrm>
            <a:off x="1595291" y="2289846"/>
            <a:ext cx="23884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תמונות של פעילויות בגן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4580CA9-F8E6-70F2-4C83-49C4E05E17C0}"/>
              </a:ext>
            </a:extLst>
          </p:cNvPr>
          <p:cNvSpPr/>
          <p:nvPr/>
        </p:nvSpPr>
        <p:spPr>
          <a:xfrm>
            <a:off x="1002909" y="4094086"/>
            <a:ext cx="3497580" cy="21634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41BE34C-C4B5-206D-372A-C5D252FBA6BA}"/>
              </a:ext>
            </a:extLst>
          </p:cNvPr>
          <p:cNvSpPr txBox="1"/>
          <p:nvPr/>
        </p:nvSpPr>
        <p:spPr>
          <a:xfrm>
            <a:off x="1577340" y="4954760"/>
            <a:ext cx="23884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תמונות של פעילויות בגן</a:t>
            </a:r>
          </a:p>
        </p:txBody>
      </p:sp>
    </p:spTree>
    <p:extLst>
      <p:ext uri="{BB962C8B-B14F-4D97-AF65-F5344CB8AC3E}">
        <p14:creationId xmlns:p14="http://schemas.microsoft.com/office/powerpoint/2010/main" val="406930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עוד מעט 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(שם הגננת) </a:t>
            </a:r>
            <a:r>
              <a:rPr lang="he-IL" sz="2000" dirty="0"/>
              <a:t>תגיד לנו שלום ותצא לחופש- היא תישאר בבית ולא תבוא לגן</a:t>
            </a:r>
          </a:p>
        </p:txBody>
      </p:sp>
      <p:pic>
        <p:nvPicPr>
          <p:cNvPr id="4" name="Google Shape;6902;p171">
            <a:extLst>
              <a:ext uri="{FF2B5EF4-FFF2-40B4-BE49-F238E27FC236}">
                <a16:creationId xmlns:a16="http://schemas.microsoft.com/office/drawing/2014/main" id="{1885FC01-9B86-F1D1-B617-23B50E927009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522608" y="4223327"/>
            <a:ext cx="2010011" cy="141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E1FD268-93B1-E2F8-2C0C-D4AE7BC269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1" y="2972302"/>
            <a:ext cx="4121795" cy="294414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B06BE733-0329-FB82-F4D7-1A360D1C5D57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30445B6-82BF-2293-368D-05FB7CCE7D77}"/>
              </a:ext>
            </a:extLst>
          </p:cNvPr>
          <p:cNvSpPr txBox="1"/>
          <p:nvPr/>
        </p:nvSpPr>
        <p:spPr>
          <a:xfrm>
            <a:off x="6069330" y="3779550"/>
            <a:ext cx="18304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תמונה של הגננת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2709343-41FD-3F8A-A560-5FFF8E055240}"/>
              </a:ext>
            </a:extLst>
          </p:cNvPr>
          <p:cNvSpPr/>
          <p:nvPr/>
        </p:nvSpPr>
        <p:spPr>
          <a:xfrm>
            <a:off x="4953000" y="2217420"/>
            <a:ext cx="365379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51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000" dirty="0"/>
              <a:t> 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(שם הגננת) </a:t>
            </a:r>
            <a:r>
              <a:rPr lang="he-IL" sz="2000" dirty="0"/>
              <a:t> תגעגע לכל החברים בגן ואולי היא תבוא לבקר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4A01D2E-E844-B393-D344-791A1EFE1A6F}"/>
              </a:ext>
            </a:extLst>
          </p:cNvPr>
          <p:cNvGrpSpPr/>
          <p:nvPr/>
        </p:nvGrpSpPr>
        <p:grpSpPr>
          <a:xfrm>
            <a:off x="3956687" y="1482377"/>
            <a:ext cx="4521948" cy="3820222"/>
            <a:chOff x="490451" y="2147828"/>
            <a:chExt cx="3616036" cy="3104227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9F32BA6B-42B5-D3E1-A53F-6C0E43A93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451" y="2147828"/>
              <a:ext cx="3616036" cy="3104227"/>
            </a:xfrm>
            <a:prstGeom prst="rect">
              <a:avLst/>
            </a:prstGeom>
          </p:spPr>
        </p:pic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96A02747-B842-3772-A318-F34732D74ADD}"/>
                </a:ext>
              </a:extLst>
            </p:cNvPr>
            <p:cNvSpPr/>
            <p:nvPr/>
          </p:nvSpPr>
          <p:spPr>
            <a:xfrm>
              <a:off x="2177935" y="2394065"/>
              <a:ext cx="1537853" cy="1305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" name="תמונה 8">
            <a:extLst>
              <a:ext uri="{FF2B5EF4-FFF2-40B4-BE49-F238E27FC236}">
                <a16:creationId xmlns:a16="http://schemas.microsoft.com/office/drawing/2014/main" id="{90AB8447-4CA3-C66C-07ED-574F1DB9C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3643" y="1902670"/>
            <a:ext cx="1409700" cy="1371600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755111D3-F86B-CD2E-247F-4D59EA6F49CE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91B0110-6274-BF3B-F430-E1977E831039}"/>
              </a:ext>
            </a:extLst>
          </p:cNvPr>
          <p:cNvSpPr txBox="1"/>
          <p:nvPr/>
        </p:nvSpPr>
        <p:spPr>
          <a:xfrm>
            <a:off x="1607617" y="3864318"/>
            <a:ext cx="18304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תמונה של הגננת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B2F57AA-6C49-9FAE-329E-8B651A85F183}"/>
              </a:ext>
            </a:extLst>
          </p:cNvPr>
          <p:cNvSpPr/>
          <p:nvPr/>
        </p:nvSpPr>
        <p:spPr>
          <a:xfrm>
            <a:off x="491287" y="2302188"/>
            <a:ext cx="365379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92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961050" y="347987"/>
            <a:ext cx="802386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בגן תהיה לנו קייטנה עם הגננות הרגילות שלנו: 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,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,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,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 (צוות חינוכי</a:t>
            </a:r>
            <a:r>
              <a:rPr lang="he-IL" sz="2000" dirty="0"/>
              <a:t>)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r>
              <a:rPr lang="he-IL" sz="2000" dirty="0"/>
              <a:t>וגם את 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,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,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,</a:t>
            </a:r>
            <a:r>
              <a:rPr lang="en-US" sz="2000" dirty="0">
                <a:highlight>
                  <a:srgbClr val="FFFF00"/>
                </a:highlight>
              </a:rPr>
              <a:t>XXX</a:t>
            </a:r>
            <a:r>
              <a:rPr lang="he-IL" sz="2000" dirty="0">
                <a:highlight>
                  <a:srgbClr val="FFFF00"/>
                </a:highlight>
              </a:rPr>
              <a:t> (צוות פרא רפואי</a:t>
            </a:r>
            <a:r>
              <a:rPr lang="he-IL" sz="2000" dirty="0"/>
              <a:t>)</a:t>
            </a:r>
          </a:p>
          <a:p>
            <a:pPr algn="ctr" rtl="1"/>
            <a:endParaRPr lang="he-IL" sz="2000" dirty="0"/>
          </a:p>
          <a:p>
            <a:pPr algn="ctr" rtl="1"/>
            <a:r>
              <a:rPr lang="he-IL" sz="2000" dirty="0"/>
              <a:t> 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BC795CA-0691-6307-AC7A-48F5A09BBB80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177862CF-AC82-A072-C954-44743F5F26EC}"/>
              </a:ext>
            </a:extLst>
          </p:cNvPr>
          <p:cNvGrpSpPr/>
          <p:nvPr/>
        </p:nvGrpSpPr>
        <p:grpSpPr>
          <a:xfrm>
            <a:off x="5700751" y="970360"/>
            <a:ext cx="1513735" cy="1497656"/>
            <a:chOff x="6867078" y="611277"/>
            <a:chExt cx="1513735" cy="1497656"/>
          </a:xfrm>
        </p:grpSpPr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E2E1F652-C626-B5AB-1032-AA5ACEC06B24}"/>
                </a:ext>
              </a:extLst>
            </p:cNvPr>
            <p:cNvSpPr txBox="1"/>
            <p:nvPr/>
          </p:nvSpPr>
          <p:spPr>
            <a:xfrm>
              <a:off x="6997084" y="1036939"/>
              <a:ext cx="138372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>
                  <a:highlight>
                    <a:srgbClr val="FFFF00"/>
                  </a:highlight>
                </a:rPr>
                <a:t>תמונה של אשת צוות</a:t>
              </a:r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15E85738-876D-F7FA-2892-FE0661BDAF83}"/>
                </a:ext>
              </a:extLst>
            </p:cNvPr>
            <p:cNvSpPr/>
            <p:nvPr/>
          </p:nvSpPr>
          <p:spPr>
            <a:xfrm>
              <a:off x="6867078" y="611277"/>
              <a:ext cx="1513735" cy="1497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D559FDAB-4F76-8368-B098-79D67631A2D3}"/>
              </a:ext>
            </a:extLst>
          </p:cNvPr>
          <p:cNvGrpSpPr/>
          <p:nvPr/>
        </p:nvGrpSpPr>
        <p:grpSpPr>
          <a:xfrm>
            <a:off x="3989923" y="970361"/>
            <a:ext cx="1513735" cy="1497656"/>
            <a:chOff x="6867078" y="611277"/>
            <a:chExt cx="1513735" cy="1497656"/>
          </a:xfrm>
        </p:grpSpPr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08613C71-21CB-EC5D-B285-022C1082007C}"/>
                </a:ext>
              </a:extLst>
            </p:cNvPr>
            <p:cNvSpPr txBox="1"/>
            <p:nvPr/>
          </p:nvSpPr>
          <p:spPr>
            <a:xfrm>
              <a:off x="6997084" y="1036939"/>
              <a:ext cx="138372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>
                  <a:highlight>
                    <a:srgbClr val="FFFF00"/>
                  </a:highlight>
                </a:rPr>
                <a:t>תמונה של אשת צוות</a:t>
              </a:r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C5E875AF-F458-B5EA-4450-2A365DC7503C}"/>
                </a:ext>
              </a:extLst>
            </p:cNvPr>
            <p:cNvSpPr/>
            <p:nvPr/>
          </p:nvSpPr>
          <p:spPr>
            <a:xfrm>
              <a:off x="6867078" y="611277"/>
              <a:ext cx="1513735" cy="1497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3EAA3D01-4BDF-4168-4B58-3565A513F203}"/>
              </a:ext>
            </a:extLst>
          </p:cNvPr>
          <p:cNvGrpSpPr/>
          <p:nvPr/>
        </p:nvGrpSpPr>
        <p:grpSpPr>
          <a:xfrm>
            <a:off x="2325389" y="1004032"/>
            <a:ext cx="1513735" cy="1497656"/>
            <a:chOff x="6867078" y="611277"/>
            <a:chExt cx="1513735" cy="1497656"/>
          </a:xfrm>
        </p:grpSpPr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135C888C-E6EC-B24A-F72D-438D9F97E1C6}"/>
                </a:ext>
              </a:extLst>
            </p:cNvPr>
            <p:cNvSpPr txBox="1"/>
            <p:nvPr/>
          </p:nvSpPr>
          <p:spPr>
            <a:xfrm>
              <a:off x="6997084" y="1036939"/>
              <a:ext cx="138372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>
                  <a:highlight>
                    <a:srgbClr val="FFFF00"/>
                  </a:highlight>
                </a:rPr>
                <a:t>תמונה של אשת צוות</a:t>
              </a:r>
            </a:p>
          </p:txBody>
        </p:sp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A1D2C24E-EF10-F306-E411-B77600B1E740}"/>
                </a:ext>
              </a:extLst>
            </p:cNvPr>
            <p:cNvSpPr/>
            <p:nvPr/>
          </p:nvSpPr>
          <p:spPr>
            <a:xfrm>
              <a:off x="6867078" y="611277"/>
              <a:ext cx="1513735" cy="1497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7DEEE624-E158-42FB-7A3D-CD7305FCACA3}"/>
              </a:ext>
            </a:extLst>
          </p:cNvPr>
          <p:cNvGrpSpPr/>
          <p:nvPr/>
        </p:nvGrpSpPr>
        <p:grpSpPr>
          <a:xfrm>
            <a:off x="5366753" y="3930651"/>
            <a:ext cx="1513735" cy="1497656"/>
            <a:chOff x="6867078" y="611277"/>
            <a:chExt cx="1513735" cy="1497656"/>
          </a:xfrm>
        </p:grpSpPr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3BE80A89-8D27-0361-99BD-DA7AC214E0CB}"/>
                </a:ext>
              </a:extLst>
            </p:cNvPr>
            <p:cNvSpPr txBox="1"/>
            <p:nvPr/>
          </p:nvSpPr>
          <p:spPr>
            <a:xfrm>
              <a:off x="6997084" y="1036939"/>
              <a:ext cx="138372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>
                  <a:highlight>
                    <a:srgbClr val="FFFF00"/>
                  </a:highlight>
                </a:rPr>
                <a:t>תמונה של אשת צוות</a:t>
              </a:r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103C10BB-68EC-E2CB-2F93-DD144817CCD8}"/>
                </a:ext>
              </a:extLst>
            </p:cNvPr>
            <p:cNvSpPr/>
            <p:nvPr/>
          </p:nvSpPr>
          <p:spPr>
            <a:xfrm>
              <a:off x="6867078" y="611277"/>
              <a:ext cx="1513735" cy="1497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7FB1D9A3-A292-B935-405A-6F427D49A550}"/>
              </a:ext>
            </a:extLst>
          </p:cNvPr>
          <p:cNvGrpSpPr/>
          <p:nvPr/>
        </p:nvGrpSpPr>
        <p:grpSpPr>
          <a:xfrm>
            <a:off x="2021437" y="3930650"/>
            <a:ext cx="1513735" cy="1497656"/>
            <a:chOff x="6867078" y="611277"/>
            <a:chExt cx="1513735" cy="1497656"/>
          </a:xfrm>
        </p:grpSpPr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D8D35CD4-D87C-74BE-1B3A-0CA37AAF5D75}"/>
                </a:ext>
              </a:extLst>
            </p:cNvPr>
            <p:cNvSpPr txBox="1"/>
            <p:nvPr/>
          </p:nvSpPr>
          <p:spPr>
            <a:xfrm>
              <a:off x="6997084" y="1036939"/>
              <a:ext cx="138372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>
                  <a:highlight>
                    <a:srgbClr val="FFFF00"/>
                  </a:highlight>
                </a:rPr>
                <a:t>תמונה של אשת צוות</a:t>
              </a:r>
            </a:p>
          </p:txBody>
        </p:sp>
        <p:sp>
          <p:nvSpPr>
            <p:cNvPr id="33" name="מלבן 32">
              <a:extLst>
                <a:ext uri="{FF2B5EF4-FFF2-40B4-BE49-F238E27FC236}">
                  <a16:creationId xmlns:a16="http://schemas.microsoft.com/office/drawing/2014/main" id="{78EFCB43-691E-6D2B-E49E-00AACB1AC7AA}"/>
                </a:ext>
              </a:extLst>
            </p:cNvPr>
            <p:cNvSpPr/>
            <p:nvPr/>
          </p:nvSpPr>
          <p:spPr>
            <a:xfrm>
              <a:off x="6867078" y="611277"/>
              <a:ext cx="1513735" cy="1497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24226AFF-464B-5CEF-F7C1-624D089AA06B}"/>
              </a:ext>
            </a:extLst>
          </p:cNvPr>
          <p:cNvGrpSpPr/>
          <p:nvPr/>
        </p:nvGrpSpPr>
        <p:grpSpPr>
          <a:xfrm>
            <a:off x="3709118" y="3930651"/>
            <a:ext cx="1513735" cy="1497656"/>
            <a:chOff x="6867078" y="611277"/>
            <a:chExt cx="1513735" cy="1497656"/>
          </a:xfrm>
        </p:grpSpPr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D54D6822-F881-1A7D-FE89-FCAEEAC86AC0}"/>
                </a:ext>
              </a:extLst>
            </p:cNvPr>
            <p:cNvSpPr txBox="1"/>
            <p:nvPr/>
          </p:nvSpPr>
          <p:spPr>
            <a:xfrm>
              <a:off x="6997084" y="1036939"/>
              <a:ext cx="138372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>
                  <a:highlight>
                    <a:srgbClr val="FFFF00"/>
                  </a:highlight>
                </a:rPr>
                <a:t>תמונה של אשת צוות</a:t>
              </a:r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98BB2224-735C-E2C9-00B5-3C56DA3244FD}"/>
                </a:ext>
              </a:extLst>
            </p:cNvPr>
            <p:cNvSpPr/>
            <p:nvPr/>
          </p:nvSpPr>
          <p:spPr>
            <a:xfrm>
              <a:off x="6867078" y="611277"/>
              <a:ext cx="1513735" cy="1497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FC0A8644-8583-2FDE-8792-BC4A8305C4E1}"/>
              </a:ext>
            </a:extLst>
          </p:cNvPr>
          <p:cNvGrpSpPr/>
          <p:nvPr/>
        </p:nvGrpSpPr>
        <p:grpSpPr>
          <a:xfrm>
            <a:off x="7084480" y="3930652"/>
            <a:ext cx="1513735" cy="1497656"/>
            <a:chOff x="6867078" y="611277"/>
            <a:chExt cx="1513735" cy="1497656"/>
          </a:xfrm>
        </p:grpSpPr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2A871773-3527-F88D-34F7-5CE16811EBCC}"/>
                </a:ext>
              </a:extLst>
            </p:cNvPr>
            <p:cNvSpPr txBox="1"/>
            <p:nvPr/>
          </p:nvSpPr>
          <p:spPr>
            <a:xfrm>
              <a:off x="6997084" y="1036939"/>
              <a:ext cx="138372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dirty="0">
                  <a:highlight>
                    <a:srgbClr val="FFFF00"/>
                  </a:highlight>
                </a:rPr>
                <a:t>תמונה של אשת צוות</a:t>
              </a:r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F9A12C89-04E9-CAE2-7177-95D17016B0F7}"/>
                </a:ext>
              </a:extLst>
            </p:cNvPr>
            <p:cNvSpPr/>
            <p:nvPr/>
          </p:nvSpPr>
          <p:spPr>
            <a:xfrm>
              <a:off x="6867078" y="611277"/>
              <a:ext cx="1513735" cy="1497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71581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בקייטנה יהיו לנו דברים שאנחנו מכירים כמו ארוחת בוקר, מפגש, יצירה ומשחק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r>
              <a:rPr lang="he-IL" sz="2000" dirty="0"/>
              <a:t>ויהיו גם הפתעות מעניינות ופעילויות חדשות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5B601E6-ED5A-48FC-CA7F-B7EE35FE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71" y="996348"/>
            <a:ext cx="3669358" cy="128253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6CC6861-8D90-5DD9-1A71-B84275365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66"/>
          <a:stretch/>
        </p:blipFill>
        <p:spPr>
          <a:xfrm>
            <a:off x="2989422" y="2454967"/>
            <a:ext cx="3628548" cy="132822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28788D1-B043-0FC7-B371-9CDB0B143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371" y="2426290"/>
            <a:ext cx="1787621" cy="1269639"/>
          </a:xfrm>
          <a:prstGeom prst="rect">
            <a:avLst/>
          </a:prstGeom>
        </p:spPr>
      </p:pic>
      <p:pic>
        <p:nvPicPr>
          <p:cNvPr id="5" name="Google Shape;12874;p321">
            <a:extLst>
              <a:ext uri="{FF2B5EF4-FFF2-40B4-BE49-F238E27FC236}">
                <a16:creationId xmlns:a16="http://schemas.microsoft.com/office/drawing/2014/main" id="{B53F3A3A-3E20-6056-C99E-D5892B27AC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2127" y="4488120"/>
            <a:ext cx="2681746" cy="22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575FF54-8DFF-B9C7-EB6F-D2C5968F0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28" b="-1"/>
          <a:stretch/>
        </p:blipFill>
        <p:spPr>
          <a:xfrm>
            <a:off x="7075079" y="1439140"/>
            <a:ext cx="1771741" cy="1328226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922A21BE-C1C7-5A99-01BD-32A18FD7624E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29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22960" y="394692"/>
            <a:ext cx="8023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אני סקרן לגלות מה יהיה בקייטנה...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182395F-55CE-66FC-CC4D-C02F1FC0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469" y="2073121"/>
            <a:ext cx="2991262" cy="255178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E9746E7-A209-FE82-B8FE-495DC8273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28" b="-1"/>
          <a:stretch/>
        </p:blipFill>
        <p:spPr>
          <a:xfrm>
            <a:off x="708569" y="1838033"/>
            <a:ext cx="4244431" cy="318193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2D31B0DE-780D-850A-1DB0-76C16D795350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860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84816-04EB-912E-C2E9-9339534233D1}"/>
              </a:ext>
            </a:extLst>
          </p:cNvPr>
          <p:cNvSpPr txBox="1"/>
          <p:nvPr/>
        </p:nvSpPr>
        <p:spPr>
          <a:xfrm>
            <a:off x="832498" y="411325"/>
            <a:ext cx="7646670" cy="62324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/>
              <a:t>שתסתיים הקייטנה – </a:t>
            </a:r>
          </a:p>
          <a:p>
            <a:pPr algn="ctr" rtl="1"/>
            <a:r>
              <a:rPr lang="he-IL" sz="2000" dirty="0"/>
              <a:t>אני אגיד שלום לגן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400" dirty="0"/>
          </a:p>
          <a:p>
            <a:pPr algn="ctr" rtl="1"/>
            <a:r>
              <a:rPr lang="he-IL" sz="2000" dirty="0"/>
              <a:t>לחברים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400" dirty="0"/>
          </a:p>
          <a:p>
            <a:pPr algn="ctr" rtl="1"/>
            <a:r>
              <a:rPr lang="he-IL" sz="2000" dirty="0"/>
              <a:t> ולגננות</a:t>
            </a:r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2000" dirty="0"/>
          </a:p>
          <a:p>
            <a:pPr algn="ctr" rtl="1"/>
            <a:endParaRPr lang="he-IL" sz="11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174462B-8DFA-5426-3165-7AEDB4660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985" y="294052"/>
            <a:ext cx="768519" cy="777891"/>
          </a:xfrm>
          <a:prstGeom prst="rect">
            <a:avLst/>
          </a:prstGeom>
        </p:spPr>
      </p:pic>
      <p:pic>
        <p:nvPicPr>
          <p:cNvPr id="3" name="Google Shape;6902;p171">
            <a:extLst>
              <a:ext uri="{FF2B5EF4-FFF2-40B4-BE49-F238E27FC236}">
                <a16:creationId xmlns:a16="http://schemas.microsoft.com/office/drawing/2014/main" id="{D5479F56-3323-863F-E66E-D7715DCE4FEE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655833" y="1354228"/>
            <a:ext cx="1383059" cy="89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27BB3BE-4D8C-F705-D24C-E6E0FF303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245" y="1139343"/>
            <a:ext cx="1596377" cy="1324652"/>
          </a:xfrm>
          <a:prstGeom prst="rect">
            <a:avLst/>
          </a:prstGeom>
        </p:spPr>
      </p:pic>
      <p:pic>
        <p:nvPicPr>
          <p:cNvPr id="21" name="Google Shape;6902;p171">
            <a:extLst>
              <a:ext uri="{FF2B5EF4-FFF2-40B4-BE49-F238E27FC236}">
                <a16:creationId xmlns:a16="http://schemas.microsoft.com/office/drawing/2014/main" id="{8DBAF621-46C4-CC3E-D55C-1DF64846B801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815627" y="3080123"/>
            <a:ext cx="1383059" cy="89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902;p171">
            <a:extLst>
              <a:ext uri="{FF2B5EF4-FFF2-40B4-BE49-F238E27FC236}">
                <a16:creationId xmlns:a16="http://schemas.microsoft.com/office/drawing/2014/main" id="{44112D0E-D4E9-B15E-3877-568B80C67236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998917" y="5382172"/>
            <a:ext cx="1383059" cy="89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765BDB68-E695-EAD0-A884-454227AE21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8" b="-1"/>
          <a:stretch/>
        </p:blipFill>
        <p:spPr>
          <a:xfrm>
            <a:off x="1601817" y="327359"/>
            <a:ext cx="948781" cy="711275"/>
          </a:xfrm>
          <a:prstGeom prst="rect">
            <a:avLst/>
          </a:prstGeom>
        </p:spPr>
      </p:pic>
      <p:sp>
        <p:nvSpPr>
          <p:cNvPr id="41" name="מלבן 40">
            <a:extLst>
              <a:ext uri="{FF2B5EF4-FFF2-40B4-BE49-F238E27FC236}">
                <a16:creationId xmlns:a16="http://schemas.microsoft.com/office/drawing/2014/main" id="{590AE844-1EB9-CF84-D676-9E78E2A6A1A2}"/>
              </a:ext>
            </a:extLst>
          </p:cNvPr>
          <p:cNvSpPr/>
          <p:nvPr/>
        </p:nvSpPr>
        <p:spPr>
          <a:xfrm>
            <a:off x="112980" y="99000"/>
            <a:ext cx="9720000" cy="66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FBFD14ED-1E58-6FAF-3639-184208E43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2" y="5787434"/>
            <a:ext cx="3816771" cy="875633"/>
          </a:xfrm>
          <a:prstGeom prst="rect">
            <a:avLst/>
          </a:prstGeom>
        </p:spPr>
      </p:pic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35698848-20CA-684D-F46D-EEC4EC92A785}"/>
              </a:ext>
            </a:extLst>
          </p:cNvPr>
          <p:cNvGrpSpPr/>
          <p:nvPr/>
        </p:nvGrpSpPr>
        <p:grpSpPr>
          <a:xfrm>
            <a:off x="2490531" y="2678880"/>
            <a:ext cx="3784084" cy="1644722"/>
            <a:chOff x="387866" y="2624276"/>
            <a:chExt cx="4383531" cy="2100569"/>
          </a:xfrm>
        </p:grpSpPr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24C8D883-E9C7-DB77-C1C3-CA9D1D5EF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5638" y="2641987"/>
              <a:ext cx="1038966" cy="1030687"/>
            </a:xfrm>
            <a:prstGeom prst="rect">
              <a:avLst/>
            </a:prstGeom>
          </p:spPr>
        </p:pic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5C36E434-4B4A-002B-6D9E-4BE808338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4857" y="3694158"/>
              <a:ext cx="1038966" cy="1030687"/>
            </a:xfrm>
            <a:prstGeom prst="rect">
              <a:avLst/>
            </a:prstGeom>
          </p:spPr>
        </p:pic>
        <p:pic>
          <p:nvPicPr>
            <p:cNvPr id="25" name="תמונה 24">
              <a:extLst>
                <a:ext uri="{FF2B5EF4-FFF2-40B4-BE49-F238E27FC236}">
                  <a16:creationId xmlns:a16="http://schemas.microsoft.com/office/drawing/2014/main" id="{7177D65E-4DCA-B65B-C2AD-E07236D6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454" y="3684565"/>
              <a:ext cx="1038966" cy="1030687"/>
            </a:xfrm>
            <a:prstGeom prst="rect">
              <a:avLst/>
            </a:prstGeom>
          </p:spPr>
        </p:pic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DECA80E1-8444-B690-B516-7AB1BFB45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3042" y="2624276"/>
              <a:ext cx="1038966" cy="1030687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EF1A3343-E31A-92A2-1A45-54A61FB25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866" y="3684566"/>
              <a:ext cx="1038966" cy="1030687"/>
            </a:xfrm>
            <a:prstGeom prst="rect">
              <a:avLst/>
            </a:prstGeom>
          </p:spPr>
        </p:pic>
        <p:pic>
          <p:nvPicPr>
            <p:cNvPr id="28" name="תמונה 27">
              <a:extLst>
                <a:ext uri="{FF2B5EF4-FFF2-40B4-BE49-F238E27FC236}">
                  <a16:creationId xmlns:a16="http://schemas.microsoft.com/office/drawing/2014/main" id="{30013F17-77F9-447B-B46D-B80B00170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454" y="2624277"/>
              <a:ext cx="1038966" cy="1030687"/>
            </a:xfrm>
            <a:prstGeom prst="rect">
              <a:avLst/>
            </a:prstGeom>
          </p:spPr>
        </p:pic>
        <p:pic>
          <p:nvPicPr>
            <p:cNvPr id="29" name="תמונה 28">
              <a:extLst>
                <a:ext uri="{FF2B5EF4-FFF2-40B4-BE49-F238E27FC236}">
                  <a16:creationId xmlns:a16="http://schemas.microsoft.com/office/drawing/2014/main" id="{E6625A17-5967-FF69-A83F-0A85B3E84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866" y="2630813"/>
              <a:ext cx="1038966" cy="1030687"/>
            </a:xfrm>
            <a:prstGeom prst="rect">
              <a:avLst/>
            </a:prstGeom>
          </p:spPr>
        </p:pic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4314E4A3-7770-297D-AEB4-0314A1A1B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2431" y="3694158"/>
              <a:ext cx="1038966" cy="1030687"/>
            </a:xfrm>
            <a:prstGeom prst="rect">
              <a:avLst/>
            </a:prstGeom>
          </p:spPr>
        </p:pic>
      </p:grp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2F1A79B8-CDA2-AE25-E9EE-8E4722685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3" y="4843024"/>
            <a:ext cx="3816771" cy="875633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A26A0636-234C-B6FB-5D39-F8F70112C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760" y="4855137"/>
            <a:ext cx="3816771" cy="875633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7EA4592D-F418-A5DE-8A30-5A4FE4BBB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365" y="5772328"/>
            <a:ext cx="3816771" cy="8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1824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ערכת נושא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320</Words>
  <Application>Microsoft Office PowerPoint</Application>
  <PresentationFormat>נייר A4 ‏(210x297 מ"מ)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יהודית לוי</dc:creator>
  <cp:lastModifiedBy>יהודית לוי</cp:lastModifiedBy>
  <cp:revision>5</cp:revision>
  <dcterms:created xsi:type="dcterms:W3CDTF">2024-06-26T19:35:28Z</dcterms:created>
  <dcterms:modified xsi:type="dcterms:W3CDTF">2024-06-29T22:19:51Z</dcterms:modified>
</cp:coreProperties>
</file>