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70" autoAdjust="0"/>
    <p:restoredTop sz="94660"/>
  </p:normalViewPr>
  <p:slideViewPr>
    <p:cSldViewPr snapToGrid="0">
      <p:cViewPr varScale="1">
        <p:scale>
          <a:sx n="52" d="100"/>
          <a:sy n="52" d="100"/>
        </p:scale>
        <p:origin x="48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164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301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590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495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53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434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535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13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134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53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4736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F7863-9550-48D5-AC1C-E8266BE12970}" type="datetimeFigureOut">
              <a:rPr lang="he-IL" smtClean="0"/>
              <a:t>כ"ז/ניסן/תשפ"ג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80455-E224-4B91-B3C5-87267EC6E92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3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58697" y="1091381"/>
            <a:ext cx="6430297" cy="45858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b="1" dirty="0" smtClean="0">
                <a:cs typeface="AdamaMF" pitchFamily="2" charset="-79"/>
              </a:rPr>
              <a:t>          </a:t>
            </a:r>
            <a:r>
              <a:rPr lang="he-IL" sz="3600" b="1" u="sng" dirty="0" smtClean="0">
                <a:cs typeface="AdamaMF" pitchFamily="2" charset="-79"/>
              </a:rPr>
              <a:t>רוחי טרייטל</a:t>
            </a:r>
          </a:p>
          <a:p>
            <a:r>
              <a:rPr lang="he-IL" sz="3200" b="1" dirty="0" smtClean="0">
                <a:solidFill>
                  <a:srgbClr val="FF0000"/>
                </a:solidFill>
              </a:rPr>
              <a:t>מנציחה לך רגעים מתוקים</a:t>
            </a:r>
          </a:p>
          <a:p>
            <a:r>
              <a:rPr lang="he-IL" sz="3200" b="1" dirty="0" smtClean="0"/>
              <a:t>           </a:t>
            </a:r>
            <a:r>
              <a:rPr lang="he-IL" sz="3200" b="1" u="sng" dirty="0" smtClean="0">
                <a:solidFill>
                  <a:srgbClr val="FF0000"/>
                </a:solidFill>
              </a:rPr>
              <a:t>שלא יחזרו!</a:t>
            </a:r>
          </a:p>
          <a:p>
            <a:r>
              <a:rPr lang="he-IL" sz="3200" b="1" dirty="0" smtClean="0">
                <a:cs typeface="AdamaMF" pitchFamily="2" charset="-79"/>
              </a:rPr>
              <a:t>חוויה של תמונות לכל המשפחה</a:t>
            </a:r>
            <a:r>
              <a:rPr lang="he-IL" sz="3200" b="1" dirty="0" smtClean="0"/>
              <a:t>,</a:t>
            </a:r>
          </a:p>
          <a:p>
            <a:r>
              <a:rPr lang="he-IL" sz="3200" b="1" dirty="0" smtClean="0">
                <a:cs typeface="AdamaMF" pitchFamily="2" charset="-79"/>
              </a:rPr>
              <a:t>           במקצועיות,</a:t>
            </a:r>
          </a:p>
          <a:p>
            <a:r>
              <a:rPr lang="he-IL" sz="3200" b="1" dirty="0" smtClean="0">
                <a:cs typeface="AdamaMF" pitchFamily="2" charset="-79"/>
              </a:rPr>
              <a:t>            בכייף,</a:t>
            </a:r>
          </a:p>
          <a:p>
            <a:r>
              <a:rPr lang="he-IL" sz="3200" b="1" dirty="0" smtClean="0">
                <a:cs typeface="AdamaMF" pitchFamily="2" charset="-79"/>
              </a:rPr>
              <a:t>            ובהנאה! </a:t>
            </a:r>
          </a:p>
          <a:p>
            <a:r>
              <a:rPr lang="he-IL" sz="3200" b="1" dirty="0" smtClean="0">
                <a:cs typeface="AdamaMF" pitchFamily="2" charset="-79"/>
              </a:rPr>
              <a:t>         054-8462338</a:t>
            </a:r>
          </a:p>
          <a:p>
            <a:r>
              <a:rPr lang="he-IL" sz="3200" b="1" dirty="0">
                <a:cs typeface="AdamaMF" pitchFamily="2" charset="-79"/>
              </a:rPr>
              <a:t> </a:t>
            </a:r>
            <a:r>
              <a:rPr lang="he-IL" sz="3200" b="1" dirty="0" smtClean="0">
                <a:cs typeface="AdamaMF" pitchFamily="2" charset="-79"/>
              </a:rPr>
              <a:t>    </a:t>
            </a:r>
            <a:r>
              <a:rPr lang="en-US" sz="3200" b="1" dirty="0" smtClean="0">
                <a:cs typeface="AdamaMF" pitchFamily="2" charset="-79"/>
              </a:rPr>
              <a:t>r0548462338@gmail.com</a:t>
            </a:r>
            <a:endParaRPr lang="he-IL" sz="3200" b="1" dirty="0">
              <a:cs typeface="AdamaMF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7495846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</Words>
  <Application>Microsoft Office PowerPoint</Application>
  <PresentationFormat>מסך רחב</PresentationFormat>
  <Paragraphs>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AdamaMF</vt:lpstr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LENOVO</dc:creator>
  <cp:lastModifiedBy>LENOVO</cp:lastModifiedBy>
  <cp:revision>2</cp:revision>
  <dcterms:created xsi:type="dcterms:W3CDTF">2023-04-18T06:13:40Z</dcterms:created>
  <dcterms:modified xsi:type="dcterms:W3CDTF">2023-04-18T06:22:14Z</dcterms:modified>
</cp:coreProperties>
</file>