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8" r:id="rId11"/>
    <p:sldId id="280" r:id="rId12"/>
    <p:sldId id="281" r:id="rId13"/>
    <p:sldId id="279" r:id="rId14"/>
    <p:sldId id="282" r:id="rId15"/>
    <p:sldId id="283" r:id="rId16"/>
    <p:sldId id="284" r:id="rId17"/>
    <p:sldId id="285" r:id="rId18"/>
    <p:sldId id="288" r:id="rId19"/>
    <p:sldId id="287" r:id="rId20"/>
    <p:sldId id="286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7BB73D-B704-A6EE-FCAD-0FB651AD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698BC2E-7C6F-9486-C1FC-F75A55456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76D1CF-9483-2506-AE74-AC8F883D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4999C4E-C87C-A3FE-9E2B-9235705C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1F3AA1-084E-668E-C6D5-61A75540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151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EE1F40-1F07-3DA6-2D34-E9A1DD54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0101786-8DA9-1F51-A478-DC753CB1B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7FF5C3-CD4C-3423-8E62-0F9A806F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908123-B93E-15F7-C84E-55ACBF5E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4DE51C-5C1F-DCE5-D060-8C378D5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83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59D11DD-7FEE-327C-7109-792A545BF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DCA50D5-1B41-4540-26E2-1FDE3EB20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C714F4-F8EA-0031-0B4D-2AEFC10E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A63BE32-3585-C43E-C218-349EC2F4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EA7A4E5-C0DE-6F5B-BC90-8A2D85B4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90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E66218-6550-414E-EF14-9D20B54B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CDCE547-1517-D507-1DFF-827DA313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32858F-56AB-8305-FAE3-31CAF3DF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987E79-1F96-CFA4-1950-C64BFFD9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763E247-C8A0-0403-8F4E-5C989F6E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743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122A4B-8B24-04F3-2260-084261B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7601B40-616A-1EA4-E36F-3C9A6E1A3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6BE7204-3496-B62D-ABF1-07901E23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45B0B12-F58C-92DF-D00C-8D4124B5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AF8A4D4-02A0-A51B-D328-80A81955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209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084F8E-75DB-5EB7-506E-FE277ECB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FC68A5-8DE7-E993-D57F-30B10A711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8BB9ABA-05A2-3963-A0D4-83AE4783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5F7DE15-6A2C-5B1F-C6B5-300528A4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A66763B-1596-A6DF-0B95-33A19FAB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095BB0E-010B-7C8C-F389-2C62D359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728187-C7A6-BF42-5F12-F71A53C4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8C12B72-2C51-08CD-D12F-64B6E6A20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4443F6D-F8BD-47C2-F8F9-9CBDAF81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3F94C5F-DC4C-6200-DCC2-7F47B1C5D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BC7E92E-90FA-3142-8789-1D6E2B58C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CCE249C-ACAB-B742-F9DE-74D0A6B5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F1CC36C-43E2-3EFB-29E9-1B876073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D60410D-912A-476B-DB77-27F0908C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2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2CC0A6-52B5-8220-EC10-D9F79801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59430BF-9316-311C-45CC-A16D8B87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2DB37F1-BB17-D0A5-81AE-754CA544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74CC8E3-65BD-96C6-6C31-2982863D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58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13313CB-7A6C-282C-2807-0CD816E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26C40DD-3CC2-161B-FBCF-AA6FE77F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9AC298A-C698-0DF2-35A0-5426688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61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B2EA53-29B8-5E58-9091-A30900B6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D231DA-B032-F097-0005-C44E9697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4E7081F-29BD-7425-0866-67F2DEBCA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5B4901-79A3-A65C-6F82-38E8E4A9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F1A1248-99C7-963C-9308-F9BA3B76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787715-F279-A559-200F-8A100BC3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365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C3BA44-BEDD-CE2A-DF5B-5035281F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1414F5A-7BFA-BCD0-9FD7-841EAE58D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F08087D-BA5A-19E9-69BA-8A491F016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CB1C89-A719-E08F-A144-357B4CBD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917CB3-625A-D1CE-0FAA-DEB45566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F2A8D17-0B70-BF57-A127-65E20E0D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386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5082D95-24C2-DC20-5B6F-D7E8B892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B7F579-85B2-84D3-1E41-237F450A4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77A30AD-68E9-6C56-A8D8-83D92245B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EC0B-92E8-4072-A590-7624730478A9}" type="datetimeFigureOut">
              <a:rPr lang="he-IL" smtClean="0"/>
              <a:t>י"ז/כסלו/תשפ"ג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0F451F-CF9F-1D25-D05C-B5FD1E674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8F7435D-93B4-8A1D-8939-EBF6CAE65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377C-A021-498E-A68E-AABF098CA9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98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1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2.png"/><Relationship Id="rId19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8F6FEE-B12C-ECAE-5AC8-232D1477C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D2E192E-73E6-E011-7CDB-6095873A9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BF2B3734-8446-5BAA-C57C-057EBAA7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1612" y="5257800"/>
            <a:ext cx="1410217" cy="1124713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E69AB1CB-77AF-C7B7-F7BE-A4D408F3B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1612" y="381000"/>
            <a:ext cx="1410217" cy="1124713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514A8FBF-E4CC-2E46-A29F-067AA31C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171" y="5111044"/>
            <a:ext cx="1410217" cy="1124713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4A5D4CFD-73A6-61B8-06AC-E4C7F0CFD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171" y="234244"/>
            <a:ext cx="1410217" cy="1124713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90A24B37-BA74-181F-87D6-B03F89CA7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0071" y="4739735"/>
            <a:ext cx="2080329" cy="1991804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940D5FC2-21CF-9F33-D444-3D6D667D2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2818" y="5518685"/>
            <a:ext cx="1552575" cy="1276350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356FE8D3-7086-A327-D0E4-B7EF8963C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140014" y="5387283"/>
            <a:ext cx="15525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FF9CE6D5-1377-310A-7B0D-DEA6FA54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0834" y="768403"/>
            <a:ext cx="3167577" cy="3032787"/>
          </a:xfrm>
          <a:prstGeom prst="rect">
            <a:avLst/>
          </a:prstGeom>
        </p:spPr>
      </p:pic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9B1611E6-1E29-0EE9-DFB7-FCB1D9053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423" y="768403"/>
            <a:ext cx="3167577" cy="3026048"/>
          </a:xfrm>
          <a:prstGeom prst="rect">
            <a:avLst/>
          </a:prstGeom>
        </p:spPr>
      </p:pic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5E63B430-E925-800F-FA3F-77EBBA59B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845" y="702846"/>
            <a:ext cx="3167577" cy="3026048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EB5896C0-6613-2D93-E9ED-CEB7D7B83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0834" y="768403"/>
            <a:ext cx="3167577" cy="30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FF9CE6D5-1377-310A-7B0D-DEA6FA54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0834" y="768403"/>
            <a:ext cx="3167577" cy="3032787"/>
          </a:xfrm>
          <a:prstGeom prst="rect">
            <a:avLst/>
          </a:prstGeom>
        </p:spPr>
      </p:pic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4A55512E-B08D-532F-0537-EE6B7881E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901" y="768403"/>
            <a:ext cx="3167577" cy="30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FF9CE6D5-1377-310A-7B0D-DEA6FA54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0834" y="768403"/>
            <a:ext cx="3167577" cy="3032787"/>
          </a:xfrm>
          <a:prstGeom prst="rect">
            <a:avLst/>
          </a:prstGeom>
        </p:spPr>
      </p:pic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6EE02D81-2CE3-686B-758C-85B4F2BD5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588" y="1442356"/>
            <a:ext cx="3167577" cy="23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      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ACBFDC80-B9E6-D555-EE26-EECFB6855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884" y="809670"/>
            <a:ext cx="3167577" cy="3032787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90B83F22-569E-19ED-BF0E-493122C76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9224" y="816409"/>
            <a:ext cx="3167577" cy="30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B37E8332-0B83-6CB4-6089-DBB955518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9122" y="849283"/>
            <a:ext cx="3167577" cy="3032787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90B83F22-569E-19ED-BF0E-493122C76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3343" y="823894"/>
            <a:ext cx="3167577" cy="30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ACBFDC80-B9E6-D555-EE26-EECFB6855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884" y="809670"/>
            <a:ext cx="3167577" cy="3032787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90B83F22-569E-19ED-BF0E-493122C76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9224" y="816409"/>
            <a:ext cx="3167577" cy="30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63763B2D-4A70-3348-4851-DC1CB759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9224" y="827973"/>
            <a:ext cx="3167577" cy="3032787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90B83F22-569E-19ED-BF0E-493122C7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588" y="740514"/>
            <a:ext cx="3167577" cy="30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90B83F22-569E-19ED-BF0E-493122C7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588" y="740514"/>
            <a:ext cx="3167577" cy="3026048"/>
          </a:xfrm>
          <a:prstGeom prst="rect">
            <a:avLst/>
          </a:prstGeom>
        </p:spPr>
      </p:pic>
      <p:pic>
        <p:nvPicPr>
          <p:cNvPr id="10" name="גרפיקה 8">
            <a:extLst>
              <a:ext uri="{FF2B5EF4-FFF2-40B4-BE49-F238E27FC236}">
                <a16:creationId xmlns:a16="http://schemas.microsoft.com/office/drawing/2014/main" id="{90B83F22-569E-19ED-BF0E-493122C7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80834" y="740514"/>
            <a:ext cx="3167577" cy="30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773253D3-8D5C-842B-2620-051C8A0C6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1000" y="793439"/>
            <a:ext cx="3167577" cy="3032787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743CC92A-BA16-FB1D-854B-82B39C9E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000" y="793439"/>
            <a:ext cx="3167577" cy="3032787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CAE08038-EEFD-B3DE-1FB6-1E78834EF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000" y="793439"/>
            <a:ext cx="3167577" cy="3032787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B99A401A-35B1-A99F-6E1F-E068BDDB1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1000" y="793439"/>
            <a:ext cx="3167577" cy="3032787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97FD6216-B17D-0BDF-853A-A1C29D2D4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1000" y="793439"/>
            <a:ext cx="3167577" cy="3032787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FF9CE6D5-1377-310A-7B0D-DEA6FA5499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1000" y="793439"/>
            <a:ext cx="3167577" cy="3032787"/>
          </a:xfrm>
          <a:prstGeom prst="rect">
            <a:avLst/>
          </a:prstGeom>
        </p:spPr>
      </p:pic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8F57FC13-1C77-F534-0848-EC25596337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31000" y="793439"/>
            <a:ext cx="3167577" cy="3032787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AA4235B-FF13-00FD-D809-8F92B42F78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31000" y="800179"/>
            <a:ext cx="3167577" cy="3026048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C296720B-3579-D744-63AC-A23F7A16A8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31000" y="800179"/>
            <a:ext cx="3167577" cy="3026048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31843B11-9D34-B85A-6AC7-BD7F00E3D7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31000" y="800179"/>
            <a:ext cx="3167577" cy="3026048"/>
          </a:xfrm>
          <a:prstGeom prst="rect">
            <a:avLst/>
          </a:prstGeom>
        </p:spPr>
      </p:pic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9B1611E6-1E29-0EE9-DFB7-FCB1D9053B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31000" y="800179"/>
            <a:ext cx="3167577" cy="3026048"/>
          </a:xfrm>
          <a:prstGeom prst="rect">
            <a:avLst/>
          </a:prstGeom>
        </p:spPr>
      </p:pic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1DE73B35-0E8A-075E-D12B-5B871787D133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FD644002-83B1-7606-3F76-4D6DEBABE61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שווה ל 5">
            <a:extLst>
              <a:ext uri="{FF2B5EF4-FFF2-40B4-BE49-F238E27FC236}">
                <a16:creationId xmlns:a16="http://schemas.microsoft.com/office/drawing/2014/main" id="{76693BD1-BAE1-31B9-8958-06BDEBEF0B5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3C87A69A-9F60-91BE-8465-FC5FC73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4009" y="2281427"/>
            <a:ext cx="1410217" cy="1124713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F5511ACC-C68F-5BF5-FA68-51BA4A3E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6" y="2281427"/>
            <a:ext cx="1410217" cy="1124713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27962E44-5F20-46B3-7501-7C9988E5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8900" y="763523"/>
            <a:ext cx="1410217" cy="1124713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FBAEBA3A-E12A-4DD1-DE60-126E0523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271" y="1719070"/>
            <a:ext cx="1410217" cy="1124713"/>
          </a:xfrm>
          <a:prstGeom prst="rect">
            <a:avLst/>
          </a:prstGeom>
        </p:spPr>
      </p:pic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29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29" name="חץ: סוגר זוויתי 28">
            <a:extLst>
              <a:ext uri="{FF2B5EF4-FFF2-40B4-BE49-F238E27FC236}">
                <a16:creationId xmlns:a16="http://schemas.microsoft.com/office/drawing/2014/main" id="{F1CE5D17-EA7B-0288-2810-989745E300E1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חץ: סוגר זוויתי 29">
            <a:extLst>
              <a:ext uri="{FF2B5EF4-FFF2-40B4-BE49-F238E27FC236}">
                <a16:creationId xmlns:a16="http://schemas.microsoft.com/office/drawing/2014/main" id="{E20A8DD2-35C0-5894-D54C-F129A714A13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שווה ל 30">
            <a:extLst>
              <a:ext uri="{FF2B5EF4-FFF2-40B4-BE49-F238E27FC236}">
                <a16:creationId xmlns:a16="http://schemas.microsoft.com/office/drawing/2014/main" id="{AC460E36-772D-27DA-E295-EC93115B0A3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D7DA7620-A9AF-08C6-7F98-E2AF0ED39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9224" y="834851"/>
            <a:ext cx="3167577" cy="3032787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90B83F22-569E-19ED-BF0E-493122C76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588" y="740514"/>
            <a:ext cx="3167577" cy="30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1DE73B35-0E8A-075E-D12B-5B871787D133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FD644002-83B1-7606-3F76-4D6DEBABE61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שווה ל 5">
            <a:extLst>
              <a:ext uri="{FF2B5EF4-FFF2-40B4-BE49-F238E27FC236}">
                <a16:creationId xmlns:a16="http://schemas.microsoft.com/office/drawing/2014/main" id="{76693BD1-BAE1-31B9-8958-06BDEBEF0B5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3C87A69A-9F60-91BE-8465-FC5FC73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4009" y="2304005"/>
            <a:ext cx="1410217" cy="1124713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F5511ACC-C68F-5BF5-FA68-51BA4A3E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6" y="2304005"/>
            <a:ext cx="1410217" cy="1124713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FBAEBA3A-E12A-4DD1-DE60-126E0523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240" y="2304005"/>
            <a:ext cx="1410217" cy="1124713"/>
          </a:xfrm>
          <a:prstGeom prst="rect">
            <a:avLst/>
          </a:prstGeom>
        </p:spPr>
      </p:pic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8F0FD119-72A4-7F3B-2C55-46BBDC94F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4009" y="845678"/>
            <a:ext cx="1410217" cy="1124713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D2842ECF-FF18-8C90-31EC-9595B3DA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767" y="845677"/>
            <a:ext cx="1410217" cy="1124713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60BB28A9-5346-64D9-9153-FFEEAC75D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1611" y="845677"/>
            <a:ext cx="1410217" cy="1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1DE73B35-0E8A-075E-D12B-5B871787D133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FD644002-83B1-7606-3F76-4D6DEBABE61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שווה ל 5">
            <a:extLst>
              <a:ext uri="{FF2B5EF4-FFF2-40B4-BE49-F238E27FC236}">
                <a16:creationId xmlns:a16="http://schemas.microsoft.com/office/drawing/2014/main" id="{76693BD1-BAE1-31B9-8958-06BDEBEF0B5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3C87A69A-9F60-91BE-8465-FC5FC73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4009" y="2281427"/>
            <a:ext cx="1410217" cy="1124713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F5511ACC-C68F-5BF5-FA68-51BA4A3E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6" y="2281427"/>
            <a:ext cx="1410217" cy="1124713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27962E44-5F20-46B3-7501-7C9988E5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177" y="2445567"/>
            <a:ext cx="1410217" cy="1124713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FBAEBA3A-E12A-4DD1-DE60-126E0523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590" y="2445567"/>
            <a:ext cx="1410217" cy="1124713"/>
          </a:xfrm>
          <a:prstGeom prst="rect">
            <a:avLst/>
          </a:prstGeom>
        </p:spPr>
      </p:pic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3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1DE73B35-0E8A-075E-D12B-5B871787D133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FD644002-83B1-7606-3F76-4D6DEBABE61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שווה ל 5">
            <a:extLst>
              <a:ext uri="{FF2B5EF4-FFF2-40B4-BE49-F238E27FC236}">
                <a16:creationId xmlns:a16="http://schemas.microsoft.com/office/drawing/2014/main" id="{76693BD1-BAE1-31B9-8958-06BDEBEF0B5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3C87A69A-9F60-91BE-8465-FC5FC73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6985" y="2548541"/>
            <a:ext cx="1410217" cy="1124713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F5511ACC-C68F-5BF5-FA68-51BA4A3E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90" y="2568867"/>
            <a:ext cx="1410217" cy="1124713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4A616E63-FC46-BE11-B6DC-09990DCE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6985" y="1086943"/>
            <a:ext cx="1410217" cy="1124713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A0E79AC9-0A6A-D4CB-70AB-B678260A4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90" y="1107269"/>
            <a:ext cx="1410217" cy="1124713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E7300C69-AAD9-FB54-82B6-9DAC78264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9514" y="1719070"/>
            <a:ext cx="1410217" cy="1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1DE73B35-0E8A-075E-D12B-5B871787D133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FD644002-83B1-7606-3F76-4D6DEBABE61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שווה ל 5">
            <a:extLst>
              <a:ext uri="{FF2B5EF4-FFF2-40B4-BE49-F238E27FC236}">
                <a16:creationId xmlns:a16="http://schemas.microsoft.com/office/drawing/2014/main" id="{76693BD1-BAE1-31B9-8958-06BDEBEF0B5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3C87A69A-9F60-91BE-8465-FC5FC73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3686" y="2687827"/>
            <a:ext cx="1410217" cy="1124713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F5511ACC-C68F-5BF5-FA68-51BA4A3E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2687827"/>
            <a:ext cx="1410217" cy="1124713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27962E44-5F20-46B3-7501-7C9988E5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5646" y="1708531"/>
            <a:ext cx="1410217" cy="1124713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21229E82-FAAC-2C9A-FB2A-EEBF8F23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3686" y="729234"/>
            <a:ext cx="1410217" cy="1124713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C3AC38E0-306B-1ED2-4764-B983285A7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729234"/>
            <a:ext cx="1410217" cy="1124713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67DFF3F2-1992-7618-9673-F1D68DBD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172" y="2687827"/>
            <a:ext cx="1410217" cy="1124713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3DA85AFA-6F55-2C2E-A4FA-32109666E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91" y="2687827"/>
            <a:ext cx="1410217" cy="112471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AC9BAA01-34B1-6566-83F7-0532631BB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172" y="729234"/>
            <a:ext cx="1410217" cy="1124713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55CEDC49-01A6-5FD0-6D41-D4E73014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91" y="729234"/>
            <a:ext cx="1410217" cy="1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1DE73B35-0E8A-075E-D12B-5B871787D133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FD644002-83B1-7606-3F76-4D6DEBABE61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שווה ל 5">
            <a:extLst>
              <a:ext uri="{FF2B5EF4-FFF2-40B4-BE49-F238E27FC236}">
                <a16:creationId xmlns:a16="http://schemas.microsoft.com/office/drawing/2014/main" id="{76693BD1-BAE1-31B9-8958-06BDEBEF0B5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3C87A69A-9F60-91BE-8465-FC5FC735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0106" y="2405605"/>
            <a:ext cx="1410217" cy="1124713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F5511ACC-C68F-5BF5-FA68-51BA4A3E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2268" y="2304287"/>
            <a:ext cx="1410217" cy="1124713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27962E44-5F20-46B3-7501-7C9988E5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172" y="845817"/>
            <a:ext cx="1410217" cy="1124713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FBAEBA3A-E12A-4DD1-DE60-126E0523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585" y="845817"/>
            <a:ext cx="1410217" cy="1124713"/>
          </a:xfrm>
          <a:prstGeom prst="rect">
            <a:avLst/>
          </a:prstGeom>
        </p:spPr>
      </p:pic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4BF4BB6C-568D-8E6E-EE03-27AAC28F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0950" y="2405605"/>
            <a:ext cx="1410217" cy="1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1DE73B35-0E8A-075E-D12B-5B871787D133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FD644002-83B1-7606-3F76-4D6DEBABE61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שווה ל 5">
            <a:extLst>
              <a:ext uri="{FF2B5EF4-FFF2-40B4-BE49-F238E27FC236}">
                <a16:creationId xmlns:a16="http://schemas.microsoft.com/office/drawing/2014/main" id="{76693BD1-BAE1-31B9-8958-06BDEBEF0B5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F5511ACC-C68F-5BF5-FA68-51BA4A3E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2687827"/>
            <a:ext cx="1410217" cy="1124713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27962E44-5F20-46B3-7501-7C9988E5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4" y="1599945"/>
            <a:ext cx="1410217" cy="1124713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C3AC38E0-306B-1ED2-4764-B983285A7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3738" y="512063"/>
            <a:ext cx="1410217" cy="1124713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67DFF3F2-1992-7618-9673-F1D68DBD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172" y="2687827"/>
            <a:ext cx="1410217" cy="1124713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3DA85AFA-6F55-2C2E-A4FA-32109666E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91" y="2687827"/>
            <a:ext cx="1410217" cy="112471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AC9BAA01-34B1-6566-83F7-0532631BB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172" y="729234"/>
            <a:ext cx="1410217" cy="1124713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55CEDC49-01A6-5FD0-6D41-D4E73014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91" y="729234"/>
            <a:ext cx="1410217" cy="1124713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F88D7B9E-E66C-6269-B73C-F0551FCF5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6376" y="2687827"/>
            <a:ext cx="1410217" cy="1124713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B0B356D6-9015-6BA9-9669-AE1454558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6375" y="1599945"/>
            <a:ext cx="1410217" cy="1124713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3CACF281-61D9-F59B-7D6E-B3FCD7D00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2509" y="512063"/>
            <a:ext cx="1410217" cy="1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1DE73B35-0E8A-075E-D12B-5B871787D133}"/>
              </a:ext>
            </a:extLst>
          </p:cNvPr>
          <p:cNvSpPr/>
          <p:nvPr/>
        </p:nvSpPr>
        <p:spPr>
          <a:xfrm>
            <a:off x="7700772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FD644002-83B1-7606-3F76-4D6DEBABE61B}"/>
              </a:ext>
            </a:extLst>
          </p:cNvPr>
          <p:cNvSpPr/>
          <p:nvPr/>
        </p:nvSpPr>
        <p:spPr>
          <a:xfrm flipH="1">
            <a:off x="5219700" y="5004054"/>
            <a:ext cx="1591056" cy="1124712"/>
          </a:xfrm>
          <a:prstGeom prst="chevron">
            <a:avLst>
              <a:gd name="adj" fmla="val 955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שווה ל 5">
            <a:extLst>
              <a:ext uri="{FF2B5EF4-FFF2-40B4-BE49-F238E27FC236}">
                <a16:creationId xmlns:a16="http://schemas.microsoft.com/office/drawing/2014/main" id="{76693BD1-BAE1-31B9-8958-06BDEBEF0B5E}"/>
              </a:ext>
            </a:extLst>
          </p:cNvPr>
          <p:cNvSpPr/>
          <p:nvPr/>
        </p:nvSpPr>
        <p:spPr>
          <a:xfrm>
            <a:off x="2900172" y="4924044"/>
            <a:ext cx="1874520" cy="128473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412D572-8C9A-6307-773B-2987C9E6FF2C}"/>
              </a:ext>
            </a:extLst>
          </p:cNvPr>
          <p:cNvSpPr/>
          <p:nvPr/>
        </p:nvSpPr>
        <p:spPr>
          <a:xfrm>
            <a:off x="7269479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6D3C2184-5D60-B8A9-B11D-94B42DB1F7F2}"/>
              </a:ext>
            </a:extLst>
          </p:cNvPr>
          <p:cNvSpPr/>
          <p:nvPr/>
        </p:nvSpPr>
        <p:spPr>
          <a:xfrm>
            <a:off x="332233" y="512063"/>
            <a:ext cx="4590288" cy="3538728"/>
          </a:xfrm>
          <a:prstGeom prst="roundRect">
            <a:avLst>
              <a:gd name="adj" fmla="val 23644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10" name="גרפיקה 9">
            <a:extLst>
              <a:ext uri="{FF2B5EF4-FFF2-40B4-BE49-F238E27FC236}">
                <a16:creationId xmlns:a16="http://schemas.microsoft.com/office/drawing/2014/main" id="{67DFF3F2-1992-7618-9673-F1D68DBD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172" y="2687827"/>
            <a:ext cx="1410217" cy="1124713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3DA85AFA-6F55-2C2E-A4FA-32109666E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91" y="2687827"/>
            <a:ext cx="1410217" cy="112471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AC9BAA01-34B1-6566-83F7-0532631BB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172" y="729234"/>
            <a:ext cx="1410217" cy="1124713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55CEDC49-01A6-5FD0-6D41-D4E73014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91" y="729234"/>
            <a:ext cx="1410217" cy="1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מסך רחב</PresentationFormat>
  <Paragraphs>2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7</cp:revision>
  <dcterms:created xsi:type="dcterms:W3CDTF">2022-12-10T20:22:01Z</dcterms:created>
  <dcterms:modified xsi:type="dcterms:W3CDTF">2022-12-11T10:54:13Z</dcterms:modified>
</cp:coreProperties>
</file>