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מקטע ללא כותרת" id="{AE2FA86E-66D1-4323-8F01-74E8050E8EE4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8F1BBA8-F433-44E6-A1C5-A7F85BD3360A}" type="datetimeFigureOut">
              <a:rPr lang="he-IL" smtClean="0"/>
              <a:t>כ"ב/חשון/תשפ"ב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58FB4D1-5B49-4C06-B338-2BA7C11C185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73017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8FB4D1-5B49-4C06-B338-2BA7C11C1850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5915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3AB3AEB-221A-4473-8997-AB86ACEB6E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56921B8-9987-4F8E-BA68-1D42D5735E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632695B-1D32-448A-8DE4-8BCD5EB35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4A39-F346-45B9-A9D9-39CD3402B832}" type="datetimeFigureOut">
              <a:rPr lang="he-IL" smtClean="0"/>
              <a:t>כ"ב/חשון/תשפ"ב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15AA40E-DA92-4A65-8C4D-F00C3AC05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BCEC538-C1DD-4116-9B11-8E3FB5ACC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073E9-BA3C-4209-A2C1-6D06F53B685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4120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AFC66A6-0D01-4791-92FB-515BC5A50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C06E8DDA-AE0C-46E3-8821-9F86749AF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3357C9D-CCE4-4BE4-B1D7-BCD662FBC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4A39-F346-45B9-A9D9-39CD3402B832}" type="datetimeFigureOut">
              <a:rPr lang="he-IL" smtClean="0"/>
              <a:t>כ"ב/חשון/תשפ"ב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9D3AC9A-B417-4D59-8C1A-285F1E7DA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52B1A3E-DFA7-4059-BD80-B92C8FA46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073E9-BA3C-4209-A2C1-6D06F53B685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49930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001BCDF7-95CD-4D38-960B-E17D5C7994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254EE907-1C15-4339-AC08-66C1E0EA30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F00824EC-F6DB-4DDB-9B3C-319D4A3E7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4A39-F346-45B9-A9D9-39CD3402B832}" type="datetimeFigureOut">
              <a:rPr lang="he-IL" smtClean="0"/>
              <a:t>כ"ב/חשון/תשפ"ב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118F525-B41E-454C-9D0B-8132690EB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A7B6AE4-46A2-4282-9A3A-E30DC6C40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073E9-BA3C-4209-A2C1-6D06F53B685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81416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071DA03-5DF3-45AC-A9FB-A88975A1C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14F82AA-8D39-4CAC-997A-C1728E5D08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FFB12319-7872-423F-B517-8E4F78C9A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4A39-F346-45B9-A9D9-39CD3402B832}" type="datetimeFigureOut">
              <a:rPr lang="he-IL" smtClean="0"/>
              <a:t>כ"ב/חשון/תשפ"ב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8A00DFF8-2CF4-45F7-84FD-39DB267E9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27B8389-FA23-4FA0-9DB9-531DBF460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073E9-BA3C-4209-A2C1-6D06F53B685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4465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D19ED79-B150-4726-B9C2-9625472EF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B6B2F68-ED4C-4CAE-B5F4-8BC630C3CA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C9C6045-A47F-4794-B115-BBD0B7DC3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4A39-F346-45B9-A9D9-39CD3402B832}" type="datetimeFigureOut">
              <a:rPr lang="he-IL" smtClean="0"/>
              <a:t>כ"ב/חשון/תשפ"ב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B45B3ED-FE09-4ADA-B3AE-86E970BA7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549B782-A610-48F7-865F-7055430E8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073E9-BA3C-4209-A2C1-6D06F53B685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827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4A7F78C-6BDD-4E5D-965A-497E593D1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CCAA2750-8B0B-4751-B575-D96644BF9D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856A5F8F-A134-4B58-97BB-3DE80A78A4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048EEFE9-6A21-4594-A0DD-CDDEB3352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4A39-F346-45B9-A9D9-39CD3402B832}" type="datetimeFigureOut">
              <a:rPr lang="he-IL" smtClean="0"/>
              <a:t>כ"ב/חשון/תשפ"ב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41F642A1-983C-4BFC-AEB8-1B5E256FA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B2BA3453-327C-4FD1-990B-53E010361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073E9-BA3C-4209-A2C1-6D06F53B685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8583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C09C25D-4778-4986-8723-E3ABBF008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936F5FEF-91F9-4E3C-94C5-F80048ED41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F3812D99-4A77-4C3C-ABDE-D1899BB3CC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BD73027C-4530-46F2-AF8D-7DBC29044D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504F12AA-046B-4249-B427-22239C8227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2F64CD0B-CE7A-4A95-BBA4-50DAB3CE8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4A39-F346-45B9-A9D9-39CD3402B832}" type="datetimeFigureOut">
              <a:rPr lang="he-IL" smtClean="0"/>
              <a:t>כ"ב/חשון/תשפ"ב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53BC89AC-02B0-4C33-AADB-06EC4A344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AE0054FB-742D-4AF3-9A5A-B15EE3987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073E9-BA3C-4209-A2C1-6D06F53B685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39230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9C60BD7-89EE-4D8C-8219-04CFAF1B0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4441BF41-715C-4D93-BB4E-4A8490676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4A39-F346-45B9-A9D9-39CD3402B832}" type="datetimeFigureOut">
              <a:rPr lang="he-IL" smtClean="0"/>
              <a:t>כ"ב/חשון/תשפ"ב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8209B840-D765-43FA-BD78-A3815398F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EE487054-4B77-416C-ABC8-684733721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073E9-BA3C-4209-A2C1-6D06F53B685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17737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D0C984CF-6AF5-4310-8062-E2A715FCD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4A39-F346-45B9-A9D9-39CD3402B832}" type="datetimeFigureOut">
              <a:rPr lang="he-IL" smtClean="0"/>
              <a:t>כ"ב/חשון/תשפ"ב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77A2845F-BEEF-4CAE-AF57-B892A5CFD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07114C95-D5C4-4604-9BE8-5A09B7EC7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073E9-BA3C-4209-A2C1-6D06F53B685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2832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86B3B31-3197-4F80-9BA8-0E019359C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3CA33C0-9C72-4CC4-A6AB-EDF0EB1FAA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EBFE7FB2-12BB-458A-B52F-1038C4A576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F2553479-9A36-4A5D-A8F0-7267DA5AF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4A39-F346-45B9-A9D9-39CD3402B832}" type="datetimeFigureOut">
              <a:rPr lang="he-IL" smtClean="0"/>
              <a:t>כ"ב/חשון/תשפ"ב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9198046A-3D09-4E3A-992D-E79D833E6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207B8846-2895-4C7D-A23B-B0D6ECC6D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073E9-BA3C-4209-A2C1-6D06F53B685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48112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635E4C-F9DD-45FC-A47E-973EA274F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8E6B81E6-1BF7-4E48-87C0-26E243DE59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15FBF8DA-4B3A-4AAF-B1B9-558BBABF34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6EA44EB9-47F1-4AFD-99F1-B06E8262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4A39-F346-45B9-A9D9-39CD3402B832}" type="datetimeFigureOut">
              <a:rPr lang="he-IL" smtClean="0"/>
              <a:t>כ"ב/חשון/תשפ"ב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9CEC9913-E90C-4761-94D5-94AF9E5D6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BA5F130E-E3E9-454C-9232-CBCDC9105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073E9-BA3C-4209-A2C1-6D06F53B685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6080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C93A21E6-BD30-408A-8343-1F1337D99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802A1DF-3923-4115-ACC0-F339B9CD0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EA7884B-D594-4268-8BC5-E1B5524FA1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34A39-F346-45B9-A9D9-39CD3402B832}" type="datetimeFigureOut">
              <a:rPr lang="he-IL" smtClean="0"/>
              <a:t>כ"ב/חשון/תשפ"ב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308F86C-E81C-4413-8413-5EB62C41F9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6A4565A-230F-422B-BAFC-6F0B3296DB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073E9-BA3C-4209-A2C1-6D06F53B685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17886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קבוצה 34">
            <a:extLst>
              <a:ext uri="{FF2B5EF4-FFF2-40B4-BE49-F238E27FC236}">
                <a16:creationId xmlns:a16="http://schemas.microsoft.com/office/drawing/2014/main" id="{06151C19-C98D-4509-AB3A-EE0F4439EE49}"/>
              </a:ext>
            </a:extLst>
          </p:cNvPr>
          <p:cNvGrpSpPr/>
          <p:nvPr/>
        </p:nvGrpSpPr>
        <p:grpSpPr>
          <a:xfrm>
            <a:off x="6299199" y="542352"/>
            <a:ext cx="2881745" cy="4149720"/>
            <a:chOff x="5364311" y="329916"/>
            <a:chExt cx="2448000" cy="3852147"/>
          </a:xfrm>
        </p:grpSpPr>
        <p:grpSp>
          <p:nvGrpSpPr>
            <p:cNvPr id="32" name="קבוצה 31">
              <a:extLst>
                <a:ext uri="{FF2B5EF4-FFF2-40B4-BE49-F238E27FC236}">
                  <a16:creationId xmlns:a16="http://schemas.microsoft.com/office/drawing/2014/main" id="{1A4EBB43-6A9B-47FB-9B07-1E55ED7CF601}"/>
                </a:ext>
              </a:extLst>
            </p:cNvPr>
            <p:cNvGrpSpPr/>
            <p:nvPr/>
          </p:nvGrpSpPr>
          <p:grpSpPr>
            <a:xfrm>
              <a:off x="5364311" y="329916"/>
              <a:ext cx="2448000" cy="3852147"/>
              <a:chOff x="5364311" y="329916"/>
              <a:chExt cx="2448000" cy="3852147"/>
            </a:xfrm>
          </p:grpSpPr>
          <p:grpSp>
            <p:nvGrpSpPr>
              <p:cNvPr id="26" name="קבוצה 25">
                <a:extLst>
                  <a:ext uri="{FF2B5EF4-FFF2-40B4-BE49-F238E27FC236}">
                    <a16:creationId xmlns:a16="http://schemas.microsoft.com/office/drawing/2014/main" id="{06BA8346-F60B-4BDB-90F8-3FF3BEC19188}"/>
                  </a:ext>
                </a:extLst>
              </p:cNvPr>
              <p:cNvGrpSpPr/>
              <p:nvPr/>
            </p:nvGrpSpPr>
            <p:grpSpPr>
              <a:xfrm>
                <a:off x="5500888" y="617478"/>
                <a:ext cx="2023813" cy="3456000"/>
                <a:chOff x="5501226" y="617505"/>
                <a:chExt cx="2023813" cy="3456000"/>
              </a:xfrm>
            </p:grpSpPr>
            <p:grpSp>
              <p:nvGrpSpPr>
                <p:cNvPr id="22" name="קבוצה 21">
                  <a:extLst>
                    <a:ext uri="{FF2B5EF4-FFF2-40B4-BE49-F238E27FC236}">
                      <a16:creationId xmlns:a16="http://schemas.microsoft.com/office/drawing/2014/main" id="{28BD1C6D-AD3C-4F0C-A089-9C92A899D68D}"/>
                    </a:ext>
                  </a:extLst>
                </p:cNvPr>
                <p:cNvGrpSpPr/>
                <p:nvPr/>
              </p:nvGrpSpPr>
              <p:grpSpPr>
                <a:xfrm>
                  <a:off x="5501226" y="617505"/>
                  <a:ext cx="2023813" cy="3456000"/>
                  <a:chOff x="5501226" y="617505"/>
                  <a:chExt cx="2023813" cy="3456000"/>
                </a:xfrm>
              </p:grpSpPr>
              <p:grpSp>
                <p:nvGrpSpPr>
                  <p:cNvPr id="18" name="קבוצה 17">
                    <a:extLst>
                      <a:ext uri="{FF2B5EF4-FFF2-40B4-BE49-F238E27FC236}">
                        <a16:creationId xmlns:a16="http://schemas.microsoft.com/office/drawing/2014/main" id="{B4FAA71F-D023-4BAA-A74C-4BA9E6D5579A}"/>
                      </a:ext>
                    </a:extLst>
                  </p:cNvPr>
                  <p:cNvGrpSpPr/>
                  <p:nvPr/>
                </p:nvGrpSpPr>
                <p:grpSpPr>
                  <a:xfrm>
                    <a:off x="5501226" y="617505"/>
                    <a:ext cx="2023813" cy="3456000"/>
                    <a:chOff x="5501226" y="1021365"/>
                    <a:chExt cx="2023813" cy="3456000"/>
                  </a:xfrm>
                </p:grpSpPr>
                <p:grpSp>
                  <p:nvGrpSpPr>
                    <p:cNvPr id="16" name="קבוצה 15">
                      <a:extLst>
                        <a:ext uri="{FF2B5EF4-FFF2-40B4-BE49-F238E27FC236}">
                          <a16:creationId xmlns:a16="http://schemas.microsoft.com/office/drawing/2014/main" id="{8934F66B-011D-4C5B-AF49-809CA2D2D0E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501226" y="1021365"/>
                      <a:ext cx="2023813" cy="3456000"/>
                      <a:chOff x="6150831" y="1038510"/>
                      <a:chExt cx="2023813" cy="3456000"/>
                    </a:xfrm>
                  </p:grpSpPr>
                  <p:grpSp>
                    <p:nvGrpSpPr>
                      <p:cNvPr id="11" name="קבוצה 10">
                        <a:extLst>
                          <a:ext uri="{FF2B5EF4-FFF2-40B4-BE49-F238E27FC236}">
                            <a16:creationId xmlns:a16="http://schemas.microsoft.com/office/drawing/2014/main" id="{F3B57489-3600-43B5-B206-13A8FEA8D0AA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6151466" y="1038510"/>
                        <a:ext cx="2023178" cy="3456000"/>
                        <a:chOff x="6151466" y="1038687"/>
                        <a:chExt cx="2023178" cy="3456000"/>
                      </a:xfrm>
                    </p:grpSpPr>
                    <p:grpSp>
                      <p:nvGrpSpPr>
                        <p:cNvPr id="9" name="קבוצה 8">
                          <a:extLst>
                            <a:ext uri="{FF2B5EF4-FFF2-40B4-BE49-F238E27FC236}">
                              <a16:creationId xmlns:a16="http://schemas.microsoft.com/office/drawing/2014/main" id="{F4A74267-278F-489A-B0D3-581E9AC1C8E6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6151466" y="1038687"/>
                          <a:ext cx="2023178" cy="3456000"/>
                          <a:chOff x="6151466" y="1038687"/>
                          <a:chExt cx="2023178" cy="3456000"/>
                        </a:xfrm>
                      </p:grpSpPr>
                      <p:sp>
                        <p:nvSpPr>
                          <p:cNvPr id="4" name="מלבן 3">
                            <a:extLst>
                              <a:ext uri="{FF2B5EF4-FFF2-40B4-BE49-F238E27FC236}">
                                <a16:creationId xmlns:a16="http://schemas.microsoft.com/office/drawing/2014/main" id="{54737B41-0AE2-407F-AA0A-DDAD5E33E58F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6151880" y="1039360"/>
                            <a:ext cx="2016000" cy="432000"/>
                          </a:xfrm>
                          <a:prstGeom prst="rect">
                            <a:avLst/>
                          </a:prstGeom>
                          <a:ln>
                            <a:noFill/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algn="ctr"/>
                            <a:endParaRPr lang="he-IL" dirty="0"/>
                          </a:p>
                        </p:txBody>
                      </p:sp>
                      <p:sp>
                        <p:nvSpPr>
                          <p:cNvPr id="7" name="מלבן 6">
                            <a:extLst>
                              <a:ext uri="{FF2B5EF4-FFF2-40B4-BE49-F238E27FC236}">
                                <a16:creationId xmlns:a16="http://schemas.microsoft.com/office/drawing/2014/main" id="{92B6EDC7-1714-4EEB-B898-50B45517982C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 rot="5400000">
                            <a:off x="6230644" y="2550687"/>
                            <a:ext cx="3456000" cy="432000"/>
                          </a:xfrm>
                          <a:prstGeom prst="rect">
                            <a:avLst/>
                          </a:prstGeom>
                          <a:ln>
                            <a:noFill/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algn="ctr"/>
                            <a:r>
                              <a:rPr lang="he-IL" dirty="0"/>
                              <a:t>חלבי                          בשרי</a:t>
                            </a:r>
                          </a:p>
                        </p:txBody>
                      </p:sp>
                      <p:sp>
                        <p:nvSpPr>
                          <p:cNvPr id="8" name="מלבן 7">
                            <a:extLst>
                              <a:ext uri="{FF2B5EF4-FFF2-40B4-BE49-F238E27FC236}">
                                <a16:creationId xmlns:a16="http://schemas.microsoft.com/office/drawing/2014/main" id="{D433578A-EFCF-4488-BDA3-650BDD5ABC92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 rot="5400000">
                            <a:off x="5611466" y="1578687"/>
                            <a:ext cx="1512000" cy="432000"/>
                          </a:xfrm>
                          <a:prstGeom prst="rect">
                            <a:avLst/>
                          </a:prstGeom>
                          <a:ln>
                            <a:noFill/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algn="ctr"/>
                            <a:endParaRPr lang="he-IL" dirty="0"/>
                          </a:p>
                        </p:txBody>
                      </p:sp>
                    </p:grpSp>
                    <p:sp>
                      <p:nvSpPr>
                        <p:cNvPr id="10" name="מלבן 9">
                          <a:extLst>
                            <a:ext uri="{FF2B5EF4-FFF2-40B4-BE49-F238E27FC236}">
                              <a16:creationId xmlns:a16="http://schemas.microsoft.com/office/drawing/2014/main" id="{8F24A625-50EE-4836-9482-75F4EA492DB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6878644" y="4062687"/>
                          <a:ext cx="1296000" cy="4320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algn="ctr"/>
                          <a:endParaRPr lang="he-IL" dirty="0"/>
                        </a:p>
                      </p:txBody>
                    </p:sp>
                  </p:grpSp>
                  <p:sp>
                    <p:nvSpPr>
                      <p:cNvPr id="12" name="מלבן: פינות עליונות חתוכות 11">
                        <a:extLst>
                          <a:ext uri="{FF2B5EF4-FFF2-40B4-BE49-F238E27FC236}">
                            <a16:creationId xmlns:a16="http://schemas.microsoft.com/office/drawing/2014/main" id="{9E050F48-5469-44A6-9473-72535856F12C}"/>
                          </a:ext>
                        </a:extLst>
                      </p:cNvPr>
                      <p:cNvSpPr/>
                      <p:nvPr/>
                    </p:nvSpPr>
                    <p:spPr>
                      <a:xfrm rot="5400000">
                        <a:off x="6114831" y="1938687"/>
                        <a:ext cx="648000" cy="576000"/>
                      </a:xfrm>
                      <a:prstGeom prst="snip2SameRect">
                        <a:avLst/>
                      </a:prstGeom>
                      <a:solidFill>
                        <a:schemeClr val="accent4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1" anchor="ctr"/>
                      <a:lstStyle/>
                      <a:p>
                        <a:pPr algn="ctr" rtl="0"/>
                        <a:r>
                          <a:rPr lang="he-IL" sz="1200" dirty="0"/>
                          <a:t>מקרר</a:t>
                        </a:r>
                        <a:endParaRPr lang="he-IL" dirty="0"/>
                      </a:p>
                    </p:txBody>
                  </p:sp>
                  <p:sp>
                    <p:nvSpPr>
                      <p:cNvPr id="13" name="מלבן 12">
                        <a:extLst>
                          <a:ext uri="{FF2B5EF4-FFF2-40B4-BE49-F238E27FC236}">
                            <a16:creationId xmlns:a16="http://schemas.microsoft.com/office/drawing/2014/main" id="{8E875C21-8702-4893-A642-8B2AC2D92C3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152736" y="1470864"/>
                        <a:ext cx="432000" cy="432000"/>
                      </a:xfrm>
                      <a:prstGeom prst="rect">
                        <a:avLst/>
                      </a:prstGeom>
                      <a:solidFill>
                        <a:srgbClr val="92D050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1" anchor="ctr"/>
                      <a:lstStyle/>
                      <a:p>
                        <a:pPr algn="ctr"/>
                        <a:r>
                          <a:rPr lang="en-US" dirty="0"/>
                          <a:t>BI</a:t>
                        </a:r>
                        <a:endParaRPr lang="he-IL" dirty="0"/>
                      </a:p>
                    </p:txBody>
                  </p:sp>
                  <p:sp>
                    <p:nvSpPr>
                      <p:cNvPr id="14" name="מלבן 13">
                        <a:extLst>
                          <a:ext uri="{FF2B5EF4-FFF2-40B4-BE49-F238E27FC236}">
                            <a16:creationId xmlns:a16="http://schemas.microsoft.com/office/drawing/2014/main" id="{2225107D-B39F-4E23-BB7E-FD2071F4FE7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152101" y="1038687"/>
                        <a:ext cx="432000" cy="432000"/>
                      </a:xfrm>
                      <a:prstGeom prst="rect">
                        <a:avLst/>
                      </a:prstGeom>
                      <a:solidFill>
                        <a:srgbClr val="7030A0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1" anchor="ctr"/>
                      <a:lstStyle/>
                      <a:p>
                        <a:pPr algn="ctr"/>
                        <a:r>
                          <a:rPr lang="he-IL" sz="700" dirty="0"/>
                          <a:t>מכונות</a:t>
                        </a:r>
                      </a:p>
                    </p:txBody>
                  </p:sp>
                </p:grpSp>
                <p:sp>
                  <p:nvSpPr>
                    <p:cNvPr id="15" name="מלבן 14">
                      <a:extLst>
                        <a:ext uri="{FF2B5EF4-FFF2-40B4-BE49-F238E27FC236}">
                          <a16:creationId xmlns:a16="http://schemas.microsoft.com/office/drawing/2014/main" id="{6F5C0452-1A0D-47DC-BF75-AEEA1D4027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297450" y="1021365"/>
                      <a:ext cx="432000" cy="432000"/>
                    </a:xfrm>
                    <a:prstGeom prst="rect">
                      <a:avLst/>
                    </a:prstGeom>
                    <a:solidFill>
                      <a:schemeClr val="accent2">
                        <a:lumMod val="7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1" anchor="ctr"/>
                    <a:lstStyle/>
                    <a:p>
                      <a:pPr algn="ctr"/>
                      <a:r>
                        <a:rPr lang="he-IL" sz="800" dirty="0"/>
                        <a:t>כיריים</a:t>
                      </a:r>
                    </a:p>
                  </p:txBody>
                </p:sp>
              </p:grpSp>
              <p:sp>
                <p:nvSpPr>
                  <p:cNvPr id="19" name="מלבן 18">
                    <a:extLst>
                      <a:ext uri="{FF2B5EF4-FFF2-40B4-BE49-F238E27FC236}">
                        <a16:creationId xmlns:a16="http://schemas.microsoft.com/office/drawing/2014/main" id="{8A1461A2-227D-4571-B2B0-0F8EE1E8AF06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7079790" y="1954395"/>
                    <a:ext cx="432000" cy="288000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r>
                      <a:rPr lang="he-IL" sz="1100" dirty="0"/>
                      <a:t>כיור</a:t>
                    </a:r>
                  </a:p>
                </p:txBody>
              </p:sp>
              <p:sp>
                <p:nvSpPr>
                  <p:cNvPr id="21" name="מלבן 20">
                    <a:extLst>
                      <a:ext uri="{FF2B5EF4-FFF2-40B4-BE49-F238E27FC236}">
                        <a16:creationId xmlns:a16="http://schemas.microsoft.com/office/drawing/2014/main" id="{18258B43-2624-4F1F-A752-E02F2965E29B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7079558" y="2416050"/>
                    <a:ext cx="432000" cy="288000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r>
                      <a:rPr lang="he-IL" sz="1100" dirty="0"/>
                      <a:t>כיור</a:t>
                    </a:r>
                  </a:p>
                </p:txBody>
              </p:sp>
            </p:grpSp>
            <p:sp>
              <p:nvSpPr>
                <p:cNvPr id="25" name="מלבן 24">
                  <a:extLst>
                    <a:ext uri="{FF2B5EF4-FFF2-40B4-BE49-F238E27FC236}">
                      <a16:creationId xmlns:a16="http://schemas.microsoft.com/office/drawing/2014/main" id="{4DA38657-6F9C-4456-950D-566358294B20}"/>
                    </a:ext>
                  </a:extLst>
                </p:cNvPr>
                <p:cNvSpPr/>
                <p:nvPr/>
              </p:nvSpPr>
              <p:spPr>
                <a:xfrm>
                  <a:off x="6229039" y="3641505"/>
                  <a:ext cx="864000" cy="432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he-IL" sz="1600" dirty="0"/>
                    <a:t>בר</a:t>
                  </a:r>
                </a:p>
              </p:txBody>
            </p:sp>
          </p:grpSp>
          <p:grpSp>
            <p:nvGrpSpPr>
              <p:cNvPr id="31" name="קבוצה 30">
                <a:extLst>
                  <a:ext uri="{FF2B5EF4-FFF2-40B4-BE49-F238E27FC236}">
                    <a16:creationId xmlns:a16="http://schemas.microsoft.com/office/drawing/2014/main" id="{D1E0F716-3BD4-4EE8-9EE4-6FCBDD857FA7}"/>
                  </a:ext>
                </a:extLst>
              </p:cNvPr>
              <p:cNvGrpSpPr/>
              <p:nvPr/>
            </p:nvGrpSpPr>
            <p:grpSpPr>
              <a:xfrm>
                <a:off x="5364311" y="329916"/>
                <a:ext cx="2448000" cy="3852147"/>
                <a:chOff x="8880338" y="551220"/>
                <a:chExt cx="2448000" cy="3852147"/>
              </a:xfrm>
            </p:grpSpPr>
            <p:sp>
              <p:nvSpPr>
                <p:cNvPr id="27" name="מלבן 26">
                  <a:extLst>
                    <a:ext uri="{FF2B5EF4-FFF2-40B4-BE49-F238E27FC236}">
                      <a16:creationId xmlns:a16="http://schemas.microsoft.com/office/drawing/2014/main" id="{00B21012-FCA4-4CC3-9EAB-A825815B7BA0}"/>
                    </a:ext>
                  </a:extLst>
                </p:cNvPr>
                <p:cNvSpPr/>
                <p:nvPr/>
              </p:nvSpPr>
              <p:spPr>
                <a:xfrm>
                  <a:off x="8880338" y="551220"/>
                  <a:ext cx="2448000" cy="288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 dirty="0"/>
                </a:p>
              </p:txBody>
            </p:sp>
            <p:sp>
              <p:nvSpPr>
                <p:cNvPr id="28" name="מלבן 27">
                  <a:extLst>
                    <a:ext uri="{FF2B5EF4-FFF2-40B4-BE49-F238E27FC236}">
                      <a16:creationId xmlns:a16="http://schemas.microsoft.com/office/drawing/2014/main" id="{AC71E832-DA5F-4F9C-9C22-3954CEF2901F}"/>
                    </a:ext>
                  </a:extLst>
                </p:cNvPr>
                <p:cNvSpPr/>
                <p:nvPr/>
              </p:nvSpPr>
              <p:spPr>
                <a:xfrm rot="5400000">
                  <a:off x="9258338" y="2333367"/>
                  <a:ext cx="3852000" cy="288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 dirty="0"/>
                </a:p>
              </p:txBody>
            </p:sp>
            <p:sp>
              <p:nvSpPr>
                <p:cNvPr id="29" name="מלבן 28">
                  <a:extLst>
                    <a:ext uri="{FF2B5EF4-FFF2-40B4-BE49-F238E27FC236}">
                      <a16:creationId xmlns:a16="http://schemas.microsoft.com/office/drawing/2014/main" id="{18AF8CFB-5350-4D1D-B085-BAEB4D0FBF6D}"/>
                    </a:ext>
                  </a:extLst>
                </p:cNvPr>
                <p:cNvSpPr/>
                <p:nvPr/>
              </p:nvSpPr>
              <p:spPr>
                <a:xfrm rot="5400000">
                  <a:off x="8053175" y="1379670"/>
                  <a:ext cx="1800000" cy="144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 dirty="0"/>
                </a:p>
              </p:txBody>
            </p:sp>
            <p:sp>
              <p:nvSpPr>
                <p:cNvPr id="30" name="מלבן 29">
                  <a:extLst>
                    <a:ext uri="{FF2B5EF4-FFF2-40B4-BE49-F238E27FC236}">
                      <a16:creationId xmlns:a16="http://schemas.microsoft.com/office/drawing/2014/main" id="{E49E4A15-00EB-4BA8-ACBF-FCA102DD80CD}"/>
                    </a:ext>
                  </a:extLst>
                </p:cNvPr>
                <p:cNvSpPr/>
                <p:nvPr/>
              </p:nvSpPr>
              <p:spPr>
                <a:xfrm>
                  <a:off x="9744338" y="4295367"/>
                  <a:ext cx="1584000" cy="1080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</p:grpSp>
        </p:grpSp>
        <p:sp>
          <p:nvSpPr>
            <p:cNvPr id="33" name="מלבן 32">
              <a:extLst>
                <a:ext uri="{FF2B5EF4-FFF2-40B4-BE49-F238E27FC236}">
                  <a16:creationId xmlns:a16="http://schemas.microsoft.com/office/drawing/2014/main" id="{D5B4F603-F2C9-42C6-871D-041A2B1AC40E}"/>
                </a:ext>
              </a:extLst>
            </p:cNvPr>
            <p:cNvSpPr/>
            <p:nvPr/>
          </p:nvSpPr>
          <p:spPr>
            <a:xfrm>
              <a:off x="6029676" y="382311"/>
              <a:ext cx="1016500" cy="18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sz="1100" dirty="0">
                  <a:solidFill>
                    <a:schemeClr val="tx1"/>
                  </a:solidFill>
                </a:rPr>
                <a:t>חלון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6554574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11</Words>
  <Application>Microsoft Office PowerPoint</Application>
  <PresentationFormat>מסך רחב</PresentationFormat>
  <Paragraphs>10</Paragraphs>
  <Slides>1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Y&amp;R</dc:creator>
  <cp:lastModifiedBy>Y&amp;R</cp:lastModifiedBy>
  <cp:revision>5</cp:revision>
  <dcterms:created xsi:type="dcterms:W3CDTF">2021-10-28T07:55:20Z</dcterms:created>
  <dcterms:modified xsi:type="dcterms:W3CDTF">2021-10-28T08:41:11Z</dcterms:modified>
</cp:coreProperties>
</file>