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2" d="100"/>
          <a:sy n="112" d="100"/>
        </p:scale>
        <p:origin x="9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9CBB-0BCE-408C-89C4-91B80915273E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9BFEB-350B-49F0-BD16-BB140AED9A4F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71899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49A43-8493-4060-A76D-2506FA5306CA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3C7AA-C3AD-4A4C-97D8-FD4DFA58A51E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06548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06A25-EE7B-4C97-9F50-0BECE65381DC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6635E-40C1-44B8-B857-17D211A23242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59164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07BE3-3B18-4242-9FB9-39180B7982CC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62F4F-1621-4814-906E-F63A029558A9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128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8DFB4-082E-4F18-A92E-9D6C34669990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3F82D-6DF3-43F2-A000-82D0F69B2A63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96534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D6BF7-C595-4047-A9FC-677D4F676762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C3DB4-4A03-4684-868E-1CA4E2793B22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20871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9B1AE-3C27-40A2-9518-5573A6BA3FE4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60722-C540-4A8D-A4C2-96BC00CD26A2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94134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D6DAC-3B47-4505-BDB3-AB072175A155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355EF-2885-4AA4-8512-B6DAFEE5F519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62131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D0E0-C65F-4B1C-B276-63FDC24FC1B7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4A7BF-C3AC-4FC0-A42E-161A661330B3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61067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8BC91-6E23-4786-A4BD-873A11DA50F9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C5182-46C0-412D-8554-7E086182C8BB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89257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A2B3-4153-4226-B836-5A21D1E31813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EEE77-AE59-4EEE-B446-0662176DBD96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77902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6020A0-6DF3-4618-B049-C98A7372A102}" type="datetimeFigureOut">
              <a:rPr lang="he-IL"/>
              <a:pPr>
                <a:defRPr/>
              </a:pPr>
              <a:t>כ"א/אדר/תש"פ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F07FD57-390F-4C83-A586-C0FCFDAE6797}" type="slidenum">
              <a:rPr lang="he-IL" altLang="he-IL"/>
              <a:pPr/>
              <a:t>‹#›</a:t>
            </a:fld>
            <a:endParaRPr lang="he-IL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http://static.arttoday.com/thw/thw11//CL/5344_2005010018/000803_1058_64/21860399.thb.jpg?000803_1058_6463_v__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כוכב עם 5 פינות 2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" name="מלבן מעוגל 3"/>
          <p:cNvSpPr/>
          <p:nvPr/>
        </p:nvSpPr>
        <p:spPr>
          <a:xfrm>
            <a:off x="6072198" y="3786190"/>
            <a:ext cx="2357454" cy="114300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חוֹלָם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571472" y="3714752"/>
            <a:ext cx="2643206" cy="114300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שׁוּרוּק</a:t>
            </a:r>
          </a:p>
        </p:txBody>
      </p:sp>
      <p:sp>
        <p:nvSpPr>
          <p:cNvPr id="6" name="מלבן מעוגל 5"/>
          <p:cNvSpPr/>
          <p:nvPr/>
        </p:nvSpPr>
        <p:spPr>
          <a:xfrm>
            <a:off x="3857620" y="4214818"/>
            <a:ext cx="1500198" cy="114300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rgbClr val="FF0000"/>
                </a:solidFill>
                <a:cs typeface="Aharoni" pitchFamily="2" charset="-79"/>
              </a:rPr>
              <a:t>אוֹ</a:t>
            </a:r>
          </a:p>
        </p:txBody>
      </p:sp>
      <p:sp>
        <p:nvSpPr>
          <p:cNvPr id="7" name="לחצן פעולה: קדימה או הבא 6">
            <a:hlinkClick r:id="" action="ppaction://hlinkshowjump?jump=nextslide" highlightClick="1"/>
          </p:cNvPr>
          <p:cNvSpPr/>
          <p:nvPr/>
        </p:nvSpPr>
        <p:spPr>
          <a:xfrm>
            <a:off x="4071938" y="2286000"/>
            <a:ext cx="1042987" cy="714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064" name="TextBox 7"/>
          <p:cNvSpPr txBox="1">
            <a:spLocks noChangeArrowheads="1"/>
          </p:cNvSpPr>
          <p:nvPr/>
        </p:nvSpPr>
        <p:spPr bwMode="auto">
          <a:xfrm>
            <a:off x="6500813" y="285750"/>
            <a:ext cx="2324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b="1">
                <a:latin typeface="Calibri" panose="020F0502020204030204" pitchFamily="34" charset="0"/>
              </a:rPr>
              <a:t>חגית אמסטרדם פרנקל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500298" y="428604"/>
            <a:ext cx="4143404" cy="3571900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דוֹר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דוֹב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דוּב</a:t>
            </a:r>
          </a:p>
        </p:txBody>
      </p:sp>
      <p:pic>
        <p:nvPicPr>
          <p:cNvPr id="11279" name="Picture 2" descr="http://images.clipart.com/thw/thw11/CL/5433_2005010014/000803_1058_63/20539044.thb.jpg?000803_1058_6311_v__v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1500188"/>
            <a:ext cx="1289050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143512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בּוֹר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214282" y="5143512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חוֹר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3071802" y="5143512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חוּר</a:t>
            </a:r>
          </a:p>
        </p:txBody>
      </p:sp>
      <p:grpSp>
        <p:nvGrpSpPr>
          <p:cNvPr id="12303" name="קבוצה 7"/>
          <p:cNvGrpSpPr>
            <a:grpSpLocks/>
          </p:cNvGrpSpPr>
          <p:nvPr/>
        </p:nvGrpSpPr>
        <p:grpSpPr bwMode="auto">
          <a:xfrm rot="1092809">
            <a:off x="3786188" y="1714500"/>
            <a:ext cx="1711325" cy="1571625"/>
            <a:chOff x="6143636" y="2214554"/>
            <a:chExt cx="1710634" cy="1571636"/>
          </a:xfrm>
        </p:grpSpPr>
        <p:pic>
          <p:nvPicPr>
            <p:cNvPr id="12304" name="Picture 4" descr="http://images.clipart.com/thb/thb11/PO/5344_2005020023/010809_0924_00/22725663.thb.jpg?010809_0924_0020_l__p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3636" y="2214554"/>
              <a:ext cx="1576139" cy="157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חץ למטה 11"/>
            <p:cNvSpPr/>
            <p:nvPr/>
          </p:nvSpPr>
          <p:spPr>
            <a:xfrm rot="3625761">
              <a:off x="7173636" y="2070289"/>
              <a:ext cx="500065" cy="85690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חוֹם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חוּם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חוֹר</a:t>
            </a:r>
          </a:p>
        </p:txBody>
      </p:sp>
      <p:sp>
        <p:nvSpPr>
          <p:cNvPr id="8" name="פיצוץ 1 7"/>
          <p:cNvSpPr/>
          <p:nvPr/>
        </p:nvSpPr>
        <p:spPr>
          <a:xfrm>
            <a:off x="4000500" y="1928813"/>
            <a:ext cx="1214438" cy="1143000"/>
          </a:xfrm>
          <a:prstGeom prst="irregularSeal1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תוּת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חוּט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חוֹר</a:t>
            </a:r>
          </a:p>
        </p:txBody>
      </p:sp>
      <p:pic>
        <p:nvPicPr>
          <p:cNvPr id="14351" name="Picture 6" descr="http://images.clipart.com/thb/thb11/PO/5344_2005020023/010809_0924_00/22725459.thb.jpg?010809_0924_0003_l__p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1428750"/>
            <a:ext cx="785813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1500174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00" dirty="0">
                <a:solidFill>
                  <a:srgbClr val="FF0000"/>
                </a:solidFill>
                <a:cs typeface="Aharoni" pitchFamily="2" charset="-79"/>
              </a:rPr>
              <a:t>סוֹף</a:t>
            </a:r>
          </a:p>
        </p:txBody>
      </p:sp>
      <p:sp>
        <p:nvSpPr>
          <p:cNvPr id="8" name="מלבן 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2571750" y="1357313"/>
            <a:ext cx="3929063" cy="371475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קוּף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קוֹף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קוֹר</a:t>
            </a:r>
          </a:p>
        </p:txBody>
      </p:sp>
      <p:pic>
        <p:nvPicPr>
          <p:cNvPr id="3087" name="Picture 4" descr="http://images.clipart.com/thw/thw11/CL/5433_2005010014/000803_1058_65/20540165.thb.jpg?000803_1058_6512_v__v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1428750"/>
            <a:ext cx="1643062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571736" y="214290"/>
            <a:ext cx="4286280" cy="3786214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בּוֹר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285720" y="5143512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בּוּל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3143240" y="5143512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בּוֹל</a:t>
            </a:r>
          </a:p>
        </p:txBody>
      </p:sp>
      <p:pic>
        <p:nvPicPr>
          <p:cNvPr id="4111" name="Picture 2" descr="http://www.tikshuv.org.il/wiki/images/thumb/1/19/%D7%91%D7%95%D7%9C_%D7%A9%D7%A0%D7%A7%D7%A8%D7%90_%D7%9E%D7%A8%D7%91%D7%93_%D7%94%D7%A7%D7%A1%D7%9E%D7%99%D7%9D_%D7%A2%D7%9C_%D7%A9%D7%9D_%D7%94%D7%A2%D7%9C%D7%99%D7%99%D7%94_%D7%9E%D7%AA%D7%99%D7%9E%D7%9F.jpg/250px-%D7%91%D7%95%D7%9C_%D7%A9%D7%A0%D7%A7%D7%A8%D7%90_%D7%9E%D7%A8%D7%91%D7%93_%D7%94%D7%A7%D7%A1%D7%9E%D7%99%D7%9D_%D7%A2%D7%9C_%D7%A9%D7%9D_%D7%94%D7%A2%D7%9C%D7%99%D7%99%D7%94_%D7%9E%D7%AA%D7%99%D7%9E%D7%9F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1643063"/>
            <a:ext cx="1004887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357422" y="285728"/>
            <a:ext cx="4071966" cy="371477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שׁוֹר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שׁוּם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שׁוֹם</a:t>
            </a:r>
          </a:p>
        </p:txBody>
      </p:sp>
      <p:pic>
        <p:nvPicPr>
          <p:cNvPr id="5135" name="Picture 6" descr="http://images.clipart.com/thw/thw11/CL/5433_2005010014/000803_1052_27/20021406.thb.jpg?000803_1052_2782_v__v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18351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תוּף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תוֹף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תוֹר</a:t>
            </a:r>
          </a:p>
        </p:txBody>
      </p:sp>
      <p:pic>
        <p:nvPicPr>
          <p:cNvPr id="6159" name="Picture 2" descr="http://images.clipart.com/thw/thw11/CL/5433_2005010014/000803_1053_03/20374916.thb.jpg?000803_1053_0302_v__v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1714500"/>
            <a:ext cx="21780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571736" y="500042"/>
            <a:ext cx="4143404" cy="3500462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שׁוָר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שׁוֹר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שׁוּר</a:t>
            </a:r>
          </a:p>
        </p:txBody>
      </p:sp>
      <p:pic>
        <p:nvPicPr>
          <p:cNvPr id="7183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1643063"/>
            <a:ext cx="1817687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סוֹס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סוּס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סוֹף</a:t>
            </a:r>
          </a:p>
        </p:txBody>
      </p:sp>
      <p:pic>
        <p:nvPicPr>
          <p:cNvPr id="8207" name="Picture 2" descr="http://static.arttoday.com/thw/thw11//CL/5344_2005010018/000803_1058_64/21860399.thb.jpg?000803_1058_6463_v__v"/>
          <p:cNvPicPr>
            <a:picLocks noChangeAspect="1" noChangeArrowheads="1"/>
          </p:cNvPicPr>
          <p:nvPr/>
        </p:nvPicPr>
        <p:blipFill>
          <a:blip r:embed="rId6" r:link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1857375"/>
            <a:ext cx="1497013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500298" y="500042"/>
            <a:ext cx="4286280" cy="3500462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עוּף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עוֹף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עוֹר</a:t>
            </a:r>
          </a:p>
        </p:txBody>
      </p:sp>
      <p:pic>
        <p:nvPicPr>
          <p:cNvPr id="9231" name="Picture 2" descr="http://images.clipart.com/thw/thw11/CL/5344_2005010018/000803_1060_22/21954733.thb.jpg?000803_1060_2239_v__v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1785938"/>
            <a:ext cx="20097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כוכב עם 5 פינות 4"/>
          <p:cNvSpPr/>
          <p:nvPr/>
        </p:nvSpPr>
        <p:spPr>
          <a:xfrm>
            <a:off x="2714612" y="642918"/>
            <a:ext cx="3714776" cy="3357586"/>
          </a:xfrm>
          <a:prstGeom prst="star5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7" name="מלבן מעוגל 6">
            <a:hlinkClick r:id="" action="ppaction://noaction">
              <a:snd r:embed="rId3" name="טעית נסה שוב.wav"/>
            </a:hlinkClick>
          </p:cNvPr>
          <p:cNvSpPr/>
          <p:nvPr/>
        </p:nvSpPr>
        <p:spPr>
          <a:xfrm>
            <a:off x="314324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תּוֹר</a:t>
            </a:r>
          </a:p>
        </p:txBody>
      </p:sp>
      <p:sp>
        <p:nvSpPr>
          <p:cNvPr id="9" name="מלבן מעוגל 8">
            <a:hlinkClick r:id="" action="ppaction://hlinkshowjump?jump=nextslide">
              <a:snd r:embed="rId4" name="applause.wav"/>
            </a:hlinkClick>
          </p:cNvPr>
          <p:cNvSpPr/>
          <p:nvPr/>
        </p:nvSpPr>
        <p:spPr>
          <a:xfrm>
            <a:off x="600076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תּוּת</a:t>
            </a:r>
          </a:p>
        </p:txBody>
      </p:sp>
      <p:sp>
        <p:nvSpPr>
          <p:cNvPr id="10" name="מלבן מעוגל 9">
            <a:hlinkClick r:id="" action="ppaction://noaction">
              <a:snd r:embed="rId5" name="נסה שוב.wav"/>
            </a:hlinkClick>
          </p:cNvPr>
          <p:cNvSpPr/>
          <p:nvPr/>
        </p:nvSpPr>
        <p:spPr>
          <a:xfrm>
            <a:off x="285720" y="5072074"/>
            <a:ext cx="2786082" cy="135732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800" dirty="0">
                <a:solidFill>
                  <a:schemeClr val="tx1"/>
                </a:solidFill>
                <a:cs typeface="Aharoni" pitchFamily="2" charset="-79"/>
              </a:rPr>
              <a:t>חוּט</a:t>
            </a:r>
          </a:p>
        </p:txBody>
      </p:sp>
      <p:pic>
        <p:nvPicPr>
          <p:cNvPr id="10255" name="Picture 2" descr="http://images.clipart.com/thb/thb1/CL/megapack/food_eat/1663840.thb.jpg?sberryc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1714500"/>
            <a:ext cx="11747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43</Words>
  <Application>Microsoft Office PowerPoint</Application>
  <PresentationFormat>‫הצגה על המסך (4:3)</PresentationFormat>
  <Paragraphs>41</Paragraphs>
  <Slides>14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Aharoni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חגית פרנקל</cp:lastModifiedBy>
  <cp:revision>10</cp:revision>
  <dcterms:created xsi:type="dcterms:W3CDTF">2010-05-22T04:33:14Z</dcterms:created>
  <dcterms:modified xsi:type="dcterms:W3CDTF">2020-03-17T10:29:49Z</dcterms:modified>
</cp:coreProperties>
</file>