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2"/>
  </p:notesMasterIdLst>
  <p:sldIdLst>
    <p:sldId id="278" r:id="rId2"/>
    <p:sldId id="273" r:id="rId3"/>
    <p:sldId id="256" r:id="rId4"/>
    <p:sldId id="276" r:id="rId5"/>
    <p:sldId id="277" r:id="rId6"/>
    <p:sldId id="263" r:id="rId7"/>
    <p:sldId id="257" r:id="rId8"/>
    <p:sldId id="264" r:id="rId9"/>
    <p:sldId id="260" r:id="rId10"/>
    <p:sldId id="265" r:id="rId11"/>
    <p:sldId id="261" r:id="rId12"/>
    <p:sldId id="266" r:id="rId13"/>
    <p:sldId id="272" r:id="rId14"/>
    <p:sldId id="268" r:id="rId15"/>
    <p:sldId id="280" r:id="rId16"/>
    <p:sldId id="279" r:id="rId17"/>
    <p:sldId id="281" r:id="rId18"/>
    <p:sldId id="283" r:id="rId19"/>
    <p:sldId id="282" r:id="rId20"/>
    <p:sldId id="271" r:id="rId21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3099"/>
    <a:srgbClr val="A12173"/>
    <a:srgbClr val="FEE2F3"/>
    <a:srgbClr val="5585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544" autoAdjust="0"/>
    <p:restoredTop sz="94660"/>
  </p:normalViewPr>
  <p:slideViewPr>
    <p:cSldViewPr>
      <p:cViewPr varScale="1">
        <p:scale>
          <a:sx n="72" d="100"/>
          <a:sy n="72" d="100"/>
        </p:scale>
        <p:origin x="-6" y="8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4B37F30-814A-485C-8CA0-AED0E959E9D1}" type="datetimeFigureOut">
              <a:rPr lang="he-IL" smtClean="0"/>
              <a:t>ג'/שבט/תשע"ה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CE00D05-0586-4965-AEE2-2FCD74C2E42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6930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D6E9-F0FA-49AD-A6D9-3D4B2B694DB6}" type="datetimeFigureOut">
              <a:rPr lang="he-IL" smtClean="0"/>
              <a:t>ג'/שבט/תשע"ה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DC75-211E-4AF2-AADB-7C5C2A8438F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7513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D6E9-F0FA-49AD-A6D9-3D4B2B694DB6}" type="datetimeFigureOut">
              <a:rPr lang="he-IL" smtClean="0"/>
              <a:t>ג'/שבט/תשע"ה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DC75-211E-4AF2-AADB-7C5C2A8438F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95908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D6E9-F0FA-49AD-A6D9-3D4B2B694DB6}" type="datetimeFigureOut">
              <a:rPr lang="he-IL" smtClean="0"/>
              <a:t>ג'/שבט/תשע"ה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DC75-211E-4AF2-AADB-7C5C2A8438F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9955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D6E9-F0FA-49AD-A6D9-3D4B2B694DB6}" type="datetimeFigureOut">
              <a:rPr lang="he-IL" smtClean="0"/>
              <a:t>ג'/שבט/תשע"ה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DC75-211E-4AF2-AADB-7C5C2A8438F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7941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D6E9-F0FA-49AD-A6D9-3D4B2B694DB6}" type="datetimeFigureOut">
              <a:rPr lang="he-IL" smtClean="0"/>
              <a:t>ג'/שבט/תשע"ה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DC75-211E-4AF2-AADB-7C5C2A8438F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00820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D6E9-F0FA-49AD-A6D9-3D4B2B694DB6}" type="datetimeFigureOut">
              <a:rPr lang="he-IL" smtClean="0"/>
              <a:t>ג'/שבט/תשע"ה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DC75-211E-4AF2-AADB-7C5C2A8438F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31193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D6E9-F0FA-49AD-A6D9-3D4B2B694DB6}" type="datetimeFigureOut">
              <a:rPr lang="he-IL" smtClean="0"/>
              <a:t>ג'/שבט/תשע"ה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DC75-211E-4AF2-AADB-7C5C2A8438F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78320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D6E9-F0FA-49AD-A6D9-3D4B2B694DB6}" type="datetimeFigureOut">
              <a:rPr lang="he-IL" smtClean="0"/>
              <a:t>ג'/שבט/תשע"ה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DC75-211E-4AF2-AADB-7C5C2A8438F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8685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D6E9-F0FA-49AD-A6D9-3D4B2B694DB6}" type="datetimeFigureOut">
              <a:rPr lang="he-IL" smtClean="0"/>
              <a:t>ג'/שבט/תשע"ה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DC75-211E-4AF2-AADB-7C5C2A8438F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87112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D6E9-F0FA-49AD-A6D9-3D4B2B694DB6}" type="datetimeFigureOut">
              <a:rPr lang="he-IL" smtClean="0"/>
              <a:t>ג'/שבט/תשע"ה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DC75-211E-4AF2-AADB-7C5C2A8438F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4013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D6E9-F0FA-49AD-A6D9-3D4B2B694DB6}" type="datetimeFigureOut">
              <a:rPr lang="he-IL" smtClean="0"/>
              <a:t>ג'/שבט/תשע"ה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DC75-211E-4AF2-AADB-7C5C2A8438F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17023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9D6E9-F0FA-49AD-A6D9-3D4B2B694DB6}" type="datetimeFigureOut">
              <a:rPr lang="he-IL" smtClean="0"/>
              <a:t>ג'/שבט/תשע"ה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1DC75-211E-4AF2-AADB-7C5C2A8438F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3278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12" Type="http://schemas.openxmlformats.org/officeDocument/2006/relationships/slide" Target="slide10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slide" Target="slide12.xml"/><Relationship Id="rId1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12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12" Type="http://schemas.openxmlformats.org/officeDocument/2006/relationships/image" Target="../media/image12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5" Type="http://schemas.openxmlformats.org/officeDocument/2006/relationships/image" Target="../media/image4.png"/><Relationship Id="rId10" Type="http://schemas.openxmlformats.org/officeDocument/2006/relationships/slide" Target="slide15.xml"/><Relationship Id="rId4" Type="http://schemas.openxmlformats.org/officeDocument/2006/relationships/image" Target="../media/image6.png"/><Relationship Id="rId9" Type="http://schemas.openxmlformats.org/officeDocument/2006/relationships/image" Target="../media/image15.png"/><Relationship Id="rId1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12" Type="http://schemas.openxmlformats.org/officeDocument/2006/relationships/slide" Target="slide17.xml"/><Relationship Id="rId17" Type="http://schemas.openxmlformats.org/officeDocument/2006/relationships/image" Target="../media/image13.png"/><Relationship Id="rId2" Type="http://schemas.openxmlformats.org/officeDocument/2006/relationships/audio" Target="../media/media2.mp3"/><Relationship Id="rId16" Type="http://schemas.openxmlformats.org/officeDocument/2006/relationships/slide" Target="slide14.xml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11" Type="http://schemas.openxmlformats.org/officeDocument/2006/relationships/image" Target="../media/image17.png"/><Relationship Id="rId5" Type="http://schemas.openxmlformats.org/officeDocument/2006/relationships/image" Target="../media/image7.png"/><Relationship Id="rId15" Type="http://schemas.openxmlformats.org/officeDocument/2006/relationships/image" Target="../media/image4.pn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5.png"/><Relationship Id="rId1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1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12" Type="http://schemas.openxmlformats.org/officeDocument/2006/relationships/image" Target="../media/image18.png"/><Relationship Id="rId17" Type="http://schemas.openxmlformats.org/officeDocument/2006/relationships/slide" Target="slide16.xml"/><Relationship Id="rId2" Type="http://schemas.openxmlformats.org/officeDocument/2006/relationships/audio" Target="../media/media2.mp3"/><Relationship Id="rId16" Type="http://schemas.openxmlformats.org/officeDocument/2006/relationships/image" Target="../media/image12.png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11" Type="http://schemas.openxmlformats.org/officeDocument/2006/relationships/image" Target="../media/image4.png"/><Relationship Id="rId5" Type="http://schemas.openxmlformats.org/officeDocument/2006/relationships/image" Target="../media/image8.png"/><Relationship Id="rId15" Type="http://schemas.openxmlformats.org/officeDocument/2006/relationships/image" Target="../media/image11.png"/><Relationship Id="rId10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7.png"/><Relationship Id="rId1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12" Type="http://schemas.openxmlformats.org/officeDocument/2006/relationships/slide" Target="slide18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11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slide" Target="slide5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12" Type="http://schemas.openxmlformats.org/officeDocument/2006/relationships/slide" Target="slide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slide" Target="slide7.xml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6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slide" Target="slide9.xml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12" Type="http://schemas.openxmlformats.org/officeDocument/2006/relationships/slide" Target="slide8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slide" Target="slide11.xml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62" r="-208"/>
          <a:stretch/>
        </p:blipFill>
        <p:spPr bwMode="auto">
          <a:xfrm>
            <a:off x="8232471" y="4688"/>
            <a:ext cx="948041" cy="685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" r="90141" b="693"/>
          <a:stretch/>
        </p:blipFill>
        <p:spPr bwMode="auto">
          <a:xfrm>
            <a:off x="-5059" y="0"/>
            <a:ext cx="109114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36712"/>
            <a:ext cx="6334125" cy="460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48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168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" t="12484" r="8108" b="19404"/>
          <a:stretch/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לבן מעוגל 3"/>
          <p:cNvSpPr/>
          <p:nvPr/>
        </p:nvSpPr>
        <p:spPr>
          <a:xfrm>
            <a:off x="1886619" y="3016824"/>
            <a:ext cx="5370763" cy="3748345"/>
          </a:xfrm>
          <a:prstGeom prst="roundRect">
            <a:avLst/>
          </a:prstGeom>
          <a:solidFill>
            <a:srgbClr val="5585BF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055" name="Picture 7" descr="C:\Users\סהר\Desktop\ללא שם-2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5" t="26820" r="63922" b="62466"/>
          <a:stretch/>
        </p:blipFill>
        <p:spPr bwMode="auto">
          <a:xfrm>
            <a:off x="2270049" y="4437112"/>
            <a:ext cx="1002764" cy="105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t="47129" r="10208" b="32567"/>
          <a:stretch/>
        </p:blipFill>
        <p:spPr bwMode="auto">
          <a:xfrm>
            <a:off x="3345517" y="4371364"/>
            <a:ext cx="1306284" cy="10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6166520" y="3184660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6153386" y="4415460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3563888" y="5661248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2222292" y="5730931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6139378" y="5596050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מעוגל 5"/>
          <p:cNvSpPr/>
          <p:nvPr/>
        </p:nvSpPr>
        <p:spPr>
          <a:xfrm>
            <a:off x="2148071" y="327663"/>
            <a:ext cx="4739337" cy="9361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שאלה</a:t>
            </a:r>
            <a:endParaRPr lang="he-IL" sz="40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" name="מלבן מעוגל 23"/>
          <p:cNvSpPr/>
          <p:nvPr/>
        </p:nvSpPr>
        <p:spPr>
          <a:xfrm>
            <a:off x="35496" y="1794780"/>
            <a:ext cx="2865420" cy="54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תשובה לא נכונה</a:t>
            </a:r>
            <a:endParaRPr lang="he-IL" sz="24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sp>
        <p:nvSpPr>
          <p:cNvPr id="27" name="מלבן מעוגל 26"/>
          <p:cNvSpPr/>
          <p:nvPr/>
        </p:nvSpPr>
        <p:spPr>
          <a:xfrm>
            <a:off x="3135561" y="1799686"/>
            <a:ext cx="2876599" cy="53949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תשובה נכונה</a:t>
            </a:r>
            <a:endParaRPr lang="he-IL" sz="24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sp>
        <p:nvSpPr>
          <p:cNvPr id="28" name="מלבן מעוגל 27"/>
          <p:cNvSpPr/>
          <p:nvPr/>
        </p:nvSpPr>
        <p:spPr>
          <a:xfrm>
            <a:off x="6228184" y="1811518"/>
            <a:ext cx="2865420" cy="52766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תשובה לא נכונה</a:t>
            </a:r>
            <a:endParaRPr lang="he-IL" sz="24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pic>
        <p:nvPicPr>
          <p:cNvPr id="29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t="47129" r="10208" b="32567"/>
          <a:stretch/>
        </p:blipFill>
        <p:spPr bwMode="auto">
          <a:xfrm>
            <a:off x="2051720" y="3068960"/>
            <a:ext cx="1306284" cy="10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t="64375" r="72802" b="13673"/>
          <a:stretch/>
        </p:blipFill>
        <p:spPr bwMode="auto">
          <a:xfrm>
            <a:off x="3389707" y="3068960"/>
            <a:ext cx="1182293" cy="12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4885095" y="4365104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4883024" y="5644032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t="47129" r="10208" b="32567"/>
          <a:stretch/>
        </p:blipFill>
        <p:spPr bwMode="auto">
          <a:xfrm>
            <a:off x="4644008" y="3140968"/>
            <a:ext cx="1306284" cy="10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7" descr="C:\Users\סהר\Desktop\ללא שם-2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5" t="26820" r="63922" b="62466"/>
          <a:stretch/>
        </p:blipFill>
        <p:spPr bwMode="auto">
          <a:xfrm>
            <a:off x="4870086" y="3163387"/>
            <a:ext cx="1002764" cy="105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3579142" y="3132520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2300760" y="3107915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5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7029400"/>
            <a:ext cx="5395913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 descr="C:\Users\סהר\Desktop\candy crush\ללא שם-5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049" y="5277890"/>
            <a:ext cx="2121463" cy="15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1" descr="C:\Users\סהר\Desktop\candy crush\ללא שם-5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8519" y="5277890"/>
            <a:ext cx="2121463" cy="15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4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1" b="3197"/>
          <a:stretch/>
        </p:blipFill>
        <p:spPr bwMode="auto">
          <a:xfrm>
            <a:off x="-36512" y="7004203"/>
            <a:ext cx="9206429" cy="686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delicio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442150" y="-11075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52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6 L -0.00017 -0.1888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94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3.7037E-7 L 0.00313 0.17593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3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91"/>
                            </p:stCondLst>
                            <p:childTnLst>
                              <p:par>
                                <p:cTn id="2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00017 -0.59375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40741E-7 L 0.00017 0.18889 " pathEditMode="relative" ptsTypes="AA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2.22222E-6 L 0.0014 -0.18148 " pathEditMode="relative" ptsTypes="AA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0.00069 -1.02176 " pathEditMode="relative" rAng="0" ptsTypes="AA">
                                      <p:cBhvr>
                                        <p:cTn id="40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5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14306 0.00024 " pathEditMode="relative" ptsTypes="AA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3.7037E-6 L -0.14166 0.00023 " pathEditMode="relative" ptsTypes="AA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64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7.40741E-7 L 0.00069 -1.02176 " pathEditMode="relative" rAng="0" ptsTypes="AA">
                                      <p:cBhvr>
                                        <p:cTn id="50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5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203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" t="12484" r="8108" b="19404"/>
          <a:stretch/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לבן מעוגל 3"/>
          <p:cNvSpPr/>
          <p:nvPr/>
        </p:nvSpPr>
        <p:spPr>
          <a:xfrm>
            <a:off x="1886619" y="3016824"/>
            <a:ext cx="5370763" cy="3748345"/>
          </a:xfrm>
          <a:prstGeom prst="roundRect">
            <a:avLst/>
          </a:prstGeom>
          <a:solidFill>
            <a:srgbClr val="5585BF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055" name="Picture 7" descr="C:\Users\סהר\Desktop\ללא שם-2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5" t="26820" r="63922" b="62466"/>
          <a:stretch/>
        </p:blipFill>
        <p:spPr bwMode="auto">
          <a:xfrm>
            <a:off x="2270049" y="4437112"/>
            <a:ext cx="1002764" cy="105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t="47129" r="10208" b="32567"/>
          <a:stretch/>
        </p:blipFill>
        <p:spPr bwMode="auto">
          <a:xfrm>
            <a:off x="3345517" y="4371364"/>
            <a:ext cx="1306284" cy="10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6166520" y="3184660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6153386" y="4415460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3563888" y="5661248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2222292" y="5730931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6118557" y="5628195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מעוגל 5"/>
          <p:cNvSpPr/>
          <p:nvPr/>
        </p:nvSpPr>
        <p:spPr>
          <a:xfrm>
            <a:off x="2148071" y="327663"/>
            <a:ext cx="4739337" cy="9361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שאלה</a:t>
            </a:r>
            <a:endParaRPr lang="he-IL" sz="40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" name="מלבן מעוגל 23"/>
          <p:cNvSpPr/>
          <p:nvPr/>
        </p:nvSpPr>
        <p:spPr>
          <a:xfrm>
            <a:off x="3203848" y="1776686"/>
            <a:ext cx="2865420" cy="54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תשובה לא נכונה</a:t>
            </a:r>
            <a:endParaRPr lang="he-IL" sz="24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sp>
        <p:nvSpPr>
          <p:cNvPr id="27" name="מלבן מעוגל 26"/>
          <p:cNvSpPr/>
          <p:nvPr/>
        </p:nvSpPr>
        <p:spPr>
          <a:xfrm>
            <a:off x="111225" y="1772816"/>
            <a:ext cx="2876599" cy="53949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תשובה נכונה</a:t>
            </a:r>
            <a:endParaRPr lang="he-IL" sz="24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sp>
        <p:nvSpPr>
          <p:cNvPr id="28" name="מלבן מעוגל 27"/>
          <p:cNvSpPr/>
          <p:nvPr/>
        </p:nvSpPr>
        <p:spPr>
          <a:xfrm>
            <a:off x="6228184" y="1811518"/>
            <a:ext cx="2865420" cy="52766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תשובה לא נכונה</a:t>
            </a:r>
            <a:endParaRPr lang="he-IL" sz="24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pic>
        <p:nvPicPr>
          <p:cNvPr id="32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4885095" y="4365104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4883024" y="5644032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7" descr="C:\Users\סהר\Desktop\ללא שם-2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5" t="26820" r="63922" b="62466"/>
          <a:stretch/>
        </p:blipFill>
        <p:spPr bwMode="auto">
          <a:xfrm>
            <a:off x="4865380" y="3169647"/>
            <a:ext cx="1002764" cy="105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3579142" y="3140968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2300760" y="3140968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סהר\Desktop\candy crush\ללא שם-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175" y="3068960"/>
            <a:ext cx="1568969" cy="139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6058868" y="3287109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7" descr="C:\Users\סהר\Desktop\ללא שם-2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5" t="26820" r="63922" b="62466"/>
          <a:stretch/>
        </p:blipFill>
        <p:spPr bwMode="auto">
          <a:xfrm>
            <a:off x="3519062" y="3202700"/>
            <a:ext cx="1002764" cy="105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2220357" y="3249271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5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7029400"/>
            <a:ext cx="5395913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 descr="C:\Users\סהר\Desktop\candy crush\ללא שם-5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049" y="5277890"/>
            <a:ext cx="2121463" cy="15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1" descr="C:\Users\סהר\Desktop\candy crush\ללא שם-5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8519" y="5277890"/>
            <a:ext cx="2121463" cy="15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4">
            <a:hlinkClick r:id="rId1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1" b="3197"/>
          <a:stretch/>
        </p:blipFill>
        <p:spPr bwMode="auto">
          <a:xfrm>
            <a:off x="-1" y="6887194"/>
            <a:ext cx="9206429" cy="686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uger crus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298413" y="-10354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16667E-6 -2.22222E-6 L -0.00138 -0.17777 " pathEditMode="relative" ptsTypes="AA">
                                      <p:cBhvr>
                                        <p:cTn id="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1.85185E-6 L -0.00279 0.17222 " pathEditMode="relative" ptsTypes="AA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7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29"/>
                            </p:stCondLst>
                            <p:childTnLst>
                              <p:par>
                                <p:cTn id="3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00017 -0.59375 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093 L 0.00174 0.18611 " pathEditMode="relative" rAng="0" ptsTypes="AA">
                                      <p:cBhvr>
                                        <p:cTn id="44" dur="125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935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00017 -0.18333 " pathEditMode="relative" ptsTypes="AA">
                                      <p:cBhvr>
                                        <p:cTn id="46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"/>
                            </p:stCondLst>
                            <p:childTnLst>
                              <p:par>
                                <p:cTn id="48" presetID="64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889E-6 3.7037E-7 L -0.0007 -1.00394 " pathEditMode="relative" rAng="0" ptsTypes="AA">
                                      <p:cBhvr>
                                        <p:cTn id="49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5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13334 0.00185 " pathEditMode="relative" ptsTypes="AA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.00787 L -0.13333 0.00602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6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7 L -0.00017 -1.00463 " pathEditMode="relative" rAng="0" ptsTypes="AA">
                                      <p:cBhvr>
                                        <p:cTn id="59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5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449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" t="12484" r="8108" b="19404"/>
          <a:stretch/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לבן מעוגל 3"/>
          <p:cNvSpPr/>
          <p:nvPr/>
        </p:nvSpPr>
        <p:spPr>
          <a:xfrm>
            <a:off x="1886619" y="3016824"/>
            <a:ext cx="5370763" cy="3748345"/>
          </a:xfrm>
          <a:prstGeom prst="roundRect">
            <a:avLst/>
          </a:prstGeom>
          <a:solidFill>
            <a:srgbClr val="5585BF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055" name="Picture 7" descr="C:\Users\סהר\Desktop\ללא שם-2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5" t="26820" r="63922" b="62466"/>
          <a:stretch/>
        </p:blipFill>
        <p:spPr bwMode="auto">
          <a:xfrm>
            <a:off x="2270049" y="4437112"/>
            <a:ext cx="1002764" cy="105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t="47129" r="10208" b="32567"/>
          <a:stretch/>
        </p:blipFill>
        <p:spPr bwMode="auto">
          <a:xfrm>
            <a:off x="3345517" y="4371364"/>
            <a:ext cx="1306284" cy="10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6153386" y="4415460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3563888" y="5661248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2222292" y="5730931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6118557" y="5628195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מעוגל 5"/>
          <p:cNvSpPr/>
          <p:nvPr/>
        </p:nvSpPr>
        <p:spPr>
          <a:xfrm>
            <a:off x="2148071" y="327663"/>
            <a:ext cx="4739337" cy="9361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שאלה</a:t>
            </a:r>
            <a:endParaRPr lang="he-IL" sz="40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" name="מלבן מעוגל 23"/>
          <p:cNvSpPr/>
          <p:nvPr/>
        </p:nvSpPr>
        <p:spPr>
          <a:xfrm>
            <a:off x="3203848" y="1776686"/>
            <a:ext cx="2865420" cy="54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תשובה לא נכונה</a:t>
            </a:r>
            <a:endParaRPr lang="he-IL" sz="24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sp>
        <p:nvSpPr>
          <p:cNvPr id="27" name="מלבן מעוגל 26"/>
          <p:cNvSpPr/>
          <p:nvPr/>
        </p:nvSpPr>
        <p:spPr>
          <a:xfrm>
            <a:off x="111225" y="1772816"/>
            <a:ext cx="2876599" cy="53949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תשובה נכונה</a:t>
            </a:r>
            <a:endParaRPr lang="he-IL" sz="24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sp>
        <p:nvSpPr>
          <p:cNvPr id="28" name="מלבן מעוגל 27"/>
          <p:cNvSpPr/>
          <p:nvPr/>
        </p:nvSpPr>
        <p:spPr>
          <a:xfrm>
            <a:off x="6228184" y="1811518"/>
            <a:ext cx="2865420" cy="52766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תשובה לא נכונה</a:t>
            </a:r>
            <a:endParaRPr lang="he-IL" sz="24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pic>
        <p:nvPicPr>
          <p:cNvPr id="34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4883024" y="5644032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7" descr="C:\Users\סהר\Desktop\ללא שם-2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5" t="26820" r="63922" b="62466"/>
          <a:stretch/>
        </p:blipFill>
        <p:spPr bwMode="auto">
          <a:xfrm>
            <a:off x="4860032" y="4465791"/>
            <a:ext cx="1002764" cy="105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סהר\Desktop\candy crush\ללא שם-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175" y="3044252"/>
            <a:ext cx="1568969" cy="139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6058868" y="3284984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7" descr="C:\Users\סהר\Desktop\ללא שם-2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5" t="26820" r="63922" b="62466"/>
          <a:stretch/>
        </p:blipFill>
        <p:spPr bwMode="auto">
          <a:xfrm>
            <a:off x="3519062" y="3241655"/>
            <a:ext cx="1002764" cy="105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2220357" y="3274921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551" y="3284555"/>
            <a:ext cx="1103313" cy="109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t="47129" r="10208" b="32567"/>
          <a:stretch/>
        </p:blipFill>
        <p:spPr bwMode="auto">
          <a:xfrm>
            <a:off x="3347864" y="3192673"/>
            <a:ext cx="1306284" cy="10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t="64375" r="72802" b="13673"/>
          <a:stretch/>
        </p:blipFill>
        <p:spPr bwMode="auto">
          <a:xfrm>
            <a:off x="4685851" y="3068960"/>
            <a:ext cx="1182293" cy="12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2316809" y="3218707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t="64375" r="72802" b="13673"/>
          <a:stretch/>
        </p:blipFill>
        <p:spPr bwMode="auto">
          <a:xfrm>
            <a:off x="2125611" y="3103069"/>
            <a:ext cx="1182293" cy="12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2267622" y="3196093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4810340" y="3241655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7" descr="C:\Users\סהר\Desktop\ללא שם-2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5" t="26820" r="63922" b="62466"/>
          <a:stretch/>
        </p:blipFill>
        <p:spPr bwMode="auto">
          <a:xfrm>
            <a:off x="3514975" y="3203882"/>
            <a:ext cx="1002764" cy="105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5890" y="3204338"/>
            <a:ext cx="1283263" cy="105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5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7029400"/>
            <a:ext cx="5395913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 descr="C:\Users\סהר\Desktop\candy crush\ללא שם-5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049" y="5277890"/>
            <a:ext cx="2121463" cy="15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1" descr="C:\Users\סהר\Desktop\candy crush\ללא שם-5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8519" y="5277890"/>
            <a:ext cx="2121463" cy="15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divin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049965" y="-1211460"/>
            <a:ext cx="609600" cy="609600"/>
          </a:xfrm>
          <a:prstGeom prst="rect">
            <a:avLst/>
          </a:prstGeom>
        </p:spPr>
      </p:pic>
      <p:pic>
        <p:nvPicPr>
          <p:cNvPr id="30" name="Picture 14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1" b="3197"/>
          <a:stretch/>
        </p:blipFill>
        <p:spPr bwMode="auto">
          <a:xfrm>
            <a:off x="-1" y="6885384"/>
            <a:ext cx="9206429" cy="686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53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00578E-6 L -0.0033 0.1711 " pathEditMode="relative" ptsTypes="AA">
                                      <p:cBhvr>
                                        <p:cTn id="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3.3526E-6 L 0.00313 -0.16486 " pathEditMode="relative" ptsTypes="AA">
                                      <p:cBhvr>
                                        <p:cTn id="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71676E-6 L 0.00156 0.18382 " pathEditMode="relative" ptsTypes="AA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-0.16485 L 0.00157 2.42775E-6 " pathEditMode="relative" ptsTypes="AA">
                                      <p:cBhvr>
                                        <p:cTn id="2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4798E-6 L -0.00156 0.17549 " pathEditMode="relative" ptsTypes="AA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21965E-6 L -0.00313 0.35953 " pathEditMode="relative" ptsTypes="AA">
                                      <p:cBhvr>
                                        <p:cTn id="52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1.38889E-6 -4.85549E-6 L -0.00312 0.1859 " pathEditMode="relative" ptsTypes="AA">
                                      <p:cBhvr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8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300"/>
                            </p:stCondLst>
                            <p:childTnLst>
                              <p:par>
                                <p:cTn id="7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5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485 L 0.00226 0.1889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9202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6.01156E-6 L -0.00156 0.1607 " pathEditMode="relative" ptsTypes="AA">
                                      <p:cBhvr>
                                        <p:cTn id="7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1 0.19167 L 0.00382 0.36574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8704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0.1838 L 0.00174 0.35787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04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088 L -0.0066 0.19352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9236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0.00208 L 0.00556 0.17176 " pathEditMode="relative" rAng="0" ptsTypes="AA">
                                      <p:cBhvr>
                                        <p:cTn id="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8472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899"/>
                            </p:stCondLst>
                            <p:childTnLst>
                              <p:par>
                                <p:cTn id="9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00017 -0.59375 " pathEditMode="relative" rAng="0" ptsTypes="AA">
                                      <p:cBhvr>
                                        <p:cTn id="9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-2.71676E-6 L 0.00174 -0.17133 " pathEditMode="relative" ptsTypes="AA">
                                      <p:cBhvr>
                                        <p:cTn id="10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1.85185E-6 L -0.00279 0.17222 " pathEditMode="relative" ptsTypes="AA">
                                      <p:cBhvr>
                                        <p:cTn id="1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64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889E-6 3.7037E-7 L -0.0007 -1.00394 " pathEditMode="relative" rAng="0" ptsTypes="AA">
                                      <p:cBhvr>
                                        <p:cTn id="107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5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8.78613E-6 L -0.00156 -0.17549 " pathEditMode="relative" ptsTypes="AA">
                                      <p:cBhvr>
                                        <p:cTn id="11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526E-6 L 0.00017 0.16508 " pathEditMode="relative" ptsTypes="AA">
                                      <p:cBhvr>
                                        <p:cTn id="1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7 L -0.00017 -1.00463 " pathEditMode="relative" rAng="0" ptsTypes="AA">
                                      <p:cBhvr>
                                        <p:cTn id="117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5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875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" t="12484" r="8108" b="19404"/>
          <a:stretch/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לבן מעוגל 3"/>
          <p:cNvSpPr/>
          <p:nvPr/>
        </p:nvSpPr>
        <p:spPr>
          <a:xfrm>
            <a:off x="1886619" y="3016824"/>
            <a:ext cx="5370763" cy="3748345"/>
          </a:xfrm>
          <a:prstGeom prst="roundRect">
            <a:avLst/>
          </a:prstGeom>
          <a:solidFill>
            <a:srgbClr val="5585BF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056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t="47129" r="10208" b="32567"/>
          <a:stretch/>
        </p:blipFill>
        <p:spPr bwMode="auto">
          <a:xfrm>
            <a:off x="3345517" y="5615803"/>
            <a:ext cx="1306284" cy="10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6153386" y="4415460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6118557" y="5628195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מעוגל 5"/>
          <p:cNvSpPr/>
          <p:nvPr/>
        </p:nvSpPr>
        <p:spPr>
          <a:xfrm>
            <a:off x="2148071" y="327663"/>
            <a:ext cx="4739337" cy="9361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שאלה</a:t>
            </a:r>
            <a:endParaRPr lang="he-IL" sz="40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" name="מלבן מעוגל 23"/>
          <p:cNvSpPr/>
          <p:nvPr/>
        </p:nvSpPr>
        <p:spPr>
          <a:xfrm>
            <a:off x="3203848" y="1776686"/>
            <a:ext cx="2865420" cy="54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תשובה לא נכונה</a:t>
            </a:r>
            <a:endParaRPr lang="he-IL" sz="24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sp>
        <p:nvSpPr>
          <p:cNvPr id="27" name="מלבן מעוגל 26"/>
          <p:cNvSpPr/>
          <p:nvPr/>
        </p:nvSpPr>
        <p:spPr>
          <a:xfrm>
            <a:off x="111225" y="1772816"/>
            <a:ext cx="2876599" cy="53949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תשובה לא נכונה</a:t>
            </a:r>
            <a:endParaRPr lang="he-IL" sz="24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sp>
        <p:nvSpPr>
          <p:cNvPr id="28" name="מלבן מעוגל 27"/>
          <p:cNvSpPr/>
          <p:nvPr/>
        </p:nvSpPr>
        <p:spPr>
          <a:xfrm>
            <a:off x="6228184" y="1811518"/>
            <a:ext cx="2865420" cy="52766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תשובה נכונה</a:t>
            </a:r>
            <a:endParaRPr lang="he-IL" sz="24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pic>
        <p:nvPicPr>
          <p:cNvPr id="5122" name="Picture 2" descr="C:\Users\סהר\Desktop\candy crush\ללא שם-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657" y="5515937"/>
            <a:ext cx="1568969" cy="139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6058868" y="3284984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7" descr="C:\Users\סהר\Desktop\ללא שם-21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5" t="26820" r="63922" b="62466"/>
          <a:stretch/>
        </p:blipFill>
        <p:spPr bwMode="auto">
          <a:xfrm>
            <a:off x="3519062" y="3241655"/>
            <a:ext cx="1002764" cy="105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t="47129" r="10208" b="32567"/>
          <a:stretch/>
        </p:blipFill>
        <p:spPr bwMode="auto">
          <a:xfrm>
            <a:off x="3345517" y="4412292"/>
            <a:ext cx="1306284" cy="10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t="64375" r="72802" b="13673"/>
          <a:stretch/>
        </p:blipFill>
        <p:spPr bwMode="auto">
          <a:xfrm>
            <a:off x="4747231" y="4275579"/>
            <a:ext cx="1182293" cy="12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t="64375" r="72802" b="13673"/>
          <a:stretch/>
        </p:blipFill>
        <p:spPr bwMode="auto">
          <a:xfrm>
            <a:off x="2116512" y="5584774"/>
            <a:ext cx="1182293" cy="12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2260666" y="4512174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4825165" y="3322109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7674" y="3281393"/>
            <a:ext cx="1283263" cy="105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divin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049965" y="-1211460"/>
            <a:ext cx="609600" cy="609600"/>
          </a:xfrm>
          <a:prstGeom prst="rect">
            <a:avLst/>
          </a:prstGeom>
        </p:spPr>
      </p:pic>
      <p:pic>
        <p:nvPicPr>
          <p:cNvPr id="36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t="47129" r="10208" b="32567"/>
          <a:stretch/>
        </p:blipFill>
        <p:spPr bwMode="auto">
          <a:xfrm>
            <a:off x="3340937" y="3188562"/>
            <a:ext cx="1306284" cy="10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266" y="3241655"/>
            <a:ext cx="785019" cy="104860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86462" y="3114664"/>
            <a:ext cx="1182727" cy="1213209"/>
          </a:xfrm>
          <a:prstGeom prst="rect">
            <a:avLst/>
          </a:prstGeom>
        </p:spPr>
      </p:pic>
      <p:pic>
        <p:nvPicPr>
          <p:cNvPr id="39" name="Picture 15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7029400"/>
            <a:ext cx="5395913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 descr="C:\Users\סהר\Desktop\candy crush\ללא שם-5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049" y="5277890"/>
            <a:ext cx="2121463" cy="15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1" descr="C:\Users\סהר\Desktop\candy crush\ללא שם-5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8519" y="5277890"/>
            <a:ext cx="2121463" cy="15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4">
            <a:hlinkClick r:id="rId1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1" b="3197"/>
          <a:stretch/>
        </p:blipFill>
        <p:spPr bwMode="auto">
          <a:xfrm>
            <a:off x="144016" y="6932195"/>
            <a:ext cx="9206429" cy="686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98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00538 0.1673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83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59259E-6 L 0.00018 -0.16551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-2.59259E-6 L -0.0007 -1.00393 " pathEditMode="relative" rAng="0" ptsTypes="AA">
                                      <p:cBhvr>
                                        <p:cTn id="11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5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7407E-6 L 0.14445 -0.00601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13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14444 0.00602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23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0.00347 0.36135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00382 0.17917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64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61111E-6 -3.7037E-6 L 0.00017 -0.59375 " pathEditMode="relative" rAng="0" ptsTypes="AA">
                                      <p:cBhvr>
                                        <p:cTn id="47" dur="7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699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5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0.14653 -0.00972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417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444E-6 L -0.1408 0.00694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9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-2.59259E-6 L -0.00018 -1.00463 " pathEditMode="relative" rAng="0" ptsTypes="AA">
                                      <p:cBhvr>
                                        <p:cTn id="60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5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834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" t="12484" r="8108" b="19404"/>
          <a:stretch/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C:\Users\סהר\Desktop\candy crush\ללא שם-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277890"/>
            <a:ext cx="2121463" cy="15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1" descr="C:\Users\סהר\Desktop\candy crush\ללא שם-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8289" y="5277890"/>
            <a:ext cx="2121463" cy="15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056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t="47129" r="10208" b="32567"/>
          <a:stretch/>
        </p:blipFill>
        <p:spPr bwMode="auto">
          <a:xfrm>
            <a:off x="3345517" y="5615803"/>
            <a:ext cx="1306284" cy="10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מעוגל 5"/>
          <p:cNvSpPr/>
          <p:nvPr/>
        </p:nvSpPr>
        <p:spPr>
          <a:xfrm>
            <a:off x="2148071" y="327663"/>
            <a:ext cx="4739337" cy="9361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שאלה</a:t>
            </a:r>
            <a:endParaRPr lang="he-IL" sz="40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" name="מלבן מעוגל 23"/>
          <p:cNvSpPr/>
          <p:nvPr/>
        </p:nvSpPr>
        <p:spPr>
          <a:xfrm>
            <a:off x="3203848" y="1776686"/>
            <a:ext cx="2865420" cy="54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תשובה לא נכונה</a:t>
            </a:r>
            <a:endParaRPr lang="he-IL" sz="24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sp>
        <p:nvSpPr>
          <p:cNvPr id="27" name="מלבן מעוגל 26"/>
          <p:cNvSpPr/>
          <p:nvPr/>
        </p:nvSpPr>
        <p:spPr>
          <a:xfrm>
            <a:off x="111225" y="1772816"/>
            <a:ext cx="2876599" cy="53949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תשובה לא נכונה</a:t>
            </a:r>
            <a:endParaRPr lang="he-IL" sz="24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sp>
        <p:nvSpPr>
          <p:cNvPr id="28" name="מלבן מעוגל 27"/>
          <p:cNvSpPr/>
          <p:nvPr/>
        </p:nvSpPr>
        <p:spPr>
          <a:xfrm>
            <a:off x="6228184" y="1811518"/>
            <a:ext cx="2865420" cy="52766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תשובה נכונה</a:t>
            </a:r>
            <a:endParaRPr lang="he-IL" sz="24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pic>
        <p:nvPicPr>
          <p:cNvPr id="5122" name="Picture 2" descr="C:\Users\סהר\Desktop\candy crush\ללא שם-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657" y="5515937"/>
            <a:ext cx="1568969" cy="139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6058868" y="3284984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7" descr="C:\Users\סהר\Desktop\ללא שם-21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5" t="26820" r="63922" b="62466"/>
          <a:stretch/>
        </p:blipFill>
        <p:spPr bwMode="auto">
          <a:xfrm>
            <a:off x="2295892" y="3304354"/>
            <a:ext cx="1002764" cy="105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t="47129" r="10208" b="32567"/>
          <a:stretch/>
        </p:blipFill>
        <p:spPr bwMode="auto">
          <a:xfrm>
            <a:off x="3345517" y="4412292"/>
            <a:ext cx="1306284" cy="10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t="64375" r="72802" b="13673"/>
          <a:stretch/>
        </p:blipFill>
        <p:spPr bwMode="auto">
          <a:xfrm>
            <a:off x="4747231" y="4275579"/>
            <a:ext cx="1182293" cy="12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t="64375" r="72802" b="13673"/>
          <a:stretch/>
        </p:blipFill>
        <p:spPr bwMode="auto">
          <a:xfrm>
            <a:off x="2116512" y="5584774"/>
            <a:ext cx="1182293" cy="12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2260666" y="4512174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4825165" y="3322109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divin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049965" y="-1211460"/>
            <a:ext cx="609600" cy="609600"/>
          </a:xfrm>
          <a:prstGeom prst="rect">
            <a:avLst/>
          </a:prstGeom>
        </p:spPr>
      </p:pic>
      <p:pic>
        <p:nvPicPr>
          <p:cNvPr id="36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t="47129" r="10208" b="32567"/>
          <a:stretch/>
        </p:blipFill>
        <p:spPr bwMode="auto">
          <a:xfrm>
            <a:off x="3353923" y="3177628"/>
            <a:ext cx="1306284" cy="10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7" descr="C:\Users\סהר\Desktop\ללא שם-21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5" t="26820" r="63922" b="62466"/>
          <a:stretch/>
        </p:blipFill>
        <p:spPr bwMode="auto">
          <a:xfrm>
            <a:off x="6142792" y="4374545"/>
            <a:ext cx="1002764" cy="105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6118557" y="5628195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1" b="3197"/>
          <a:stretch/>
        </p:blipFill>
        <p:spPr bwMode="auto">
          <a:xfrm>
            <a:off x="-1" y="6885384"/>
            <a:ext cx="9206429" cy="686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4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1" b="3197"/>
          <a:stretch/>
        </p:blipFill>
        <p:spPr bwMode="auto">
          <a:xfrm>
            <a:off x="-2" y="6998808"/>
            <a:ext cx="9206429" cy="686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לחצן פעולה: קדימה או הבא 3">
            <a:hlinkClick r:id="" action="ppaction://hlinkshowjump?jump=nextslide" highlightClick="1"/>
          </p:cNvPr>
          <p:cNvSpPr/>
          <p:nvPr/>
        </p:nvSpPr>
        <p:spPr>
          <a:xfrm>
            <a:off x="2987824" y="2564904"/>
            <a:ext cx="3600400" cy="2304256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9114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0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6.66667E-6 L 3.05556E-6 6.66667E-6 C 0.00399 -0.00023 0.00816 -0.00046 0.01232 -0.00115 C 0.01337 -0.00138 0.01423 -0.00208 0.0151 -0.00231 C 0.01753 -0.00324 0.02482 -0.00486 0.02656 -0.00486 C 0.04791 -0.00555 0.06909 -0.00578 0.09028 -0.00601 C 0.0967 -0.00578 0.10312 -0.00578 0.10937 -0.00486 C 0.11146 -0.00462 0.11337 -0.00393 0.1151 -0.00231 C 0.11857 0.00047 0.11684 6.66667E-6 0.11996 6.66667E-6 L 0.11996 6.66667E-6 " pathEditMode="relative" ptsTypes="AAAAAAAAAA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-0.00173 0.19815 L 0.11736 0.19676 " pathEditMode="relative" ptsTypes="AAA">
                                      <p:cBhvr>
                                        <p:cTn id="1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0.00173 0.36551 L 0.1276 0.3669 " pathEditMode="relative" ptsTypes="AAA">
                                      <p:cBhvr>
                                        <p:cTn id="2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20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 0.00092 L 0.27187 0.00972 " pathEditMode="relative" ptsTypes="AA">
                                      <p:cBhvr>
                                        <p:cTn id="36" dur="7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44444E-6 L -0.00365 0.18403 L 0.25833 0.1956 " pathEditMode="relative" ptsTypes="AAA">
                                      <p:cBhvr>
                                        <p:cTn id="45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750"/>
                            </p:stCondLst>
                            <p:childTnLst>
                              <p:par>
                                <p:cTn id="4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250"/>
                            </p:stCondLst>
                            <p:childTnLst>
                              <p:par>
                                <p:cTn id="53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1.11111E-6 L 0.00277 0.35671 L 0.26666 0.35671 " pathEditMode="relative" ptsTypes="AAA">
                                      <p:cBhvr>
                                        <p:cTn id="54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0509 L -0.14549 0.01273 " pathEditMode="relative" ptsTypes="AA"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0.00191 0.17917 L -0.14861 0.18426 " pathEditMode="relative" ptsTypes="AAA">
                                      <p:cBhvr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000"/>
                            </p:stCondLst>
                            <p:childTnLst>
                              <p:par>
                                <p:cTn id="7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500"/>
                            </p:stCondLst>
                            <p:childTnLst>
                              <p:par>
                                <p:cTn id="80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00191 0.34653 L -0.14566 0.35556 " pathEditMode="relative" ptsTypes="AAA">
                                      <p:cBhvr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0.00949 L -0.27812 0.02222 " pathEditMode="relative" ptsTypes="AA">
                                      <p:cBhvr>
                                        <p:cTn id="9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1000"/>
                            </p:stCondLst>
                            <p:childTnLst>
                              <p:par>
                                <p:cTn id="9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5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0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0.00382 0.17407 L -0.27326 0.19189 " pathEditMode="relative" ptsTypes="AAA">
                                      <p:cBhvr>
                                        <p:cTn id="1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9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8.14815E-6 L 0.00191 0.36064 L -0.28663 0.37083 " pathEditMode="relative" ptsTypes="AAA">
                                      <p:cBhvr>
                                        <p:cTn id="1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7 L -0.0007 -1.00394 " pathEditMode="relative" rAng="0" ptsTypes="AA">
                                      <p:cBhvr>
                                        <p:cTn id="1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5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-0.00434 -1.02106 " pathEditMode="relative" rAng="0" ptsTypes="AA">
                                      <p:cBhvr>
                                        <p:cTn id="1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-5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223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6" name="AutoShape 2" descr="http://4.bp.blogspot.com/-rXnfUvqYJf8/UcQFNgzW7sI/AAAAAAAAr68/Zc13WSvO_JQ/s1600/CCS_StarScreen.pn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-269022"/>
            <a:ext cx="10875963" cy="415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164198"/>
            <a:ext cx="19812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850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70941" y="4916952"/>
            <a:ext cx="1120174" cy="1191849"/>
          </a:xfrm>
          <a:prstGeom prst="rect">
            <a:avLst/>
          </a:prstGeom>
          <a:noFill/>
          <a:ln>
            <a:noFill/>
          </a:ln>
          <a:effectLst>
            <a:glow rad="101600">
              <a:srgbClr val="FFFF00">
                <a:alpha val="60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andy Crush Music On Piano - Original Soundtrac_small (2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15284" y="-125152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619" y="5180294"/>
            <a:ext cx="35845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239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3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770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" t="12484" r="8108" b="19404"/>
          <a:stretch/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לבן מעוגל 3"/>
          <p:cNvSpPr/>
          <p:nvPr/>
        </p:nvSpPr>
        <p:spPr>
          <a:xfrm>
            <a:off x="1886619" y="3016824"/>
            <a:ext cx="5370763" cy="3748345"/>
          </a:xfrm>
          <a:prstGeom prst="roundRect">
            <a:avLst/>
          </a:prstGeom>
          <a:solidFill>
            <a:srgbClr val="5585BF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055" name="Picture 7" descr="C:\Users\סהר\Desktop\ללא שם-2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5" t="26820" r="63922" b="62466"/>
          <a:stretch/>
        </p:blipFill>
        <p:spPr bwMode="auto">
          <a:xfrm>
            <a:off x="2270049" y="3296551"/>
            <a:ext cx="1002764" cy="105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t="47129" r="10208" b="32567"/>
          <a:stretch/>
        </p:blipFill>
        <p:spPr bwMode="auto">
          <a:xfrm>
            <a:off x="3345517" y="3184660"/>
            <a:ext cx="1306284" cy="10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t="64375" r="72802" b="13673"/>
          <a:stretch/>
        </p:blipFill>
        <p:spPr bwMode="auto">
          <a:xfrm>
            <a:off x="5935595" y="4357641"/>
            <a:ext cx="1182293" cy="12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4833448" y="3296551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t="64375" r="72802" b="13673"/>
          <a:stretch/>
        </p:blipFill>
        <p:spPr bwMode="auto">
          <a:xfrm>
            <a:off x="2117679" y="4303569"/>
            <a:ext cx="1182293" cy="12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t="64375" r="72802" b="13673"/>
          <a:stretch/>
        </p:blipFill>
        <p:spPr bwMode="auto">
          <a:xfrm>
            <a:off x="3389708" y="5552195"/>
            <a:ext cx="1182293" cy="12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4833448" y="5707258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3602943" y="4415460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2222292" y="5730931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מעוגל 5"/>
          <p:cNvSpPr/>
          <p:nvPr/>
        </p:nvSpPr>
        <p:spPr>
          <a:xfrm>
            <a:off x="2148071" y="327663"/>
            <a:ext cx="4739337" cy="9361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שאלה</a:t>
            </a:r>
            <a:endParaRPr lang="he-IL" sz="40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" name="מלבן מעוגל 23"/>
          <p:cNvSpPr/>
          <p:nvPr/>
        </p:nvSpPr>
        <p:spPr>
          <a:xfrm>
            <a:off x="35496" y="1794780"/>
            <a:ext cx="2865420" cy="54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תשובה לא נכונה</a:t>
            </a:r>
            <a:endParaRPr lang="he-IL" sz="24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sp>
        <p:nvSpPr>
          <p:cNvPr id="27" name="מלבן מעוגל 26"/>
          <p:cNvSpPr/>
          <p:nvPr/>
        </p:nvSpPr>
        <p:spPr>
          <a:xfrm>
            <a:off x="3133699" y="1799686"/>
            <a:ext cx="2876599" cy="53949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תשובה נכונה</a:t>
            </a:r>
            <a:endParaRPr lang="he-IL" sz="24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sp>
        <p:nvSpPr>
          <p:cNvPr id="28" name="מלבן מעוגל 27"/>
          <p:cNvSpPr/>
          <p:nvPr/>
        </p:nvSpPr>
        <p:spPr>
          <a:xfrm>
            <a:off x="6228184" y="1811518"/>
            <a:ext cx="2865420" cy="52766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תשובה לא נכונה</a:t>
            </a:r>
            <a:endParaRPr lang="he-IL" sz="24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pic>
        <p:nvPicPr>
          <p:cNvPr id="34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t="47129" r="10208" b="32567"/>
          <a:stretch/>
        </p:blipFill>
        <p:spPr bwMode="auto">
          <a:xfrm>
            <a:off x="4651801" y="4415460"/>
            <a:ext cx="1306284" cy="10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t="47129" r="10208" b="32567"/>
          <a:stretch/>
        </p:blipFill>
        <p:spPr bwMode="auto">
          <a:xfrm>
            <a:off x="5873599" y="3296551"/>
            <a:ext cx="1306284" cy="10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t="47129" r="10208" b="32567"/>
          <a:stretch/>
        </p:blipFill>
        <p:spPr bwMode="auto">
          <a:xfrm>
            <a:off x="5836725" y="5570615"/>
            <a:ext cx="1306284" cy="10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6166520" y="3184660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6129480" y="3296551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6166519" y="3196232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5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7029400"/>
            <a:ext cx="5395913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 descr="C:\Users\סהר\Desktop\candy crush\ללא שם-5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049" y="5277890"/>
            <a:ext cx="2121463" cy="15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1" descr="C:\Users\סהר\Desktop\candy crush\ללא שם-5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8519" y="5277890"/>
            <a:ext cx="2121463" cy="15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1" b="3197"/>
          <a:stretch/>
        </p:blipFill>
        <p:spPr bwMode="auto">
          <a:xfrm>
            <a:off x="-32049" y="7029399"/>
            <a:ext cx="9206429" cy="686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divin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376633" y="-11075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4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40741E-7 L 0.13264 -0.0013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32" y="-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324 L -0.13594 -0.00648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53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22222E-6 L 0.00035 0.35185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759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6 L 0.00034 0.17037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851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5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99"/>
                            </p:stCondLst>
                            <p:childTnLst>
                              <p:par>
                                <p:cTn id="39" presetID="64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61111E-6 -3.7037E-6 L 0.00017 -0.59375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0463 L -0.14531 -0.00602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53" y="-6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22222E-6 L 0.13889 -0.00023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64" presetClass="path" presetSubtype="0" accel="50000" decel="5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44444E-6 7.40741E-7 L 0.00069 -1.02176 " pathEditMode="relative" rAng="0" ptsTypes="AA">
                                      <p:cBhvr>
                                        <p:cTn id="50" dur="1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5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L -0.00087 0.1831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914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00313 -0.1787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4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7.40741E-7 L 0.00069 -1.02176 " pathEditMode="relative" rAng="0" ptsTypes="AA">
                                      <p:cBhvr>
                                        <p:cTn id="60" dur="1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5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11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sweet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27598" y="-1107504"/>
            <a:ext cx="609600" cy="609600"/>
          </a:xfr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" t="12484" r="8108" b="19404"/>
          <a:stretch/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לבן מעוגל 3"/>
          <p:cNvSpPr/>
          <p:nvPr/>
        </p:nvSpPr>
        <p:spPr>
          <a:xfrm>
            <a:off x="1886619" y="3016824"/>
            <a:ext cx="5370763" cy="3748345"/>
          </a:xfrm>
          <a:prstGeom prst="roundRect">
            <a:avLst/>
          </a:prstGeom>
          <a:solidFill>
            <a:srgbClr val="5585BF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055" name="Picture 7" descr="C:\Users\סהר\Desktop\ללא שם-21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5" t="26820" r="63922" b="62466"/>
          <a:stretch/>
        </p:blipFill>
        <p:spPr bwMode="auto">
          <a:xfrm>
            <a:off x="2270049" y="3296551"/>
            <a:ext cx="1002764" cy="105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t="47129" r="10208" b="32567"/>
          <a:stretch/>
        </p:blipFill>
        <p:spPr bwMode="auto">
          <a:xfrm>
            <a:off x="3345517" y="3184660"/>
            <a:ext cx="1306284" cy="10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6166520" y="3184660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6153386" y="4415460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t="64375" r="72802" b="13673"/>
          <a:stretch/>
        </p:blipFill>
        <p:spPr bwMode="auto">
          <a:xfrm>
            <a:off x="4732398" y="4303569"/>
            <a:ext cx="1182293" cy="12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4833448" y="3296551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t="64375" r="72802" b="13673"/>
          <a:stretch/>
        </p:blipFill>
        <p:spPr bwMode="auto">
          <a:xfrm>
            <a:off x="2117679" y="4303569"/>
            <a:ext cx="1182293" cy="12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t="64375" r="72802" b="13673"/>
          <a:stretch/>
        </p:blipFill>
        <p:spPr bwMode="auto">
          <a:xfrm>
            <a:off x="3389708" y="5552195"/>
            <a:ext cx="1182293" cy="12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4833448" y="5707258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3602943" y="4415460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2222292" y="5730931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6139378" y="5596050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מעוגל 5"/>
          <p:cNvSpPr/>
          <p:nvPr/>
        </p:nvSpPr>
        <p:spPr>
          <a:xfrm>
            <a:off x="2148071" y="327663"/>
            <a:ext cx="4739337" cy="9361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שאלה</a:t>
            </a:r>
            <a:endParaRPr lang="he-IL" sz="40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" name="מלבן מעוגל 23"/>
          <p:cNvSpPr/>
          <p:nvPr/>
        </p:nvSpPr>
        <p:spPr>
          <a:xfrm>
            <a:off x="3131840" y="1804480"/>
            <a:ext cx="2865420" cy="54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תשובה לא נכונה</a:t>
            </a:r>
            <a:endParaRPr lang="he-IL" sz="24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sp>
        <p:nvSpPr>
          <p:cNvPr id="27" name="מלבן מעוגל 26"/>
          <p:cNvSpPr/>
          <p:nvPr/>
        </p:nvSpPr>
        <p:spPr>
          <a:xfrm>
            <a:off x="35496" y="1809386"/>
            <a:ext cx="2876599" cy="53949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תשובה נכונה</a:t>
            </a:r>
            <a:endParaRPr lang="he-IL" sz="24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sp>
        <p:nvSpPr>
          <p:cNvPr id="28" name="מלבן מעוגל 27"/>
          <p:cNvSpPr/>
          <p:nvPr/>
        </p:nvSpPr>
        <p:spPr>
          <a:xfrm>
            <a:off x="6228184" y="1811518"/>
            <a:ext cx="2865420" cy="52766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תשובה לא נכונה</a:t>
            </a:r>
            <a:endParaRPr lang="he-IL" sz="24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pic>
        <p:nvPicPr>
          <p:cNvPr id="29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t="47129" r="10208" b="32567"/>
          <a:stretch/>
        </p:blipFill>
        <p:spPr bwMode="auto">
          <a:xfrm>
            <a:off x="2051720" y="3212976"/>
            <a:ext cx="1306284" cy="10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3508425" y="3284984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t="64375" r="72802" b="13673"/>
          <a:stretch/>
        </p:blipFill>
        <p:spPr bwMode="auto">
          <a:xfrm>
            <a:off x="4732398" y="3152130"/>
            <a:ext cx="1182293" cy="12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5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7029400"/>
            <a:ext cx="5395913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 descr="C:\Users\סהר\Desktop\candy crush\ללא שם-5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049" y="5277890"/>
            <a:ext cx="2121463" cy="15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1" descr="C:\Users\סהר\Desktop\candy crush\ללא שם-5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8519" y="5277890"/>
            <a:ext cx="2121463" cy="15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hlinkClick r:id="rId1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1" b="3197"/>
          <a:stretch/>
        </p:blipFill>
        <p:spPr bwMode="auto">
          <a:xfrm>
            <a:off x="-36512" y="7004203"/>
            <a:ext cx="9206429" cy="686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36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33333E-6 L 0.00174 -0.1773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886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8.33333E-7 0.17847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5.92593E-6 L 0.00017 0.1655 " pathEditMode="relative" ptsTypes="AA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00324 L -0.00017 0.18125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888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3.7037E-6 L -0.00173 0.16134 " pathEditMode="relative" ptsTypes="AA">
                                      <p:cBhvr>
                                        <p:cTn id="2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2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60"/>
                            </p:stCondLst>
                            <p:childTnLst>
                              <p:par>
                                <p:cTn id="3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00017 -0.59375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-0.13229 0.00648 " pathEditMode="relative" ptsTypes="AA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13559 -0.0044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0.00069 -1.02176 " pathEditMode="relative" rAng="0" ptsTypes="AA">
                                      <p:cBhvr>
                                        <p:cTn id="50" dur="1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5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L -0.00121 -0.16805 " pathEditMode="relative" ptsTypes="AA">
                                      <p:cBhvr>
                                        <p:cTn id="5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5.18519E-6 L 0.00226 0.17454 " pathEditMode="relative" ptsTypes="AA">
                                      <p:cBhvr>
                                        <p:cTn id="57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4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7.40741E-7 L 0.00069 -1.02176 " pathEditMode="relative" rAng="0" ptsTypes="AA">
                                      <p:cBhvr>
                                        <p:cTn id="60" dur="1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5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91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" t="12484" r="8108" b="19404"/>
          <a:stretch/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לבן מעוגל 3"/>
          <p:cNvSpPr/>
          <p:nvPr/>
        </p:nvSpPr>
        <p:spPr>
          <a:xfrm>
            <a:off x="1886619" y="3016824"/>
            <a:ext cx="5370763" cy="3748345"/>
          </a:xfrm>
          <a:prstGeom prst="roundRect">
            <a:avLst/>
          </a:prstGeom>
          <a:solidFill>
            <a:srgbClr val="5585BF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055" name="Picture 7" descr="C:\Users\סהר\Desktop\ללא שם-2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5" t="26820" r="63922" b="62466"/>
          <a:stretch/>
        </p:blipFill>
        <p:spPr bwMode="auto">
          <a:xfrm>
            <a:off x="2270049" y="4437112"/>
            <a:ext cx="1002764" cy="105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t="47129" r="10208" b="32567"/>
          <a:stretch/>
        </p:blipFill>
        <p:spPr bwMode="auto">
          <a:xfrm>
            <a:off x="3345517" y="4371364"/>
            <a:ext cx="1306284" cy="10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6166520" y="3184660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6153386" y="4415460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4833448" y="4499057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4833448" y="5707258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3563888" y="5661248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2222292" y="5730931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6139378" y="5596050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מעוגל 5"/>
          <p:cNvSpPr/>
          <p:nvPr/>
        </p:nvSpPr>
        <p:spPr>
          <a:xfrm>
            <a:off x="2148071" y="327663"/>
            <a:ext cx="4739337" cy="9361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0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שאלה</a:t>
            </a:r>
            <a:endParaRPr lang="he-IL" sz="40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" name="מלבן מעוגל 23"/>
          <p:cNvSpPr/>
          <p:nvPr/>
        </p:nvSpPr>
        <p:spPr>
          <a:xfrm>
            <a:off x="35496" y="1794780"/>
            <a:ext cx="2865420" cy="54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תשובה לא נכונה</a:t>
            </a:r>
            <a:endParaRPr lang="he-IL" sz="24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sp>
        <p:nvSpPr>
          <p:cNvPr id="27" name="מלבן מעוגל 26"/>
          <p:cNvSpPr/>
          <p:nvPr/>
        </p:nvSpPr>
        <p:spPr>
          <a:xfrm>
            <a:off x="6231905" y="1799686"/>
            <a:ext cx="2876599" cy="53949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תשובה נכונה</a:t>
            </a:r>
            <a:endParaRPr lang="he-IL" sz="24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sp>
        <p:nvSpPr>
          <p:cNvPr id="28" name="מלבן מעוגל 27"/>
          <p:cNvSpPr/>
          <p:nvPr/>
        </p:nvSpPr>
        <p:spPr>
          <a:xfrm>
            <a:off x="3146740" y="1811518"/>
            <a:ext cx="2865420" cy="52766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תשובה לא נכונה</a:t>
            </a:r>
            <a:endParaRPr lang="he-IL" sz="24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pic>
        <p:nvPicPr>
          <p:cNvPr id="29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t="47129" r="10208" b="32567"/>
          <a:stretch/>
        </p:blipFill>
        <p:spPr bwMode="auto">
          <a:xfrm>
            <a:off x="2051720" y="3068960"/>
            <a:ext cx="1306284" cy="10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3541861" y="3212976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t="64375" r="72802" b="13673"/>
          <a:stretch/>
        </p:blipFill>
        <p:spPr bwMode="auto">
          <a:xfrm>
            <a:off x="4732398" y="3068960"/>
            <a:ext cx="1182293" cy="12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4969079" y="3118859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4932039" y="3198135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t="47129" r="10208" b="32567"/>
          <a:stretch/>
        </p:blipFill>
        <p:spPr bwMode="auto">
          <a:xfrm>
            <a:off x="4706719" y="3118859"/>
            <a:ext cx="1306284" cy="10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5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7029400"/>
            <a:ext cx="5395913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 descr="C:\Users\סהר\Desktop\candy crush\ללא שם-5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049" y="5277890"/>
            <a:ext cx="2121463" cy="15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1" descr="C:\Users\סהר\Desktop\candy crush\ללא שם-5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8519" y="5277890"/>
            <a:ext cx="2121463" cy="15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4">
            <a:hlinkClick r:id="rId1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1" b="3197"/>
          <a:stretch/>
        </p:blipFill>
        <p:spPr bwMode="auto">
          <a:xfrm>
            <a:off x="-36512" y="7004203"/>
            <a:ext cx="9206429" cy="686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tasty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427598" y="-1323528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51260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6.66667E-6 L 0.14167 -0.0014 " pathEditMode="relative" ptsTypes="AA"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4.81481E-6 L -0.14046 0.00301 " pathEditMode="relative" ptsTypes="AA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1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22222E-6 L 0.0052 0.36296 " pathEditMode="relative" rAng="0" ptsTypes="AA">
                                      <p:cBhvr>
                                        <p:cTn id="25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814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0399 0.01065 L 0.00538 0.19537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9236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100"/>
                            </p:stCondLst>
                            <p:childTnLst>
                              <p:par>
                                <p:cTn id="3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00017 -0.59375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-0.13889 0.00185 " pathEditMode="relative" ptsTypes="AA">
                                      <p:cBhvr>
                                        <p:cTn id="3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6 L 0.1375 0.00024 " pathEditMode="relative" ptsTypes="AA">
                                      <p:cBhvr>
                                        <p:cTn id="4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0.00069 -1.02176 " pathEditMode="relative" rAng="0" ptsTypes="AA">
                                      <p:cBhvr>
                                        <p:cTn id="44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5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07407E-6 L -0.13889 0.00555 " pathEditMode="relative" ptsTypes="AA">
                                      <p:cBhvr>
                                        <p:cTn id="49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L 0.13472 -0.00926 " pathEditMode="relative" ptsTypes="AA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64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7.40741E-7 L 0.00069 -1.02176 " pathEditMode="relative" rAng="0" ptsTypes="AA">
                                      <p:cBhvr>
                                        <p:cTn id="5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5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3623</TotalTime>
  <Words>72</Words>
  <Application>Microsoft Office PowerPoint</Application>
  <PresentationFormat>‫הצגה על המסך (4:3)</PresentationFormat>
  <Paragraphs>32</Paragraphs>
  <Slides>20</Slides>
  <Notes>0</Notes>
  <HiddenSlides>0</HiddenSlides>
  <MMClips>9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20</vt:i4>
      </vt:variant>
    </vt:vector>
  </HeadingPairs>
  <TitlesOfParts>
    <vt:vector size="25" baseType="lpstr">
      <vt:lpstr>Arial Unicode MS</vt:lpstr>
      <vt:lpstr>Arial</vt:lpstr>
      <vt:lpstr>Calibri</vt:lpstr>
      <vt:lpstr>Times New Roman</vt:lpstr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סהר</dc:creator>
  <cp:lastModifiedBy>אורי</cp:lastModifiedBy>
  <cp:revision>72</cp:revision>
  <dcterms:created xsi:type="dcterms:W3CDTF">2013-10-12T14:28:06Z</dcterms:created>
  <dcterms:modified xsi:type="dcterms:W3CDTF">2015-01-23T20:48:17Z</dcterms:modified>
</cp:coreProperties>
</file>