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59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4956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9EC44-B064-4E71-BC2D-6E3A55D0B1DD}" type="datetimeFigureOut">
              <a:rPr lang="he-IL" smtClean="0"/>
              <a:t>י"ט/אב/תש"פ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916A3934-D9E4-4012-A5AE-3640735A650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51541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תמונה פנורמית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9EC44-B064-4E71-BC2D-6E3A55D0B1DD}" type="datetimeFigureOut">
              <a:rPr lang="he-IL" smtClean="0"/>
              <a:t>י"ט/אב/תש"פ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916A3934-D9E4-4012-A5AE-3640735A650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95840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כותרת ו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9EC44-B064-4E71-BC2D-6E3A55D0B1DD}" type="datetimeFigureOut">
              <a:rPr lang="he-IL" smtClean="0"/>
              <a:t>י"ט/אב/תש"פ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916A3934-D9E4-4012-A5AE-3640735A650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109207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ציטוט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9EC44-B064-4E71-BC2D-6E3A55D0B1DD}" type="datetimeFigureOut">
              <a:rPr lang="he-IL" smtClean="0"/>
              <a:t>י"ט/אב/תש"פ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916A3934-D9E4-4012-A5AE-3640735A650E}" type="slidenum">
              <a:rPr lang="he-IL" smtClean="0"/>
              <a:t>‹#›</a:t>
            </a:fld>
            <a:endParaRPr lang="he-IL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647801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כרטיס ש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9EC44-B064-4E71-BC2D-6E3A55D0B1DD}" type="datetimeFigureOut">
              <a:rPr lang="he-IL" smtClean="0"/>
              <a:t>י"ט/אב/תש"פ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916A3934-D9E4-4012-A5AE-3640735A650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952009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עמודו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9EC44-B064-4E71-BC2D-6E3A55D0B1DD}" type="datetimeFigureOut">
              <a:rPr lang="he-IL" smtClean="0"/>
              <a:t>י"ט/אב/תש"פ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A3934-D9E4-4012-A5AE-3640735A650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225840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עמודת 3 תמונו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e-IL"/>
              <a:t>לחץ על הסמל כדי להוסיף תמונה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e-IL"/>
              <a:t>לחץ על הסמל כדי להוסיף תמונה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e-IL"/>
              <a:t>לחץ על הסמל כדי להוסיף תמונה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9EC44-B064-4E71-BC2D-6E3A55D0B1DD}" type="datetimeFigureOut">
              <a:rPr lang="he-IL" smtClean="0"/>
              <a:t>י"ט/אב/תש"פ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A3934-D9E4-4012-A5AE-3640735A650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508243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9EC44-B064-4E71-BC2D-6E3A55D0B1DD}" type="datetimeFigureOut">
              <a:rPr lang="he-IL" smtClean="0"/>
              <a:t>י"ט/אב/תש"פ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A3934-D9E4-4012-A5AE-3640735A650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422621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3F69EC44-B064-4E71-BC2D-6E3A55D0B1DD}" type="datetimeFigureOut">
              <a:rPr lang="he-IL" smtClean="0"/>
              <a:t>י"ט/אב/תש"פ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916A3934-D9E4-4012-A5AE-3640735A650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74820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9EC44-B064-4E71-BC2D-6E3A55D0B1DD}" type="datetimeFigureOut">
              <a:rPr lang="he-IL" smtClean="0"/>
              <a:t>י"ט/אב/תש"פ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A3934-D9E4-4012-A5AE-3640735A650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80392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9EC44-B064-4E71-BC2D-6E3A55D0B1DD}" type="datetimeFigureOut">
              <a:rPr lang="he-IL" smtClean="0"/>
              <a:t>י"ט/אב/תש"פ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916A3934-D9E4-4012-A5AE-3640735A650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98446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9EC44-B064-4E71-BC2D-6E3A55D0B1DD}" type="datetimeFigureOut">
              <a:rPr lang="he-IL" smtClean="0"/>
              <a:t>י"ט/אב/תש"פ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A3934-D9E4-4012-A5AE-3640735A650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04327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9EC44-B064-4E71-BC2D-6E3A55D0B1DD}" type="datetimeFigureOut">
              <a:rPr lang="he-IL" smtClean="0"/>
              <a:t>י"ט/אב/תש"פ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A3934-D9E4-4012-A5AE-3640735A650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61722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9EC44-B064-4E71-BC2D-6E3A55D0B1DD}" type="datetimeFigureOut">
              <a:rPr lang="he-IL" smtClean="0"/>
              <a:t>י"ט/אב/תש"פ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A3934-D9E4-4012-A5AE-3640735A650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83110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9EC44-B064-4E71-BC2D-6E3A55D0B1DD}" type="datetimeFigureOut">
              <a:rPr lang="he-IL" smtClean="0"/>
              <a:t>י"ט/אב/תש"פ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A3934-D9E4-4012-A5AE-3640735A650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7996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9EC44-B064-4E71-BC2D-6E3A55D0B1DD}" type="datetimeFigureOut">
              <a:rPr lang="he-IL" smtClean="0"/>
              <a:t>י"ט/אב/תש"פ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A3934-D9E4-4012-A5AE-3640735A650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78734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9EC44-B064-4E71-BC2D-6E3A55D0B1DD}" type="datetimeFigureOut">
              <a:rPr lang="he-IL" smtClean="0"/>
              <a:t>י"ט/אב/תש"פ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A3934-D9E4-4012-A5AE-3640735A650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24551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69EC44-B064-4E71-BC2D-6E3A55D0B1DD}" type="datetimeFigureOut">
              <a:rPr lang="he-IL" smtClean="0"/>
              <a:t>י"ט/אב/תש"פ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6A3934-D9E4-4012-A5AE-3640735A650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5376895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9E564C11-F63B-4637-9FDB-874704EB56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69326" y="2687276"/>
            <a:ext cx="3586250" cy="1117687"/>
          </a:xfrm>
        </p:spPr>
        <p:txBody>
          <a:bodyPr>
            <a:noAutofit/>
          </a:bodyPr>
          <a:lstStyle/>
          <a:p>
            <a:r>
              <a:rPr lang="he-IL" sz="100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הַבִּיטוּ</a:t>
            </a:r>
          </a:p>
        </p:txBody>
      </p:sp>
    </p:spTree>
    <p:extLst>
      <p:ext uri="{BB962C8B-B14F-4D97-AF65-F5344CB8AC3E}">
        <p14:creationId xmlns:p14="http://schemas.microsoft.com/office/powerpoint/2010/main" val="40476803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9E564C11-F63B-4637-9FDB-874704EB56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37808" y="2730138"/>
            <a:ext cx="4807130" cy="1257706"/>
          </a:xfrm>
        </p:spPr>
        <p:txBody>
          <a:bodyPr>
            <a:noAutofit/>
          </a:bodyPr>
          <a:lstStyle/>
          <a:p>
            <a:r>
              <a:rPr lang="he-IL" sz="100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מִתְחַבְּרוֹת </a:t>
            </a:r>
          </a:p>
        </p:txBody>
      </p:sp>
    </p:spTree>
    <p:extLst>
      <p:ext uri="{BB962C8B-B14F-4D97-AF65-F5344CB8AC3E}">
        <p14:creationId xmlns:p14="http://schemas.microsoft.com/office/powerpoint/2010/main" val="19623873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9E564C11-F63B-4637-9FDB-874704EB56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18459" y="2664824"/>
            <a:ext cx="4807130" cy="1257706"/>
          </a:xfrm>
        </p:spPr>
        <p:txBody>
          <a:bodyPr>
            <a:noAutofit/>
          </a:bodyPr>
          <a:lstStyle/>
          <a:p>
            <a:r>
              <a:rPr lang="he-IL" sz="100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כָּאן</a:t>
            </a:r>
          </a:p>
        </p:txBody>
      </p:sp>
    </p:spTree>
    <p:extLst>
      <p:ext uri="{BB962C8B-B14F-4D97-AF65-F5344CB8AC3E}">
        <p14:creationId xmlns:p14="http://schemas.microsoft.com/office/powerpoint/2010/main" val="18000169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9E564C11-F63B-4637-9FDB-874704EB56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18459" y="2664824"/>
            <a:ext cx="4807130" cy="1257706"/>
          </a:xfrm>
        </p:spPr>
        <p:txBody>
          <a:bodyPr>
            <a:noAutofit/>
          </a:bodyPr>
          <a:lstStyle/>
          <a:p>
            <a:r>
              <a:rPr lang="he-IL" sz="100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וְגָם</a:t>
            </a:r>
          </a:p>
        </p:txBody>
      </p:sp>
    </p:spTree>
    <p:extLst>
      <p:ext uri="{BB962C8B-B14F-4D97-AF65-F5344CB8AC3E}">
        <p14:creationId xmlns:p14="http://schemas.microsoft.com/office/powerpoint/2010/main" val="33482219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9E564C11-F63B-4637-9FDB-874704EB56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18459" y="2664824"/>
            <a:ext cx="4807130" cy="1257706"/>
          </a:xfrm>
        </p:spPr>
        <p:txBody>
          <a:bodyPr>
            <a:noAutofit/>
          </a:bodyPr>
          <a:lstStyle/>
          <a:p>
            <a:r>
              <a:rPr lang="he-IL" sz="10000" b="1">
                <a:solidFill>
                  <a:schemeClr val="accent1">
                    <a:lumMod val="60000"/>
                    <a:lumOff val="4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שְׁקוֹרֶה</a:t>
            </a:r>
            <a:r>
              <a:rPr lang="he-IL" sz="10000"/>
              <a:t> </a:t>
            </a:r>
            <a:endParaRPr lang="en-US" sz="10000" dirty="0"/>
          </a:p>
          <a:p>
            <a:endParaRPr lang="he-IL" sz="10000" b="1" dirty="0">
              <a:solidFill>
                <a:schemeClr val="accent1">
                  <a:lumMod val="60000"/>
                  <a:lumOff val="40000"/>
                </a:schemeClr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8211814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9E564C11-F63B-4637-9FDB-874704EB56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7567" y="2612573"/>
            <a:ext cx="4807130" cy="1257706"/>
          </a:xfrm>
        </p:spPr>
        <p:txBody>
          <a:bodyPr>
            <a:noAutofit/>
          </a:bodyPr>
          <a:lstStyle/>
          <a:p>
            <a:r>
              <a:rPr lang="he-IL" sz="100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הֶי</a:t>
            </a:r>
            <a:endParaRPr lang="en-US" sz="10000" b="1" dirty="0">
              <a:solidFill>
                <a:schemeClr val="accent1">
                  <a:lumMod val="60000"/>
                  <a:lumOff val="40000"/>
                </a:schemeClr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endParaRPr lang="he-IL" sz="10000" b="1" dirty="0">
              <a:solidFill>
                <a:schemeClr val="accent1">
                  <a:lumMod val="60000"/>
                  <a:lumOff val="40000"/>
                </a:schemeClr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3829378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9E564C11-F63B-4637-9FDB-874704EB56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7567" y="2612573"/>
            <a:ext cx="4807130" cy="1257706"/>
          </a:xfrm>
        </p:spPr>
        <p:txBody>
          <a:bodyPr>
            <a:noAutofit/>
          </a:bodyPr>
          <a:lstStyle/>
          <a:p>
            <a:r>
              <a:rPr lang="he-IL" sz="100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יֶשׁ</a:t>
            </a:r>
          </a:p>
        </p:txBody>
      </p:sp>
    </p:spTree>
    <p:extLst>
      <p:ext uri="{BB962C8B-B14F-4D97-AF65-F5344CB8AC3E}">
        <p14:creationId xmlns:p14="http://schemas.microsoft.com/office/powerpoint/2010/main" val="11496437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9E564C11-F63B-4637-9FDB-874704EB56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84219" y="2677888"/>
            <a:ext cx="4807130" cy="1257706"/>
          </a:xfrm>
        </p:spPr>
        <p:txBody>
          <a:bodyPr>
            <a:noAutofit/>
          </a:bodyPr>
          <a:lstStyle/>
          <a:p>
            <a:r>
              <a:rPr lang="he-IL" sz="100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אַנִי</a:t>
            </a:r>
          </a:p>
        </p:txBody>
      </p:sp>
    </p:spTree>
    <p:extLst>
      <p:ext uri="{BB962C8B-B14F-4D97-AF65-F5344CB8AC3E}">
        <p14:creationId xmlns:p14="http://schemas.microsoft.com/office/powerpoint/2010/main" val="25764954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תמונה 10">
            <a:extLst>
              <a:ext uri="{FF2B5EF4-FFF2-40B4-BE49-F238E27FC236}">
                <a16:creationId xmlns:a16="http://schemas.microsoft.com/office/drawing/2014/main" id="{1F4B47F5-4713-4A93-9780-DDA371947536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2727" y="0"/>
            <a:ext cx="5388429" cy="6858000"/>
          </a:xfrm>
          <a:prstGeom prst="rect">
            <a:avLst/>
          </a:prstGeom>
        </p:spPr>
      </p:pic>
      <p:sp>
        <p:nvSpPr>
          <p:cNvPr id="12" name="מלבן 11">
            <a:extLst>
              <a:ext uri="{FF2B5EF4-FFF2-40B4-BE49-F238E27FC236}">
                <a16:creationId xmlns:a16="http://schemas.microsoft.com/office/drawing/2014/main" id="{0A5B51A9-2E96-4FA2-904C-FAF647071DEA}"/>
              </a:ext>
            </a:extLst>
          </p:cNvPr>
          <p:cNvSpPr/>
          <p:nvPr/>
        </p:nvSpPr>
        <p:spPr>
          <a:xfrm>
            <a:off x="2255520" y="5196900"/>
            <a:ext cx="6277681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96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</a:rPr>
              <a:t>כל הכבוד!!!!</a:t>
            </a:r>
          </a:p>
        </p:txBody>
      </p:sp>
    </p:spTree>
    <p:extLst>
      <p:ext uri="{BB962C8B-B14F-4D97-AF65-F5344CB8AC3E}">
        <p14:creationId xmlns:p14="http://schemas.microsoft.com/office/powerpoint/2010/main" val="1899835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9E564C11-F63B-4637-9FDB-874704EB56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20686" y="2739528"/>
            <a:ext cx="3586250" cy="1117687"/>
          </a:xfrm>
        </p:spPr>
        <p:txBody>
          <a:bodyPr>
            <a:noAutofit/>
          </a:bodyPr>
          <a:lstStyle/>
          <a:p>
            <a:r>
              <a:rPr lang="he-IL" sz="100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מוּלִי</a:t>
            </a:r>
          </a:p>
        </p:txBody>
      </p:sp>
    </p:spTree>
    <p:extLst>
      <p:ext uri="{BB962C8B-B14F-4D97-AF65-F5344CB8AC3E}">
        <p14:creationId xmlns:p14="http://schemas.microsoft.com/office/powerpoint/2010/main" val="23099044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9E564C11-F63B-4637-9FDB-874704EB56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99063" y="2687276"/>
            <a:ext cx="4056513" cy="1117687"/>
          </a:xfrm>
        </p:spPr>
        <p:txBody>
          <a:bodyPr>
            <a:noAutofit/>
          </a:bodyPr>
          <a:lstStyle/>
          <a:p>
            <a:r>
              <a:rPr lang="he-IL" sz="100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הַקְשִיבוּ</a:t>
            </a:r>
          </a:p>
        </p:txBody>
      </p:sp>
    </p:spTree>
    <p:extLst>
      <p:ext uri="{BB962C8B-B14F-4D97-AF65-F5344CB8AC3E}">
        <p14:creationId xmlns:p14="http://schemas.microsoft.com/office/powerpoint/2010/main" val="6988154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9E564C11-F63B-4637-9FDB-874704EB56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69326" y="2687276"/>
            <a:ext cx="3586250" cy="1117687"/>
          </a:xfrm>
        </p:spPr>
        <p:txBody>
          <a:bodyPr>
            <a:noAutofit/>
          </a:bodyPr>
          <a:lstStyle/>
          <a:p>
            <a:r>
              <a:rPr lang="he-IL" sz="100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קֶסֶם </a:t>
            </a:r>
          </a:p>
        </p:txBody>
      </p:sp>
    </p:spTree>
    <p:extLst>
      <p:ext uri="{BB962C8B-B14F-4D97-AF65-F5344CB8AC3E}">
        <p14:creationId xmlns:p14="http://schemas.microsoft.com/office/powerpoint/2010/main" val="21763201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9E564C11-F63B-4637-9FDB-874704EB56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69326" y="2687276"/>
            <a:ext cx="3586250" cy="1117687"/>
          </a:xfrm>
        </p:spPr>
        <p:txBody>
          <a:bodyPr>
            <a:noAutofit/>
          </a:bodyPr>
          <a:lstStyle/>
          <a:p>
            <a:r>
              <a:rPr lang="he-IL" sz="100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קוֹרֶאת</a:t>
            </a:r>
            <a:r>
              <a:rPr lang="he-IL" dirty="0"/>
              <a:t> </a:t>
            </a:r>
            <a:endParaRPr lang="he-IL" sz="10000" b="1" dirty="0">
              <a:solidFill>
                <a:schemeClr val="accent1">
                  <a:lumMod val="60000"/>
                  <a:lumOff val="40000"/>
                </a:schemeClr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9516570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9E564C11-F63B-4637-9FDB-874704EB56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10789" y="2687276"/>
            <a:ext cx="4944787" cy="1117687"/>
          </a:xfrm>
        </p:spPr>
        <p:txBody>
          <a:bodyPr>
            <a:noAutofit/>
          </a:bodyPr>
          <a:lstStyle/>
          <a:p>
            <a:r>
              <a:rPr lang="he-IL" sz="100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וְבְּשִׂמְחָה</a:t>
            </a:r>
          </a:p>
        </p:txBody>
      </p:sp>
    </p:spTree>
    <p:extLst>
      <p:ext uri="{BB962C8B-B14F-4D97-AF65-F5344CB8AC3E}">
        <p14:creationId xmlns:p14="http://schemas.microsoft.com/office/powerpoint/2010/main" val="38976632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9E564C11-F63B-4637-9FDB-874704EB56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69326" y="2687276"/>
            <a:ext cx="3586250" cy="1117687"/>
          </a:xfrm>
        </p:spPr>
        <p:txBody>
          <a:bodyPr>
            <a:noAutofit/>
          </a:bodyPr>
          <a:lstStyle/>
          <a:p>
            <a:r>
              <a:rPr lang="he-IL" sz="100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בְּקָלוּת</a:t>
            </a:r>
          </a:p>
        </p:txBody>
      </p:sp>
    </p:spTree>
    <p:extLst>
      <p:ext uri="{BB962C8B-B14F-4D97-AF65-F5344CB8AC3E}">
        <p14:creationId xmlns:p14="http://schemas.microsoft.com/office/powerpoint/2010/main" val="40624912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9E564C11-F63B-4637-9FDB-874704EB56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10789" y="2687276"/>
            <a:ext cx="4944787" cy="1117687"/>
          </a:xfrm>
        </p:spPr>
        <p:txBody>
          <a:bodyPr>
            <a:noAutofit/>
          </a:bodyPr>
          <a:lstStyle/>
          <a:p>
            <a:r>
              <a:rPr lang="he-IL" sz="100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אוֹת </a:t>
            </a:r>
          </a:p>
        </p:txBody>
      </p:sp>
    </p:spTree>
    <p:extLst>
      <p:ext uri="{BB962C8B-B14F-4D97-AF65-F5344CB8AC3E}">
        <p14:creationId xmlns:p14="http://schemas.microsoft.com/office/powerpoint/2010/main" val="10459951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9E564C11-F63B-4637-9FDB-874704EB56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88275" y="2713402"/>
            <a:ext cx="4944787" cy="1117687"/>
          </a:xfrm>
        </p:spPr>
        <p:txBody>
          <a:bodyPr>
            <a:noAutofit/>
          </a:bodyPr>
          <a:lstStyle/>
          <a:p>
            <a:r>
              <a:rPr lang="he-IL" sz="100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מִילָה </a:t>
            </a:r>
          </a:p>
        </p:txBody>
      </p:sp>
    </p:spTree>
    <p:extLst>
      <p:ext uri="{BB962C8B-B14F-4D97-AF65-F5344CB8AC3E}">
        <p14:creationId xmlns:p14="http://schemas.microsoft.com/office/powerpoint/2010/main" val="1397855688"/>
      </p:ext>
    </p:extLst>
  </p:cSld>
  <p:clrMapOvr>
    <a:masterClrMapping/>
  </p:clrMapOvr>
</p:sld>
</file>

<file path=ppt/theme/theme1.xml><?xml version="1.0" encoding="utf-8"?>
<a:theme xmlns:a="http://schemas.openxmlformats.org/drawingml/2006/main" name="ברלין">
  <a:themeElements>
    <a:clrScheme name="ברלין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ברלין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ברלין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TM04033917[[fn=ברלין]]</Template>
  <TotalTime>140</TotalTime>
  <Words>20</Words>
  <Application>Microsoft Office PowerPoint</Application>
  <PresentationFormat>מסך רחב</PresentationFormat>
  <Paragraphs>17</Paragraphs>
  <Slides>17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17</vt:i4>
      </vt:variant>
    </vt:vector>
  </HeadingPairs>
  <TitlesOfParts>
    <vt:vector size="22" baseType="lpstr">
      <vt:lpstr>Arial</vt:lpstr>
      <vt:lpstr>David</vt:lpstr>
      <vt:lpstr>Times New Roman</vt:lpstr>
      <vt:lpstr>Trebuchet MS</vt:lpstr>
      <vt:lpstr>ברלין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דבורה חזקיה</dc:creator>
  <cp:lastModifiedBy>דבורה חזקיה</cp:lastModifiedBy>
  <cp:revision>7</cp:revision>
  <dcterms:created xsi:type="dcterms:W3CDTF">2020-08-08T04:33:15Z</dcterms:created>
  <dcterms:modified xsi:type="dcterms:W3CDTF">2020-08-09T16:35:18Z</dcterms:modified>
</cp:coreProperties>
</file>