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3DC3AB9-7579-46EF-AF11-E1F355414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A457581-961E-4C7B-85A3-993FD5235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4F292B5-E4B8-4223-8433-B628FFC01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D09BE0D-A342-4B4C-AE53-AB367BB7F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23F8E1F-F04E-466F-B097-C2422631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5346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9537C5-2B96-4AB9-B2CB-191FADF86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A533D3F-DB26-42A5-A4A8-085143393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4D09035-2D84-4EF3-8E64-05AB07F80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ED1401D-4FC4-4777-81FA-A475C7FE2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D4BD113-7066-4C1E-B43F-6549DF6D6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926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493129CA-8BEE-4479-861A-C2550E30C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EAEFB4CF-27C7-44D1-8B8D-0D13E41BD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AE75312-422E-4C3E-B2AD-1257BF396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86A716F-4134-4EB2-A5A6-E56B03DA3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F7270E3-4519-46C1-BD17-9A936FD5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9421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B86688D-217C-43A1-93B9-5B93E4CE9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8E9D400-96AD-4F50-ADB7-37556FC03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7F15DCD-E0F5-43AE-AD3F-DDA583D0E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7A9A90E-0B0A-44B0-9729-61A22DB00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62EF9BF-E7B3-4D67-9693-B31C3B07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121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88FBD5D-25DD-4C2E-9991-6C57D7E06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DEE81B4-4522-4ABD-9E2E-63F50D174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2F87070-0834-4FE3-876D-31E40B85C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01152C2-958C-4531-A214-15013C0F7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4A3767C-0C9D-4B5E-835E-3B9E6D66C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220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8C8155D-D01E-45F3-88EE-81CBEEFC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6044BE3-5998-42B3-AAC0-FC10B2E96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DB5EBAF-41D7-4733-8BAD-AD25AC478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EEAA517-30D1-42FC-978E-9A172A211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70B493A-A03B-42F7-81BA-E1092435B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40857C3-570A-4045-BC59-7BE375973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671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A93EC17-99B7-4D88-99B0-720D70A73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4BC1F34-42B3-4F58-AB3E-994224EFA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5AFB120-750D-4071-8B34-5EE516A3A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6AD229C5-234E-4E6A-B6EF-84BDE1D322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6D15A31-BD29-4CFA-8F48-E430CFF2D3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53F1897F-E871-4CBB-9223-D8468DC39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EDFA8E37-3FFB-4368-88DA-096151F75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807BBFD-0D69-4973-A900-648081E62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050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549FF2E-2318-4346-B0C7-51E431348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58D56AB-6B6E-46BB-B10A-755420F5E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1A107A65-F649-4EAF-9867-140974B77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46E9AED0-CF46-4F81-9E49-18992F0F6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518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B83DDEAD-6A68-4555-842E-AB3D4A22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C60DC82F-F4AD-4293-9A43-23D7827D5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0062707A-F4C0-4A87-9CD9-2E54F7988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570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6B856D8-1AA6-4C63-9F97-F0F376ED0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96A74EB-DD39-4FCA-836A-2144F2DEE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4F93B0F-5338-4883-962B-1F0E79973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7070F6E-E4F5-4F86-824D-2A891789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2ABAB121-9392-45B6-994D-0951C730B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B84FF81-8126-440B-8C9E-228C12989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129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A7BA5A8-5603-4E3C-8397-66A9DF9BA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93A47CD6-4128-43A6-ACC9-89209BFCDA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F7F3B444-4483-4323-9404-2FABFC126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985D76D-FD72-43B8-B7CE-FE7232F77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AF0DD18-CCB0-466C-8757-CB362620E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80FAE05-08D1-41ED-BF19-07894E08C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468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8AC7A4A3-81A0-4B39-A706-94E4E5039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44A115F-106A-46FF-B0B4-4997E3FF8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03542F5-C469-4688-886E-B4951E4EF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A8AEA-975F-46DA-993C-D7DA856BDFEE}" type="datetimeFigureOut">
              <a:rPr lang="he-IL" smtClean="0"/>
              <a:t>י"ט/אב/תש"פ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27AA68E-D09E-49EB-BB3D-CF3AB6C844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B7500AE-4C4F-4B77-8A4E-0BFC9CE95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76023-A25A-4C7E-A053-BB703E38C1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4695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>
            <a:extLst>
              <a:ext uri="{FF2B5EF4-FFF2-40B4-BE49-F238E27FC236}">
                <a16:creationId xmlns:a16="http://schemas.microsoft.com/office/drawing/2014/main" id="{786D396A-4AE8-41D0-8AAC-2C7BC57855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2" y="-494425"/>
            <a:ext cx="12210132" cy="7357101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5365F99E-0BFF-4704-B8C0-CD0A7C8FFB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DA90118-478A-4320-A951-C2508C9FE8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8" name="תיבת טקסט 1">
            <a:extLst>
              <a:ext uri="{FF2B5EF4-FFF2-40B4-BE49-F238E27FC236}">
                <a16:creationId xmlns:a16="http://schemas.microsoft.com/office/drawing/2014/main" id="{3CF739DA-59F3-4A35-B55D-7B615A423DBA}"/>
              </a:ext>
            </a:extLst>
          </p:cNvPr>
          <p:cNvSpPr txBox="1"/>
          <p:nvPr/>
        </p:nvSpPr>
        <p:spPr>
          <a:xfrm>
            <a:off x="8751870" y="3218327"/>
            <a:ext cx="1353311" cy="70866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9" name="תיבת טקסט 2">
            <a:extLst>
              <a:ext uri="{FF2B5EF4-FFF2-40B4-BE49-F238E27FC236}">
                <a16:creationId xmlns:a16="http://schemas.microsoft.com/office/drawing/2014/main" id="{0A963365-594E-448B-A8EB-603EE0B25EC9}"/>
              </a:ext>
            </a:extLst>
          </p:cNvPr>
          <p:cNvSpPr txBox="1"/>
          <p:nvPr/>
        </p:nvSpPr>
        <p:spPr>
          <a:xfrm>
            <a:off x="9587731" y="-494039"/>
            <a:ext cx="1527592" cy="6978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תיבת טקסט 3">
            <a:extLst>
              <a:ext uri="{FF2B5EF4-FFF2-40B4-BE49-F238E27FC236}">
                <a16:creationId xmlns:a16="http://schemas.microsoft.com/office/drawing/2014/main" id="{AA116A79-8D59-48E7-8804-03A1EA616A3E}"/>
              </a:ext>
            </a:extLst>
          </p:cNvPr>
          <p:cNvSpPr txBox="1"/>
          <p:nvPr/>
        </p:nvSpPr>
        <p:spPr>
          <a:xfrm>
            <a:off x="8442597" y="2403813"/>
            <a:ext cx="1755648" cy="81451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הַבִּיטוּ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תיבת טקסט 4">
            <a:extLst>
              <a:ext uri="{FF2B5EF4-FFF2-40B4-BE49-F238E27FC236}">
                <a16:creationId xmlns:a16="http://schemas.microsoft.com/office/drawing/2014/main" id="{6FF7313C-681D-4DED-80A0-9AD28A76D485}"/>
              </a:ext>
            </a:extLst>
          </p:cNvPr>
          <p:cNvSpPr txBox="1"/>
          <p:nvPr/>
        </p:nvSpPr>
        <p:spPr>
          <a:xfrm>
            <a:off x="11163540" y="3138506"/>
            <a:ext cx="1060450" cy="6216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וְגָם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תיבת טקסט 5">
            <a:extLst>
              <a:ext uri="{FF2B5EF4-FFF2-40B4-BE49-F238E27FC236}">
                <a16:creationId xmlns:a16="http://schemas.microsoft.com/office/drawing/2014/main" id="{EEDDBB7D-82BA-4FBE-9CD6-90CDD3FD62DF}"/>
              </a:ext>
            </a:extLst>
          </p:cNvPr>
          <p:cNvSpPr txBox="1"/>
          <p:nvPr/>
        </p:nvSpPr>
        <p:spPr>
          <a:xfrm>
            <a:off x="10118515" y="3058477"/>
            <a:ext cx="1051560" cy="74104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מִילָה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תיבת טקסט 6">
            <a:extLst>
              <a:ext uri="{FF2B5EF4-FFF2-40B4-BE49-F238E27FC236}">
                <a16:creationId xmlns:a16="http://schemas.microsoft.com/office/drawing/2014/main" id="{DEEB90ED-8526-4B3A-9042-DB5A29DE3B9C}"/>
              </a:ext>
            </a:extLst>
          </p:cNvPr>
          <p:cNvSpPr txBox="1"/>
          <p:nvPr/>
        </p:nvSpPr>
        <p:spPr>
          <a:xfrm>
            <a:off x="6916878" y="3302959"/>
            <a:ext cx="1789430" cy="67310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הַקְשִיבוּ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תיבת טקסט 7">
            <a:extLst>
              <a:ext uri="{FF2B5EF4-FFF2-40B4-BE49-F238E27FC236}">
                <a16:creationId xmlns:a16="http://schemas.microsoft.com/office/drawing/2014/main" id="{297D87BB-3FA3-44BA-BDD9-38C9BE09901F}"/>
              </a:ext>
            </a:extLst>
          </p:cNvPr>
          <p:cNvSpPr txBox="1"/>
          <p:nvPr/>
        </p:nvSpPr>
        <p:spPr>
          <a:xfrm>
            <a:off x="10292036" y="2456247"/>
            <a:ext cx="976249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מוּלִי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תיבת טקסט 8">
            <a:extLst>
              <a:ext uri="{FF2B5EF4-FFF2-40B4-BE49-F238E27FC236}">
                <a16:creationId xmlns:a16="http://schemas.microsoft.com/office/drawing/2014/main" id="{07F8C6E4-F018-4F79-982D-967C58A3685C}"/>
              </a:ext>
            </a:extLst>
          </p:cNvPr>
          <p:cNvSpPr txBox="1"/>
          <p:nvPr/>
        </p:nvSpPr>
        <p:spPr>
          <a:xfrm>
            <a:off x="11158558" y="133032"/>
            <a:ext cx="1059815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כָּאן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תיבת טקסט 9">
            <a:extLst>
              <a:ext uri="{FF2B5EF4-FFF2-40B4-BE49-F238E27FC236}">
                <a16:creationId xmlns:a16="http://schemas.microsoft.com/office/drawing/2014/main" id="{C194FA8E-21B8-449D-A434-0ABB51521886}"/>
              </a:ext>
            </a:extLst>
          </p:cNvPr>
          <p:cNvSpPr txBox="1"/>
          <p:nvPr/>
        </p:nvSpPr>
        <p:spPr>
          <a:xfrm>
            <a:off x="6680283" y="2329845"/>
            <a:ext cx="1755648" cy="93509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אוֹת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7" name="תיבת טקסט 10">
            <a:extLst>
              <a:ext uri="{FF2B5EF4-FFF2-40B4-BE49-F238E27FC236}">
                <a16:creationId xmlns:a16="http://schemas.microsoft.com/office/drawing/2014/main" id="{A5CF6E84-9F05-4B83-92DF-40349BD50145}"/>
              </a:ext>
            </a:extLst>
          </p:cNvPr>
          <p:cNvSpPr txBox="1"/>
          <p:nvPr/>
        </p:nvSpPr>
        <p:spPr>
          <a:xfrm>
            <a:off x="11105664" y="1394716"/>
            <a:ext cx="1125856" cy="6413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קֶסֶם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תיבת טקסט 11">
            <a:extLst>
              <a:ext uri="{FF2B5EF4-FFF2-40B4-BE49-F238E27FC236}">
                <a16:creationId xmlns:a16="http://schemas.microsoft.com/office/drawing/2014/main" id="{BFA943BF-EF06-4CEF-99FC-32E156B7AFE8}"/>
              </a:ext>
            </a:extLst>
          </p:cNvPr>
          <p:cNvSpPr txBox="1"/>
          <p:nvPr/>
        </p:nvSpPr>
        <p:spPr>
          <a:xfrm>
            <a:off x="11134643" y="772935"/>
            <a:ext cx="1118185" cy="61118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יֶש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תיבת טקסט 12">
            <a:extLst>
              <a:ext uri="{FF2B5EF4-FFF2-40B4-BE49-F238E27FC236}">
                <a16:creationId xmlns:a16="http://schemas.microsoft.com/office/drawing/2014/main" id="{769E1EC6-8048-427A-AC2A-51AB53B93182}"/>
              </a:ext>
            </a:extLst>
          </p:cNvPr>
          <p:cNvSpPr txBox="1"/>
          <p:nvPr/>
        </p:nvSpPr>
        <p:spPr>
          <a:xfrm>
            <a:off x="1715653" y="-509969"/>
            <a:ext cx="2136775" cy="65722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מִתְחַבְּרוֹת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0" name="תיבת טקסט 13">
            <a:extLst>
              <a:ext uri="{FF2B5EF4-FFF2-40B4-BE49-F238E27FC236}">
                <a16:creationId xmlns:a16="http://schemas.microsoft.com/office/drawing/2014/main" id="{1954DD69-92B0-4DE4-AB74-FCBD4D676EAC}"/>
              </a:ext>
            </a:extLst>
          </p:cNvPr>
          <p:cNvSpPr txBox="1"/>
          <p:nvPr/>
        </p:nvSpPr>
        <p:spPr>
          <a:xfrm>
            <a:off x="27192" y="-461373"/>
            <a:ext cx="1668781" cy="7016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וְבְּשִׂמְחָה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תיבת טקסט 14">
            <a:extLst>
              <a:ext uri="{FF2B5EF4-FFF2-40B4-BE49-F238E27FC236}">
                <a16:creationId xmlns:a16="http://schemas.microsoft.com/office/drawing/2014/main" id="{A1B6D40D-5B75-477E-A208-3B1615B558AF}"/>
              </a:ext>
            </a:extLst>
          </p:cNvPr>
          <p:cNvSpPr txBox="1"/>
          <p:nvPr/>
        </p:nvSpPr>
        <p:spPr>
          <a:xfrm>
            <a:off x="9356715" y="1603720"/>
            <a:ext cx="1755648" cy="79793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בְּקָלוּת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תיבת טקסט 15">
            <a:extLst>
              <a:ext uri="{FF2B5EF4-FFF2-40B4-BE49-F238E27FC236}">
                <a16:creationId xmlns:a16="http://schemas.microsoft.com/office/drawing/2014/main" id="{57E57120-7D7C-43D7-A8DE-397AAEB821EC}"/>
              </a:ext>
            </a:extLst>
          </p:cNvPr>
          <p:cNvSpPr txBox="1"/>
          <p:nvPr/>
        </p:nvSpPr>
        <p:spPr>
          <a:xfrm>
            <a:off x="7583915" y="1600012"/>
            <a:ext cx="1668781" cy="6921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שֶׁקוֹרֶה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תיבת טקסט 17">
            <a:extLst>
              <a:ext uri="{FF2B5EF4-FFF2-40B4-BE49-F238E27FC236}">
                <a16:creationId xmlns:a16="http://schemas.microsoft.com/office/drawing/2014/main" id="{32A18A52-35F8-4A8C-8E37-F4A70D0602AA}"/>
              </a:ext>
            </a:extLst>
          </p:cNvPr>
          <p:cNvSpPr txBox="1"/>
          <p:nvPr/>
        </p:nvSpPr>
        <p:spPr>
          <a:xfrm>
            <a:off x="1176909" y="223711"/>
            <a:ext cx="1352040" cy="652526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4" name="תיבת טקסט 18">
            <a:extLst>
              <a:ext uri="{FF2B5EF4-FFF2-40B4-BE49-F238E27FC236}">
                <a16:creationId xmlns:a16="http://schemas.microsoft.com/office/drawing/2014/main" id="{32817B5F-6B2E-4D7A-AE51-7C5DD3239C77}"/>
              </a:ext>
            </a:extLst>
          </p:cNvPr>
          <p:cNvSpPr txBox="1"/>
          <p:nvPr/>
        </p:nvSpPr>
        <p:spPr>
          <a:xfrm>
            <a:off x="0" y="199708"/>
            <a:ext cx="1176909" cy="63906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אַנִי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תיבת טקסט 1">
            <a:extLst>
              <a:ext uri="{FF2B5EF4-FFF2-40B4-BE49-F238E27FC236}">
                <a16:creationId xmlns:a16="http://schemas.microsoft.com/office/drawing/2014/main" id="{EC901381-AE77-4D10-AA22-07856C9C807B}"/>
              </a:ext>
            </a:extLst>
          </p:cNvPr>
          <p:cNvSpPr txBox="1"/>
          <p:nvPr/>
        </p:nvSpPr>
        <p:spPr>
          <a:xfrm>
            <a:off x="5001080" y="6123376"/>
            <a:ext cx="1353311" cy="70866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6" name="תיבת טקסט 3">
            <a:extLst>
              <a:ext uri="{FF2B5EF4-FFF2-40B4-BE49-F238E27FC236}">
                <a16:creationId xmlns:a16="http://schemas.microsoft.com/office/drawing/2014/main" id="{3BA5BA2C-BD56-4B80-867D-A406A49AA3C3}"/>
              </a:ext>
            </a:extLst>
          </p:cNvPr>
          <p:cNvSpPr txBox="1"/>
          <p:nvPr/>
        </p:nvSpPr>
        <p:spPr>
          <a:xfrm>
            <a:off x="8598094" y="6029107"/>
            <a:ext cx="1755648" cy="81451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הַבִּיטוּ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תיבת טקסט 14">
            <a:extLst>
              <a:ext uri="{FF2B5EF4-FFF2-40B4-BE49-F238E27FC236}">
                <a16:creationId xmlns:a16="http://schemas.microsoft.com/office/drawing/2014/main" id="{F8261C58-BB46-4C3A-A2DC-7759046F45C8}"/>
              </a:ext>
            </a:extLst>
          </p:cNvPr>
          <p:cNvSpPr txBox="1"/>
          <p:nvPr/>
        </p:nvSpPr>
        <p:spPr>
          <a:xfrm>
            <a:off x="1325487" y="5362111"/>
            <a:ext cx="1755648" cy="79793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בְּקָלוּת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תיבת טקסט 4">
            <a:extLst>
              <a:ext uri="{FF2B5EF4-FFF2-40B4-BE49-F238E27FC236}">
                <a16:creationId xmlns:a16="http://schemas.microsoft.com/office/drawing/2014/main" id="{7833CB10-1B4D-4BA8-BB7E-29D4BE971C43}"/>
              </a:ext>
            </a:extLst>
          </p:cNvPr>
          <p:cNvSpPr txBox="1"/>
          <p:nvPr/>
        </p:nvSpPr>
        <p:spPr>
          <a:xfrm>
            <a:off x="5728996" y="3939250"/>
            <a:ext cx="1060450" cy="6216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וְגָם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תיבת טקסט 5">
            <a:extLst>
              <a:ext uri="{FF2B5EF4-FFF2-40B4-BE49-F238E27FC236}">
                <a16:creationId xmlns:a16="http://schemas.microsoft.com/office/drawing/2014/main" id="{9F389C28-E208-487B-A54D-356C40922E66}"/>
              </a:ext>
            </a:extLst>
          </p:cNvPr>
          <p:cNvSpPr txBox="1"/>
          <p:nvPr/>
        </p:nvSpPr>
        <p:spPr>
          <a:xfrm>
            <a:off x="6827116" y="4025162"/>
            <a:ext cx="1051560" cy="74104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מִילָה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תיבת טקסט 8">
            <a:extLst>
              <a:ext uri="{FF2B5EF4-FFF2-40B4-BE49-F238E27FC236}">
                <a16:creationId xmlns:a16="http://schemas.microsoft.com/office/drawing/2014/main" id="{A7270DC9-1F82-4D6C-967E-A083FC43070E}"/>
              </a:ext>
            </a:extLst>
          </p:cNvPr>
          <p:cNvSpPr txBox="1"/>
          <p:nvPr/>
        </p:nvSpPr>
        <p:spPr>
          <a:xfrm>
            <a:off x="1735468" y="3923135"/>
            <a:ext cx="1746837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כָּאן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תיבת טקסט 10">
            <a:extLst>
              <a:ext uri="{FF2B5EF4-FFF2-40B4-BE49-F238E27FC236}">
                <a16:creationId xmlns:a16="http://schemas.microsoft.com/office/drawing/2014/main" id="{F9A147C9-9407-40B8-AAE2-A810E3A3004F}"/>
              </a:ext>
            </a:extLst>
          </p:cNvPr>
          <p:cNvSpPr txBox="1"/>
          <p:nvPr/>
        </p:nvSpPr>
        <p:spPr>
          <a:xfrm>
            <a:off x="2191159" y="2244684"/>
            <a:ext cx="1298903" cy="729469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קֶסֶם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תיבת טקסט 4">
            <a:extLst>
              <a:ext uri="{FF2B5EF4-FFF2-40B4-BE49-F238E27FC236}">
                <a16:creationId xmlns:a16="http://schemas.microsoft.com/office/drawing/2014/main" id="{3932429B-24C3-4345-BC85-0D5D5BFD4EA4}"/>
              </a:ext>
            </a:extLst>
          </p:cNvPr>
          <p:cNvSpPr txBox="1"/>
          <p:nvPr/>
        </p:nvSpPr>
        <p:spPr>
          <a:xfrm>
            <a:off x="10383947" y="6197721"/>
            <a:ext cx="1060450" cy="6216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וְגָם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תיבת טקסט 5">
            <a:extLst>
              <a:ext uri="{FF2B5EF4-FFF2-40B4-BE49-F238E27FC236}">
                <a16:creationId xmlns:a16="http://schemas.microsoft.com/office/drawing/2014/main" id="{711AC35B-0949-432E-97E7-8D0EBC1951E5}"/>
              </a:ext>
            </a:extLst>
          </p:cNvPr>
          <p:cNvSpPr txBox="1"/>
          <p:nvPr/>
        </p:nvSpPr>
        <p:spPr>
          <a:xfrm>
            <a:off x="11434312" y="6088226"/>
            <a:ext cx="1051560" cy="74104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מִילָה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תיבת טקסט 8">
            <a:extLst>
              <a:ext uri="{FF2B5EF4-FFF2-40B4-BE49-F238E27FC236}">
                <a16:creationId xmlns:a16="http://schemas.microsoft.com/office/drawing/2014/main" id="{A75D53B8-1B19-47FF-8535-5DC860FD813F}"/>
              </a:ext>
            </a:extLst>
          </p:cNvPr>
          <p:cNvSpPr txBox="1"/>
          <p:nvPr/>
        </p:nvSpPr>
        <p:spPr>
          <a:xfrm>
            <a:off x="7534631" y="6188927"/>
            <a:ext cx="1059815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כָּאן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תיבת טקסט 10">
            <a:extLst>
              <a:ext uri="{FF2B5EF4-FFF2-40B4-BE49-F238E27FC236}">
                <a16:creationId xmlns:a16="http://schemas.microsoft.com/office/drawing/2014/main" id="{70BFE656-5FFF-4DC6-BFAF-B61D87E2B105}"/>
              </a:ext>
            </a:extLst>
          </p:cNvPr>
          <p:cNvSpPr txBox="1"/>
          <p:nvPr/>
        </p:nvSpPr>
        <p:spPr>
          <a:xfrm>
            <a:off x="6381583" y="6157031"/>
            <a:ext cx="1125856" cy="6413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קֶסֶם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תיבת טקסט 2">
            <a:extLst>
              <a:ext uri="{FF2B5EF4-FFF2-40B4-BE49-F238E27FC236}">
                <a16:creationId xmlns:a16="http://schemas.microsoft.com/office/drawing/2014/main" id="{A72FB640-F9C7-4CDF-99F0-CA24B2A26E5E}"/>
              </a:ext>
            </a:extLst>
          </p:cNvPr>
          <p:cNvSpPr txBox="1"/>
          <p:nvPr/>
        </p:nvSpPr>
        <p:spPr>
          <a:xfrm>
            <a:off x="11452178" y="5409010"/>
            <a:ext cx="909420" cy="6978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תיבת טקסט 9">
            <a:extLst>
              <a:ext uri="{FF2B5EF4-FFF2-40B4-BE49-F238E27FC236}">
                <a16:creationId xmlns:a16="http://schemas.microsoft.com/office/drawing/2014/main" id="{37634E74-5DBE-4405-9721-1ADEA4F1E3D2}"/>
              </a:ext>
            </a:extLst>
          </p:cNvPr>
          <p:cNvSpPr txBox="1"/>
          <p:nvPr/>
        </p:nvSpPr>
        <p:spPr>
          <a:xfrm>
            <a:off x="10217468" y="5392587"/>
            <a:ext cx="1231001" cy="771729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אוֹת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8" name="תיבת טקסט 2">
            <a:extLst>
              <a:ext uri="{FF2B5EF4-FFF2-40B4-BE49-F238E27FC236}">
                <a16:creationId xmlns:a16="http://schemas.microsoft.com/office/drawing/2014/main" id="{A2EDD206-A1C0-4A29-A4DB-3677B3C681C6}"/>
              </a:ext>
            </a:extLst>
          </p:cNvPr>
          <p:cNvSpPr txBox="1"/>
          <p:nvPr/>
        </p:nvSpPr>
        <p:spPr>
          <a:xfrm>
            <a:off x="8811515" y="5324174"/>
            <a:ext cx="1353311" cy="6978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תיבת טקסט 9">
            <a:extLst>
              <a:ext uri="{FF2B5EF4-FFF2-40B4-BE49-F238E27FC236}">
                <a16:creationId xmlns:a16="http://schemas.microsoft.com/office/drawing/2014/main" id="{AC672961-9586-47C1-A72E-585A59BB457D}"/>
              </a:ext>
            </a:extLst>
          </p:cNvPr>
          <p:cNvSpPr txBox="1"/>
          <p:nvPr/>
        </p:nvSpPr>
        <p:spPr>
          <a:xfrm>
            <a:off x="7560081" y="5565896"/>
            <a:ext cx="1121156" cy="63182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אוֹת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0" name="תיבת טקסט 2">
            <a:extLst>
              <a:ext uri="{FF2B5EF4-FFF2-40B4-BE49-F238E27FC236}">
                <a16:creationId xmlns:a16="http://schemas.microsoft.com/office/drawing/2014/main" id="{1EBF78A9-124C-4509-A929-E981F5CD536A}"/>
              </a:ext>
            </a:extLst>
          </p:cNvPr>
          <p:cNvSpPr txBox="1"/>
          <p:nvPr/>
        </p:nvSpPr>
        <p:spPr>
          <a:xfrm>
            <a:off x="-39470" y="5412602"/>
            <a:ext cx="1353311" cy="6978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תיבת טקסט 9">
            <a:extLst>
              <a:ext uri="{FF2B5EF4-FFF2-40B4-BE49-F238E27FC236}">
                <a16:creationId xmlns:a16="http://schemas.microsoft.com/office/drawing/2014/main" id="{699E34BF-7409-402B-BB08-A7A60347700A}"/>
              </a:ext>
            </a:extLst>
          </p:cNvPr>
          <p:cNvSpPr txBox="1"/>
          <p:nvPr/>
        </p:nvSpPr>
        <p:spPr>
          <a:xfrm>
            <a:off x="1690253" y="6226175"/>
            <a:ext cx="1121156" cy="63182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אוֹת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2" name="תיבת טקסט 2">
            <a:extLst>
              <a:ext uri="{FF2B5EF4-FFF2-40B4-BE49-F238E27FC236}">
                <a16:creationId xmlns:a16="http://schemas.microsoft.com/office/drawing/2014/main" id="{5ACB9E60-CA02-4B2E-A124-DE08D34C56AE}"/>
              </a:ext>
            </a:extLst>
          </p:cNvPr>
          <p:cNvSpPr txBox="1"/>
          <p:nvPr/>
        </p:nvSpPr>
        <p:spPr>
          <a:xfrm>
            <a:off x="2546890" y="188885"/>
            <a:ext cx="1353311" cy="6978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תיבת טקסט 9">
            <a:extLst>
              <a:ext uri="{FF2B5EF4-FFF2-40B4-BE49-F238E27FC236}">
                <a16:creationId xmlns:a16="http://schemas.microsoft.com/office/drawing/2014/main" id="{6AC77CD5-1C2F-4B0E-AA74-5E2BCF2F5ADA}"/>
              </a:ext>
            </a:extLst>
          </p:cNvPr>
          <p:cNvSpPr txBox="1"/>
          <p:nvPr/>
        </p:nvSpPr>
        <p:spPr>
          <a:xfrm>
            <a:off x="1710766" y="1532139"/>
            <a:ext cx="1121156" cy="63182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אוֹת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4" name="תיבת טקסט 12">
            <a:extLst>
              <a:ext uri="{FF2B5EF4-FFF2-40B4-BE49-F238E27FC236}">
                <a16:creationId xmlns:a16="http://schemas.microsoft.com/office/drawing/2014/main" id="{2C995854-D7B4-4C96-B6A5-67522565AB83}"/>
              </a:ext>
            </a:extLst>
          </p:cNvPr>
          <p:cNvSpPr txBox="1"/>
          <p:nvPr/>
        </p:nvSpPr>
        <p:spPr>
          <a:xfrm>
            <a:off x="3537263" y="3928068"/>
            <a:ext cx="2136775" cy="65722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מִתְחַבְּרוֹת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5" name="תיבת טקסט 13">
            <a:extLst>
              <a:ext uri="{FF2B5EF4-FFF2-40B4-BE49-F238E27FC236}">
                <a16:creationId xmlns:a16="http://schemas.microsoft.com/office/drawing/2014/main" id="{BA88DC84-9CD7-48B2-A3FC-6EE4BD94206E}"/>
              </a:ext>
            </a:extLst>
          </p:cNvPr>
          <p:cNvSpPr txBox="1"/>
          <p:nvPr/>
        </p:nvSpPr>
        <p:spPr>
          <a:xfrm>
            <a:off x="-25450" y="6157125"/>
            <a:ext cx="1668781" cy="7016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וְבְּשִׂמְחָה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6" name="תיבת טקסט 12">
            <a:extLst>
              <a:ext uri="{FF2B5EF4-FFF2-40B4-BE49-F238E27FC236}">
                <a16:creationId xmlns:a16="http://schemas.microsoft.com/office/drawing/2014/main" id="{5A2C4381-47D5-4495-81B5-17D0239324EF}"/>
              </a:ext>
            </a:extLst>
          </p:cNvPr>
          <p:cNvSpPr txBox="1"/>
          <p:nvPr/>
        </p:nvSpPr>
        <p:spPr>
          <a:xfrm>
            <a:off x="2829982" y="6179349"/>
            <a:ext cx="2136775" cy="65722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מִתְחַבְּרוֹת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7" name="תיבת טקסט 13">
            <a:extLst>
              <a:ext uri="{FF2B5EF4-FFF2-40B4-BE49-F238E27FC236}">
                <a16:creationId xmlns:a16="http://schemas.microsoft.com/office/drawing/2014/main" id="{F6434A44-3ACD-41B0-90C6-106C96313DA3}"/>
              </a:ext>
            </a:extLst>
          </p:cNvPr>
          <p:cNvSpPr txBox="1"/>
          <p:nvPr/>
        </p:nvSpPr>
        <p:spPr>
          <a:xfrm>
            <a:off x="3105265" y="5402250"/>
            <a:ext cx="1668781" cy="7016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וְבְּשִׂמְחָה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8" name="תיבת טקסט 12">
            <a:extLst>
              <a:ext uri="{FF2B5EF4-FFF2-40B4-BE49-F238E27FC236}">
                <a16:creationId xmlns:a16="http://schemas.microsoft.com/office/drawing/2014/main" id="{B0D048D3-5A30-4F36-A90A-4BDA85ECBEA9}"/>
              </a:ext>
            </a:extLst>
          </p:cNvPr>
          <p:cNvSpPr txBox="1"/>
          <p:nvPr/>
        </p:nvSpPr>
        <p:spPr>
          <a:xfrm>
            <a:off x="-12287" y="2830732"/>
            <a:ext cx="2136775" cy="97533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מִתְחַבְּרוֹת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9" name="תיבת טקסט 13">
            <a:extLst>
              <a:ext uri="{FF2B5EF4-FFF2-40B4-BE49-F238E27FC236}">
                <a16:creationId xmlns:a16="http://schemas.microsoft.com/office/drawing/2014/main" id="{1AB4E135-5A97-4CEA-9A02-61AC125AE35E}"/>
              </a:ext>
            </a:extLst>
          </p:cNvPr>
          <p:cNvSpPr txBox="1"/>
          <p:nvPr/>
        </p:nvSpPr>
        <p:spPr>
          <a:xfrm>
            <a:off x="5185398" y="3265973"/>
            <a:ext cx="1668781" cy="7016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וְבְּשִׂמְחָה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0" name="תיבת טקסט 7">
            <a:extLst>
              <a:ext uri="{FF2B5EF4-FFF2-40B4-BE49-F238E27FC236}">
                <a16:creationId xmlns:a16="http://schemas.microsoft.com/office/drawing/2014/main" id="{32515C3F-B0B3-4895-85DE-6FFCA2E494A5}"/>
              </a:ext>
            </a:extLst>
          </p:cNvPr>
          <p:cNvSpPr txBox="1"/>
          <p:nvPr/>
        </p:nvSpPr>
        <p:spPr>
          <a:xfrm>
            <a:off x="1936571" y="906495"/>
            <a:ext cx="976249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מוּלִי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" name="תיבת טקסט 8">
            <a:extLst>
              <a:ext uri="{FF2B5EF4-FFF2-40B4-BE49-F238E27FC236}">
                <a16:creationId xmlns:a16="http://schemas.microsoft.com/office/drawing/2014/main" id="{A6235FA7-84F7-4BE2-B2F8-57B8FF7AA481}"/>
              </a:ext>
            </a:extLst>
          </p:cNvPr>
          <p:cNvSpPr txBox="1"/>
          <p:nvPr/>
        </p:nvSpPr>
        <p:spPr>
          <a:xfrm>
            <a:off x="881381" y="878105"/>
            <a:ext cx="1059815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כָּאן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תיבת טקסט 11">
            <a:extLst>
              <a:ext uri="{FF2B5EF4-FFF2-40B4-BE49-F238E27FC236}">
                <a16:creationId xmlns:a16="http://schemas.microsoft.com/office/drawing/2014/main" id="{32BBAE53-3D5A-4E3B-8692-9267E0483027}"/>
              </a:ext>
            </a:extLst>
          </p:cNvPr>
          <p:cNvSpPr txBox="1"/>
          <p:nvPr/>
        </p:nvSpPr>
        <p:spPr>
          <a:xfrm>
            <a:off x="-25450" y="835594"/>
            <a:ext cx="862330" cy="61118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יֶש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3" name="תיבת טקסט 15">
            <a:extLst>
              <a:ext uri="{FF2B5EF4-FFF2-40B4-BE49-F238E27FC236}">
                <a16:creationId xmlns:a16="http://schemas.microsoft.com/office/drawing/2014/main" id="{4DE18A2A-EDDC-4FC3-9DEB-9DA3F3030210}"/>
              </a:ext>
            </a:extLst>
          </p:cNvPr>
          <p:cNvSpPr txBox="1"/>
          <p:nvPr/>
        </p:nvSpPr>
        <p:spPr>
          <a:xfrm>
            <a:off x="6423" y="1475321"/>
            <a:ext cx="1668781" cy="6921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שֶׁקוֹרֶה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תיבת טקסט 7">
            <a:extLst>
              <a:ext uri="{FF2B5EF4-FFF2-40B4-BE49-F238E27FC236}">
                <a16:creationId xmlns:a16="http://schemas.microsoft.com/office/drawing/2014/main" id="{262C233C-2381-43CF-B5B5-110AE7AFA444}"/>
              </a:ext>
            </a:extLst>
          </p:cNvPr>
          <p:cNvSpPr txBox="1"/>
          <p:nvPr/>
        </p:nvSpPr>
        <p:spPr>
          <a:xfrm>
            <a:off x="7826428" y="4939874"/>
            <a:ext cx="976249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מוּלִי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תיבת טקסט 8">
            <a:extLst>
              <a:ext uri="{FF2B5EF4-FFF2-40B4-BE49-F238E27FC236}">
                <a16:creationId xmlns:a16="http://schemas.microsoft.com/office/drawing/2014/main" id="{1F711488-D626-4AE9-9DB2-40AB64FE9AFC}"/>
              </a:ext>
            </a:extLst>
          </p:cNvPr>
          <p:cNvSpPr txBox="1"/>
          <p:nvPr/>
        </p:nvSpPr>
        <p:spPr>
          <a:xfrm>
            <a:off x="6771471" y="4800295"/>
            <a:ext cx="1059815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כָּאן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תיבת טקסט 11">
            <a:extLst>
              <a:ext uri="{FF2B5EF4-FFF2-40B4-BE49-F238E27FC236}">
                <a16:creationId xmlns:a16="http://schemas.microsoft.com/office/drawing/2014/main" id="{59C76E3D-839E-444D-BA65-D42247EACCFA}"/>
              </a:ext>
            </a:extLst>
          </p:cNvPr>
          <p:cNvSpPr txBox="1"/>
          <p:nvPr/>
        </p:nvSpPr>
        <p:spPr>
          <a:xfrm>
            <a:off x="7915409" y="3966946"/>
            <a:ext cx="862330" cy="97292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יֶש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" name="תיבת טקסט 15">
            <a:extLst>
              <a:ext uri="{FF2B5EF4-FFF2-40B4-BE49-F238E27FC236}">
                <a16:creationId xmlns:a16="http://schemas.microsoft.com/office/drawing/2014/main" id="{AA57891F-DACB-4AB7-857C-0F9ABDC7DB82}"/>
              </a:ext>
            </a:extLst>
          </p:cNvPr>
          <p:cNvSpPr txBox="1"/>
          <p:nvPr/>
        </p:nvSpPr>
        <p:spPr>
          <a:xfrm>
            <a:off x="3504035" y="4677368"/>
            <a:ext cx="1668781" cy="6921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שֶׁקוֹרֶה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2" name="תיבת טקסט 7">
            <a:extLst>
              <a:ext uri="{FF2B5EF4-FFF2-40B4-BE49-F238E27FC236}">
                <a16:creationId xmlns:a16="http://schemas.microsoft.com/office/drawing/2014/main" id="{7F577423-28BD-454C-A9AA-F7185F4A00A1}"/>
              </a:ext>
            </a:extLst>
          </p:cNvPr>
          <p:cNvSpPr txBox="1"/>
          <p:nvPr/>
        </p:nvSpPr>
        <p:spPr>
          <a:xfrm>
            <a:off x="11170075" y="-495918"/>
            <a:ext cx="1053915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מוּלִי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3" name="תיבת טקסט 8">
            <a:extLst>
              <a:ext uri="{FF2B5EF4-FFF2-40B4-BE49-F238E27FC236}">
                <a16:creationId xmlns:a16="http://schemas.microsoft.com/office/drawing/2014/main" id="{0B6C9265-1B5D-4F40-8618-DF6A32F2907A}"/>
              </a:ext>
            </a:extLst>
          </p:cNvPr>
          <p:cNvSpPr txBox="1"/>
          <p:nvPr/>
        </p:nvSpPr>
        <p:spPr>
          <a:xfrm>
            <a:off x="11138684" y="2044645"/>
            <a:ext cx="1059815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כָּאן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4" name="תיבת טקסט 11">
            <a:extLst>
              <a:ext uri="{FF2B5EF4-FFF2-40B4-BE49-F238E27FC236}">
                <a16:creationId xmlns:a16="http://schemas.microsoft.com/office/drawing/2014/main" id="{122513F2-41DF-4F14-855F-667582EB9BF8}"/>
              </a:ext>
            </a:extLst>
          </p:cNvPr>
          <p:cNvSpPr txBox="1"/>
          <p:nvPr/>
        </p:nvSpPr>
        <p:spPr>
          <a:xfrm>
            <a:off x="11329670" y="2633117"/>
            <a:ext cx="862330" cy="564813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יֶש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5" name="תיבת טקסט 15">
            <a:extLst>
              <a:ext uri="{FF2B5EF4-FFF2-40B4-BE49-F238E27FC236}">
                <a16:creationId xmlns:a16="http://schemas.microsoft.com/office/drawing/2014/main" id="{4EC2BE94-34C1-4E7A-8E18-B4A3E96B604A}"/>
              </a:ext>
            </a:extLst>
          </p:cNvPr>
          <p:cNvSpPr txBox="1"/>
          <p:nvPr/>
        </p:nvSpPr>
        <p:spPr>
          <a:xfrm>
            <a:off x="8754727" y="3944403"/>
            <a:ext cx="1668781" cy="6921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שֶׁקוֹרֶה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6" name="תיבת טקסט 7">
            <a:extLst>
              <a:ext uri="{FF2B5EF4-FFF2-40B4-BE49-F238E27FC236}">
                <a16:creationId xmlns:a16="http://schemas.microsoft.com/office/drawing/2014/main" id="{00EBBD21-7880-4D42-A428-FAB73F661B7E}"/>
              </a:ext>
            </a:extLst>
          </p:cNvPr>
          <p:cNvSpPr txBox="1"/>
          <p:nvPr/>
        </p:nvSpPr>
        <p:spPr>
          <a:xfrm>
            <a:off x="8650853" y="-451104"/>
            <a:ext cx="976249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מוּלִי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7" name="תיבת טקסט 8">
            <a:extLst>
              <a:ext uri="{FF2B5EF4-FFF2-40B4-BE49-F238E27FC236}">
                <a16:creationId xmlns:a16="http://schemas.microsoft.com/office/drawing/2014/main" id="{CCA97C39-60CA-4D39-BD05-A7288F70CC6B}"/>
              </a:ext>
            </a:extLst>
          </p:cNvPr>
          <p:cNvSpPr txBox="1"/>
          <p:nvPr/>
        </p:nvSpPr>
        <p:spPr>
          <a:xfrm>
            <a:off x="7580877" y="-477838"/>
            <a:ext cx="1059815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כָּאן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8" name="תיבת טקסט 11">
            <a:extLst>
              <a:ext uri="{FF2B5EF4-FFF2-40B4-BE49-F238E27FC236}">
                <a16:creationId xmlns:a16="http://schemas.microsoft.com/office/drawing/2014/main" id="{6E403223-3BD3-4A37-8359-AED7EDAD435E}"/>
              </a:ext>
            </a:extLst>
          </p:cNvPr>
          <p:cNvSpPr txBox="1"/>
          <p:nvPr/>
        </p:nvSpPr>
        <p:spPr>
          <a:xfrm>
            <a:off x="6713467" y="-446882"/>
            <a:ext cx="862330" cy="61118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יֶש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9" name="תיבת טקסט 15">
            <a:extLst>
              <a:ext uri="{FF2B5EF4-FFF2-40B4-BE49-F238E27FC236}">
                <a16:creationId xmlns:a16="http://schemas.microsoft.com/office/drawing/2014/main" id="{43BDFC47-DE30-4320-A597-164FB41010CA}"/>
              </a:ext>
            </a:extLst>
          </p:cNvPr>
          <p:cNvSpPr txBox="1"/>
          <p:nvPr/>
        </p:nvSpPr>
        <p:spPr>
          <a:xfrm>
            <a:off x="6484830" y="184244"/>
            <a:ext cx="1668781" cy="6921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שֶׁקוֹרֶה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0" name="תיבת טקסט 3">
            <a:extLst>
              <a:ext uri="{FF2B5EF4-FFF2-40B4-BE49-F238E27FC236}">
                <a16:creationId xmlns:a16="http://schemas.microsoft.com/office/drawing/2014/main" id="{0BEC1782-D17A-4994-9816-29D31E4C07D6}"/>
              </a:ext>
            </a:extLst>
          </p:cNvPr>
          <p:cNvSpPr txBox="1"/>
          <p:nvPr/>
        </p:nvSpPr>
        <p:spPr>
          <a:xfrm>
            <a:off x="-63932" y="3833401"/>
            <a:ext cx="1755648" cy="81451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הַבִּיטוּ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1" name="תיבת טקסט 14">
            <a:extLst>
              <a:ext uri="{FF2B5EF4-FFF2-40B4-BE49-F238E27FC236}">
                <a16:creationId xmlns:a16="http://schemas.microsoft.com/office/drawing/2014/main" id="{6A3F2BAE-824B-402C-8026-24EAC763E91F}"/>
              </a:ext>
            </a:extLst>
          </p:cNvPr>
          <p:cNvSpPr txBox="1"/>
          <p:nvPr/>
        </p:nvSpPr>
        <p:spPr>
          <a:xfrm>
            <a:off x="-39470" y="4652235"/>
            <a:ext cx="1713656" cy="780126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בְּקָלוּת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2" name="תיבת טקסט 3">
            <a:extLst>
              <a:ext uri="{FF2B5EF4-FFF2-40B4-BE49-F238E27FC236}">
                <a16:creationId xmlns:a16="http://schemas.microsoft.com/office/drawing/2014/main" id="{F02B6873-AB16-4443-AF76-EA724F83EF01}"/>
              </a:ext>
            </a:extLst>
          </p:cNvPr>
          <p:cNvSpPr txBox="1"/>
          <p:nvPr/>
        </p:nvSpPr>
        <p:spPr>
          <a:xfrm>
            <a:off x="5067170" y="4591555"/>
            <a:ext cx="1755648" cy="81451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הַבִּיטוּ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3" name="תיבת טקסט 14">
            <a:extLst>
              <a:ext uri="{FF2B5EF4-FFF2-40B4-BE49-F238E27FC236}">
                <a16:creationId xmlns:a16="http://schemas.microsoft.com/office/drawing/2014/main" id="{F5237C5E-33F9-4809-ACBD-B7BC93A2865A}"/>
              </a:ext>
            </a:extLst>
          </p:cNvPr>
          <p:cNvSpPr txBox="1"/>
          <p:nvPr/>
        </p:nvSpPr>
        <p:spPr>
          <a:xfrm>
            <a:off x="1716178" y="4551688"/>
            <a:ext cx="1755648" cy="79793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בְּקָלוּת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4" name="תיבת טקסט 3">
            <a:extLst>
              <a:ext uri="{FF2B5EF4-FFF2-40B4-BE49-F238E27FC236}">
                <a16:creationId xmlns:a16="http://schemas.microsoft.com/office/drawing/2014/main" id="{C3CD3D77-958B-469F-8DAD-4DA3B6CCFAA6}"/>
              </a:ext>
            </a:extLst>
          </p:cNvPr>
          <p:cNvSpPr txBox="1"/>
          <p:nvPr/>
        </p:nvSpPr>
        <p:spPr>
          <a:xfrm>
            <a:off x="10469070" y="3780767"/>
            <a:ext cx="1755648" cy="81451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הַבִּיטוּ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5" name="תיבת טקסט 14">
            <a:extLst>
              <a:ext uri="{FF2B5EF4-FFF2-40B4-BE49-F238E27FC236}">
                <a16:creationId xmlns:a16="http://schemas.microsoft.com/office/drawing/2014/main" id="{FBBFDA5D-D41F-4461-B7A4-071497664DC4}"/>
              </a:ext>
            </a:extLst>
          </p:cNvPr>
          <p:cNvSpPr txBox="1"/>
          <p:nvPr/>
        </p:nvSpPr>
        <p:spPr>
          <a:xfrm>
            <a:off x="10506296" y="4611072"/>
            <a:ext cx="1755648" cy="79793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בְּקָלוּת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תיבת טקסט 15">
            <a:extLst>
              <a:ext uri="{FF2B5EF4-FFF2-40B4-BE49-F238E27FC236}">
                <a16:creationId xmlns:a16="http://schemas.microsoft.com/office/drawing/2014/main" id="{BBAD5A56-A2B3-4F9A-A756-530FD7FC8BB5}"/>
              </a:ext>
            </a:extLst>
          </p:cNvPr>
          <p:cNvSpPr txBox="1"/>
          <p:nvPr/>
        </p:nvSpPr>
        <p:spPr>
          <a:xfrm>
            <a:off x="9502137" y="190385"/>
            <a:ext cx="1585993" cy="781857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שֶׁקוֹרֶה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7" name="תיבת טקסט 17">
            <a:extLst>
              <a:ext uri="{FF2B5EF4-FFF2-40B4-BE49-F238E27FC236}">
                <a16:creationId xmlns:a16="http://schemas.microsoft.com/office/drawing/2014/main" id="{8C325E5A-C4B3-463C-9C04-3B9F9BCB519C}"/>
              </a:ext>
            </a:extLst>
          </p:cNvPr>
          <p:cNvSpPr txBox="1"/>
          <p:nvPr/>
        </p:nvSpPr>
        <p:spPr>
          <a:xfrm>
            <a:off x="8110784" y="184386"/>
            <a:ext cx="1352040" cy="652526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78" name="תיבת טקסט 2">
            <a:extLst>
              <a:ext uri="{FF2B5EF4-FFF2-40B4-BE49-F238E27FC236}">
                <a16:creationId xmlns:a16="http://schemas.microsoft.com/office/drawing/2014/main" id="{8871794E-22F9-4DDD-A106-DE873CAE8322}"/>
              </a:ext>
            </a:extLst>
          </p:cNvPr>
          <p:cNvSpPr txBox="1"/>
          <p:nvPr/>
        </p:nvSpPr>
        <p:spPr>
          <a:xfrm>
            <a:off x="9762034" y="988535"/>
            <a:ext cx="1343772" cy="59583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תיבת טקסט 15">
            <a:extLst>
              <a:ext uri="{FF2B5EF4-FFF2-40B4-BE49-F238E27FC236}">
                <a16:creationId xmlns:a16="http://schemas.microsoft.com/office/drawing/2014/main" id="{F3DEAFE8-9E52-453C-B1E4-7CA42ED14159}"/>
              </a:ext>
            </a:extLst>
          </p:cNvPr>
          <p:cNvSpPr txBox="1"/>
          <p:nvPr/>
        </p:nvSpPr>
        <p:spPr>
          <a:xfrm>
            <a:off x="8839410" y="4626693"/>
            <a:ext cx="1668781" cy="69215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שֶׁקוֹרֶה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0" name="תיבת טקסט 17">
            <a:extLst>
              <a:ext uri="{FF2B5EF4-FFF2-40B4-BE49-F238E27FC236}">
                <a16:creationId xmlns:a16="http://schemas.microsoft.com/office/drawing/2014/main" id="{904DBE4F-4BE4-409C-A799-5C980D3BF4B8}"/>
              </a:ext>
            </a:extLst>
          </p:cNvPr>
          <p:cNvSpPr txBox="1"/>
          <p:nvPr/>
        </p:nvSpPr>
        <p:spPr>
          <a:xfrm>
            <a:off x="4798798" y="5452543"/>
            <a:ext cx="1352040" cy="652526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1" name="תיבת טקסט 2">
            <a:extLst>
              <a:ext uri="{FF2B5EF4-FFF2-40B4-BE49-F238E27FC236}">
                <a16:creationId xmlns:a16="http://schemas.microsoft.com/office/drawing/2014/main" id="{2C3EDE65-E692-4362-8D32-0B72EA480B93}"/>
              </a:ext>
            </a:extLst>
          </p:cNvPr>
          <p:cNvSpPr txBox="1"/>
          <p:nvPr/>
        </p:nvSpPr>
        <p:spPr>
          <a:xfrm>
            <a:off x="6194271" y="5434458"/>
            <a:ext cx="1353311" cy="6978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2" name="תיבת טקסט 3">
            <a:extLst>
              <a:ext uri="{FF2B5EF4-FFF2-40B4-BE49-F238E27FC236}">
                <a16:creationId xmlns:a16="http://schemas.microsoft.com/office/drawing/2014/main" id="{FA481A07-9BCB-4546-A682-5DEF7753EF01}"/>
              </a:ext>
            </a:extLst>
          </p:cNvPr>
          <p:cNvSpPr txBox="1"/>
          <p:nvPr/>
        </p:nvSpPr>
        <p:spPr>
          <a:xfrm>
            <a:off x="4741542" y="137272"/>
            <a:ext cx="1755648" cy="81451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הַבִּיטוּ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3" name="תיבת טקסט 6">
            <a:extLst>
              <a:ext uri="{FF2B5EF4-FFF2-40B4-BE49-F238E27FC236}">
                <a16:creationId xmlns:a16="http://schemas.microsoft.com/office/drawing/2014/main" id="{3A0BFE72-18DC-4C3A-A30E-CE543F9D2C16}"/>
              </a:ext>
            </a:extLst>
          </p:cNvPr>
          <p:cNvSpPr txBox="1"/>
          <p:nvPr/>
        </p:nvSpPr>
        <p:spPr>
          <a:xfrm>
            <a:off x="3829936" y="-546607"/>
            <a:ext cx="1789430" cy="67310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הַקְשִיבוּ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4" name="תיבת טקסט 4">
            <a:extLst>
              <a:ext uri="{FF2B5EF4-FFF2-40B4-BE49-F238E27FC236}">
                <a16:creationId xmlns:a16="http://schemas.microsoft.com/office/drawing/2014/main" id="{079D2152-7701-47CD-91D5-0247E5943845}"/>
              </a:ext>
            </a:extLst>
          </p:cNvPr>
          <p:cNvSpPr txBox="1"/>
          <p:nvPr/>
        </p:nvSpPr>
        <p:spPr>
          <a:xfrm>
            <a:off x="5624064" y="-493126"/>
            <a:ext cx="1060450" cy="6216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וְגָם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5" name="תיבת טקסט 2">
            <a:extLst>
              <a:ext uri="{FF2B5EF4-FFF2-40B4-BE49-F238E27FC236}">
                <a16:creationId xmlns:a16="http://schemas.microsoft.com/office/drawing/2014/main" id="{054EEB75-7251-4342-A0E8-A875D32E72A5}"/>
              </a:ext>
            </a:extLst>
          </p:cNvPr>
          <p:cNvSpPr txBox="1"/>
          <p:nvPr/>
        </p:nvSpPr>
        <p:spPr>
          <a:xfrm>
            <a:off x="3640380" y="187528"/>
            <a:ext cx="1353311" cy="6978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הֶי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6" name="תיבת טקסט 1">
            <a:extLst>
              <a:ext uri="{FF2B5EF4-FFF2-40B4-BE49-F238E27FC236}">
                <a16:creationId xmlns:a16="http://schemas.microsoft.com/office/drawing/2014/main" id="{20606A63-E66B-4A3A-9C0F-186CA818E05A}"/>
              </a:ext>
            </a:extLst>
          </p:cNvPr>
          <p:cNvSpPr txBox="1"/>
          <p:nvPr/>
        </p:nvSpPr>
        <p:spPr>
          <a:xfrm>
            <a:off x="6627331" y="906495"/>
            <a:ext cx="1353311" cy="70866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7" name="תיבת טקסט 4">
            <a:extLst>
              <a:ext uri="{FF2B5EF4-FFF2-40B4-BE49-F238E27FC236}">
                <a16:creationId xmlns:a16="http://schemas.microsoft.com/office/drawing/2014/main" id="{6D7CD5C4-F3F2-4A7F-A13E-8CD517A42061}"/>
              </a:ext>
            </a:extLst>
          </p:cNvPr>
          <p:cNvSpPr txBox="1"/>
          <p:nvPr/>
        </p:nvSpPr>
        <p:spPr>
          <a:xfrm>
            <a:off x="4401318" y="915375"/>
            <a:ext cx="1060450" cy="62166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וְגָם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8" name="תיבת טקסט 5">
            <a:extLst>
              <a:ext uri="{FF2B5EF4-FFF2-40B4-BE49-F238E27FC236}">
                <a16:creationId xmlns:a16="http://schemas.microsoft.com/office/drawing/2014/main" id="{C9FDF999-D84F-4FF4-BA22-785643CCC276}"/>
              </a:ext>
            </a:extLst>
          </p:cNvPr>
          <p:cNvSpPr txBox="1"/>
          <p:nvPr/>
        </p:nvSpPr>
        <p:spPr>
          <a:xfrm>
            <a:off x="5547361" y="885393"/>
            <a:ext cx="1051560" cy="74104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מִילָה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" name="תיבת טקסט 6">
            <a:extLst>
              <a:ext uri="{FF2B5EF4-FFF2-40B4-BE49-F238E27FC236}">
                <a16:creationId xmlns:a16="http://schemas.microsoft.com/office/drawing/2014/main" id="{3E9FE67F-BBF7-46C3-9DDA-B015CA7FFA1C}"/>
              </a:ext>
            </a:extLst>
          </p:cNvPr>
          <p:cNvSpPr txBox="1"/>
          <p:nvPr/>
        </p:nvSpPr>
        <p:spPr>
          <a:xfrm>
            <a:off x="7937042" y="899061"/>
            <a:ext cx="1789430" cy="67310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הַקְשִיבוּ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" name="תיבת טקסט 13">
            <a:extLst>
              <a:ext uri="{FF2B5EF4-FFF2-40B4-BE49-F238E27FC236}">
                <a16:creationId xmlns:a16="http://schemas.microsoft.com/office/drawing/2014/main" id="{99903715-1FC1-4DFF-B7EF-D9977D68F42F}"/>
              </a:ext>
            </a:extLst>
          </p:cNvPr>
          <p:cNvSpPr txBox="1"/>
          <p:nvPr/>
        </p:nvSpPr>
        <p:spPr>
          <a:xfrm>
            <a:off x="2839177" y="926113"/>
            <a:ext cx="1668781" cy="7016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וְבְּשִׂמְחָה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1" name="תיבת טקסט 6">
            <a:extLst>
              <a:ext uri="{FF2B5EF4-FFF2-40B4-BE49-F238E27FC236}">
                <a16:creationId xmlns:a16="http://schemas.microsoft.com/office/drawing/2014/main" id="{7A2D791B-831C-4F56-A248-DF731856006D}"/>
              </a:ext>
            </a:extLst>
          </p:cNvPr>
          <p:cNvSpPr txBox="1"/>
          <p:nvPr/>
        </p:nvSpPr>
        <p:spPr>
          <a:xfrm>
            <a:off x="5770751" y="1626104"/>
            <a:ext cx="1789430" cy="67310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הַקְשִיבוּ</a:t>
            </a:r>
            <a:endParaRPr lang="en-U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2" name="תיבת טקסט 12">
            <a:extLst>
              <a:ext uri="{FF2B5EF4-FFF2-40B4-BE49-F238E27FC236}">
                <a16:creationId xmlns:a16="http://schemas.microsoft.com/office/drawing/2014/main" id="{F3417663-4F4C-4401-83E4-52DF99E201F0}"/>
              </a:ext>
            </a:extLst>
          </p:cNvPr>
          <p:cNvSpPr txBox="1"/>
          <p:nvPr/>
        </p:nvSpPr>
        <p:spPr>
          <a:xfrm>
            <a:off x="27192" y="2199195"/>
            <a:ext cx="2136775" cy="65722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מִתְחַבְּרוֹת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93" name="תיבת טקסט 13">
            <a:extLst>
              <a:ext uri="{FF2B5EF4-FFF2-40B4-BE49-F238E27FC236}">
                <a16:creationId xmlns:a16="http://schemas.microsoft.com/office/drawing/2014/main" id="{72A7EF34-BA06-430B-8CC4-E1C24373B5A5}"/>
              </a:ext>
            </a:extLst>
          </p:cNvPr>
          <p:cNvSpPr txBox="1"/>
          <p:nvPr/>
        </p:nvSpPr>
        <p:spPr>
          <a:xfrm>
            <a:off x="4039271" y="1589118"/>
            <a:ext cx="1668781" cy="7016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וְבְּשִׂמְחָה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4" name="תיבת טקסט 3">
            <a:extLst>
              <a:ext uri="{FF2B5EF4-FFF2-40B4-BE49-F238E27FC236}">
                <a16:creationId xmlns:a16="http://schemas.microsoft.com/office/drawing/2014/main" id="{814F44C9-9E6A-46C2-8840-85AAA8DD3640}"/>
              </a:ext>
            </a:extLst>
          </p:cNvPr>
          <p:cNvSpPr txBox="1"/>
          <p:nvPr/>
        </p:nvSpPr>
        <p:spPr>
          <a:xfrm>
            <a:off x="4885810" y="2374834"/>
            <a:ext cx="1755648" cy="814514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הַבִּיטוּ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5" name="תיבת טקסט 7">
            <a:extLst>
              <a:ext uri="{FF2B5EF4-FFF2-40B4-BE49-F238E27FC236}">
                <a16:creationId xmlns:a16="http://schemas.microsoft.com/office/drawing/2014/main" id="{591A2939-F701-4E7A-BD23-1DB2D21F4772}"/>
              </a:ext>
            </a:extLst>
          </p:cNvPr>
          <p:cNvSpPr txBox="1"/>
          <p:nvPr/>
        </p:nvSpPr>
        <p:spPr>
          <a:xfrm>
            <a:off x="2957751" y="1611877"/>
            <a:ext cx="976249" cy="600075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מוּלִי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6" name="תיבת טקסט 17">
            <a:extLst>
              <a:ext uri="{FF2B5EF4-FFF2-40B4-BE49-F238E27FC236}">
                <a16:creationId xmlns:a16="http://schemas.microsoft.com/office/drawing/2014/main" id="{C17A1472-E4AA-42DC-A361-F9A37D2E80CC}"/>
              </a:ext>
            </a:extLst>
          </p:cNvPr>
          <p:cNvSpPr txBox="1"/>
          <p:nvPr/>
        </p:nvSpPr>
        <p:spPr>
          <a:xfrm>
            <a:off x="3489167" y="2330805"/>
            <a:ext cx="1352040" cy="652526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97" name="תיבת טקסט 17">
            <a:extLst>
              <a:ext uri="{FF2B5EF4-FFF2-40B4-BE49-F238E27FC236}">
                <a16:creationId xmlns:a16="http://schemas.microsoft.com/office/drawing/2014/main" id="{DFE6D0DF-6593-4487-B7A0-7121A8C3CCE5}"/>
              </a:ext>
            </a:extLst>
          </p:cNvPr>
          <p:cNvSpPr txBox="1"/>
          <p:nvPr/>
        </p:nvSpPr>
        <p:spPr>
          <a:xfrm>
            <a:off x="3740333" y="3190549"/>
            <a:ext cx="1473571" cy="617430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קוֹרֶאת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99" name="תיבת טקסט 14">
            <a:extLst>
              <a:ext uri="{FF2B5EF4-FFF2-40B4-BE49-F238E27FC236}">
                <a16:creationId xmlns:a16="http://schemas.microsoft.com/office/drawing/2014/main" id="{FDBFC0AA-86D7-48A5-AA52-32E7E92673B2}"/>
              </a:ext>
            </a:extLst>
          </p:cNvPr>
          <p:cNvSpPr txBox="1"/>
          <p:nvPr/>
        </p:nvSpPr>
        <p:spPr>
          <a:xfrm>
            <a:off x="2044758" y="3054518"/>
            <a:ext cx="1755648" cy="797938"/>
          </a:xfrm>
          <a:prstGeom prst="rect">
            <a:avLst/>
          </a:prstGeom>
          <a:solidFill>
            <a:schemeClr val="lt1"/>
          </a:solidFill>
          <a:ln w="3810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David" panose="020E0502060401010101" pitchFamily="34" charset="-79"/>
              </a:rPr>
              <a:t>בְּקָלוּת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77931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87</Words>
  <Application>Microsoft Office PowerPoint</Application>
  <PresentationFormat>מסך רחב</PresentationFormat>
  <Paragraphs>105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David</vt:lpstr>
      <vt:lpstr>Times New Roman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דבורה חזקיה</dc:creator>
  <cp:lastModifiedBy>דבורה חזקיה</cp:lastModifiedBy>
  <cp:revision>5</cp:revision>
  <dcterms:created xsi:type="dcterms:W3CDTF">2020-08-08T05:17:22Z</dcterms:created>
  <dcterms:modified xsi:type="dcterms:W3CDTF">2020-08-09T04:08:53Z</dcterms:modified>
</cp:coreProperties>
</file>