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59" r:id="rId6"/>
    <p:sldId id="258" r:id="rId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1944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7290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12357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0055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93957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7790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93577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8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7929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4147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6954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3614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3171D-9BA7-4970-A462-2E509ACA4183}" type="datetimeFigureOut">
              <a:rPr lang="he-IL" smtClean="0"/>
              <a:t>י"ח כסלו 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F7294-B1AB-4748-AD69-3C726799C5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2298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5" y="0"/>
            <a:ext cx="9092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5" y="0"/>
            <a:ext cx="9092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4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5" y="0"/>
            <a:ext cx="909258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8047318" y="216352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16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0" name="מלבן 19"/>
          <p:cNvSpPr/>
          <p:nvPr/>
        </p:nvSpPr>
        <p:spPr>
          <a:xfrm>
            <a:off x="5117364" y="4279520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12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1" name="מלבן 20"/>
          <p:cNvSpPr/>
          <p:nvPr/>
        </p:nvSpPr>
        <p:spPr>
          <a:xfrm>
            <a:off x="6659265" y="729570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8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2" name="מלבן 21"/>
          <p:cNvSpPr/>
          <p:nvPr/>
        </p:nvSpPr>
        <p:spPr>
          <a:xfrm>
            <a:off x="2005742" y="1049588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28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3" name="מלבן 22"/>
          <p:cNvSpPr/>
          <p:nvPr/>
        </p:nvSpPr>
        <p:spPr>
          <a:xfrm>
            <a:off x="2021020" y="2244753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24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4" name="מלבן 23"/>
          <p:cNvSpPr/>
          <p:nvPr/>
        </p:nvSpPr>
        <p:spPr>
          <a:xfrm>
            <a:off x="2005742" y="5877272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20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5" name="מלבן 24"/>
          <p:cNvSpPr/>
          <p:nvPr/>
        </p:nvSpPr>
        <p:spPr>
          <a:xfrm>
            <a:off x="384778" y="2710661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40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6" name="מלבן 25"/>
          <p:cNvSpPr/>
          <p:nvPr/>
        </p:nvSpPr>
        <p:spPr>
          <a:xfrm>
            <a:off x="8016586" y="4328372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32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7" name="מלבן 26"/>
          <p:cNvSpPr/>
          <p:nvPr/>
        </p:nvSpPr>
        <p:spPr>
          <a:xfrm>
            <a:off x="5117364" y="5874447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36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8" name="מלבן 27"/>
          <p:cNvSpPr/>
          <p:nvPr/>
        </p:nvSpPr>
        <p:spPr>
          <a:xfrm>
            <a:off x="4958070" y="2276872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18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9" name="מלבן 28"/>
          <p:cNvSpPr/>
          <p:nvPr/>
        </p:nvSpPr>
        <p:spPr>
          <a:xfrm>
            <a:off x="6542246" y="6158253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18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0" name="מלבן 29"/>
          <p:cNvSpPr/>
          <p:nvPr/>
        </p:nvSpPr>
        <p:spPr>
          <a:xfrm>
            <a:off x="7982406" y="5877270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12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1" name="מלבן 30"/>
          <p:cNvSpPr/>
          <p:nvPr/>
        </p:nvSpPr>
        <p:spPr>
          <a:xfrm>
            <a:off x="3517910" y="2780927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42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2" name="מלבן 31"/>
          <p:cNvSpPr/>
          <p:nvPr/>
        </p:nvSpPr>
        <p:spPr>
          <a:xfrm>
            <a:off x="384778" y="6151731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36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3" name="מלבן 32"/>
          <p:cNvSpPr/>
          <p:nvPr/>
        </p:nvSpPr>
        <p:spPr>
          <a:xfrm>
            <a:off x="3517910" y="4279521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30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4" name="מלבן 33"/>
          <p:cNvSpPr/>
          <p:nvPr/>
        </p:nvSpPr>
        <p:spPr>
          <a:xfrm>
            <a:off x="2048017" y="4438853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60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5" name="מלבן 34"/>
          <p:cNvSpPr/>
          <p:nvPr/>
        </p:nvSpPr>
        <p:spPr>
          <a:xfrm>
            <a:off x="6557524" y="2780928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48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6" name="מלבן 35"/>
          <p:cNvSpPr/>
          <p:nvPr/>
        </p:nvSpPr>
        <p:spPr>
          <a:xfrm>
            <a:off x="5117364" y="1052736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54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7" name="מלבן 36"/>
          <p:cNvSpPr/>
          <p:nvPr/>
        </p:nvSpPr>
        <p:spPr>
          <a:xfrm>
            <a:off x="3497744" y="6165304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44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8" name="מלבן 37"/>
          <p:cNvSpPr/>
          <p:nvPr/>
        </p:nvSpPr>
        <p:spPr>
          <a:xfrm>
            <a:off x="610593" y="424109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0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9" name="מלבן 38"/>
          <p:cNvSpPr/>
          <p:nvPr/>
        </p:nvSpPr>
        <p:spPr>
          <a:xfrm>
            <a:off x="493574" y="539518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12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40" name="מלבן 39"/>
          <p:cNvSpPr/>
          <p:nvPr/>
        </p:nvSpPr>
        <p:spPr>
          <a:xfrm>
            <a:off x="3517910" y="547005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66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41" name="מלבן 40"/>
          <p:cNvSpPr/>
          <p:nvPr/>
        </p:nvSpPr>
        <p:spPr>
          <a:xfrm>
            <a:off x="6659265" y="4293094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0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42" name="מלבן 41"/>
          <p:cNvSpPr/>
          <p:nvPr/>
        </p:nvSpPr>
        <p:spPr>
          <a:xfrm>
            <a:off x="7982406" y="2244753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24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04018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5" y="0"/>
            <a:ext cx="909258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7805264" y="216352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4X4=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0" name="מלבן 19"/>
          <p:cNvSpPr/>
          <p:nvPr/>
        </p:nvSpPr>
        <p:spPr>
          <a:xfrm>
            <a:off x="4875310" y="4279520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4X3=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1" name="מלבן 20"/>
          <p:cNvSpPr/>
          <p:nvPr/>
        </p:nvSpPr>
        <p:spPr>
          <a:xfrm>
            <a:off x="6300192" y="729570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4X2=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2" name="מלבן 21"/>
          <p:cNvSpPr/>
          <p:nvPr/>
        </p:nvSpPr>
        <p:spPr>
          <a:xfrm>
            <a:off x="1763688" y="1049588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4X7=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3" name="מלבן 22"/>
          <p:cNvSpPr/>
          <p:nvPr/>
        </p:nvSpPr>
        <p:spPr>
          <a:xfrm>
            <a:off x="1778966" y="2244753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4X6=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4" name="מלבן 23"/>
          <p:cNvSpPr/>
          <p:nvPr/>
        </p:nvSpPr>
        <p:spPr>
          <a:xfrm>
            <a:off x="1763688" y="5877272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4X5=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5" name="מלבן 24"/>
          <p:cNvSpPr/>
          <p:nvPr/>
        </p:nvSpPr>
        <p:spPr>
          <a:xfrm>
            <a:off x="25705" y="2710661"/>
            <a:ext cx="13708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4X10=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6" name="מלבן 25"/>
          <p:cNvSpPr/>
          <p:nvPr/>
        </p:nvSpPr>
        <p:spPr>
          <a:xfrm>
            <a:off x="7774532" y="4328372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4X8=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7" name="מלבן 26"/>
          <p:cNvSpPr/>
          <p:nvPr/>
        </p:nvSpPr>
        <p:spPr>
          <a:xfrm>
            <a:off x="4875310" y="5874447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4X9=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8" name="מלבן 27"/>
          <p:cNvSpPr/>
          <p:nvPr/>
        </p:nvSpPr>
        <p:spPr>
          <a:xfrm>
            <a:off x="4716016" y="2276872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3X6=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29" name="מלבן 28"/>
          <p:cNvSpPr/>
          <p:nvPr/>
        </p:nvSpPr>
        <p:spPr>
          <a:xfrm>
            <a:off x="6300192" y="6158253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6X3=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0" name="מלבן 29"/>
          <p:cNvSpPr/>
          <p:nvPr/>
        </p:nvSpPr>
        <p:spPr>
          <a:xfrm>
            <a:off x="7740352" y="5877270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6X2=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1" name="מלבן 30"/>
          <p:cNvSpPr/>
          <p:nvPr/>
        </p:nvSpPr>
        <p:spPr>
          <a:xfrm>
            <a:off x="3275856" y="2780927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6X7=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2" name="מלבן 31"/>
          <p:cNvSpPr/>
          <p:nvPr/>
        </p:nvSpPr>
        <p:spPr>
          <a:xfrm>
            <a:off x="142724" y="6151731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6X6=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3" name="מלבן 32"/>
          <p:cNvSpPr/>
          <p:nvPr/>
        </p:nvSpPr>
        <p:spPr>
          <a:xfrm>
            <a:off x="3275856" y="4279521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6X5=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4" name="מלבן 33"/>
          <p:cNvSpPr/>
          <p:nvPr/>
        </p:nvSpPr>
        <p:spPr>
          <a:xfrm>
            <a:off x="1688944" y="4438853"/>
            <a:ext cx="13708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6X10=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5" name="מלבן 34"/>
          <p:cNvSpPr/>
          <p:nvPr/>
        </p:nvSpPr>
        <p:spPr>
          <a:xfrm>
            <a:off x="6315470" y="2780928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6X8=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6" name="מלבן 35"/>
          <p:cNvSpPr/>
          <p:nvPr/>
        </p:nvSpPr>
        <p:spPr>
          <a:xfrm>
            <a:off x="4875310" y="1052736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6X9=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7" name="מלבן 36"/>
          <p:cNvSpPr/>
          <p:nvPr/>
        </p:nvSpPr>
        <p:spPr>
          <a:xfrm>
            <a:off x="3138671" y="6165304"/>
            <a:ext cx="13708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11X4=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8" name="מלבן 37"/>
          <p:cNvSpPr/>
          <p:nvPr/>
        </p:nvSpPr>
        <p:spPr>
          <a:xfrm>
            <a:off x="251520" y="4241099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0X3=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39" name="מלבן 38"/>
          <p:cNvSpPr/>
          <p:nvPr/>
        </p:nvSpPr>
        <p:spPr>
          <a:xfrm>
            <a:off x="251520" y="539518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3X4=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40" name="מלבן 39"/>
          <p:cNvSpPr/>
          <p:nvPr/>
        </p:nvSpPr>
        <p:spPr>
          <a:xfrm>
            <a:off x="3158837" y="547005"/>
            <a:ext cx="13708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11X6=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41" name="מלבן 40"/>
          <p:cNvSpPr/>
          <p:nvPr/>
        </p:nvSpPr>
        <p:spPr>
          <a:xfrm>
            <a:off x="6300192" y="4293094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0X6=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  <p:sp>
        <p:nvSpPr>
          <p:cNvPr id="42" name="מלבן 41"/>
          <p:cNvSpPr/>
          <p:nvPr/>
        </p:nvSpPr>
        <p:spPr>
          <a:xfrm>
            <a:off x="7740352" y="2244753"/>
            <a:ext cx="11368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en-US" sz="3600" b="1" cap="none" spc="0" smtClean="0">
                <a:ln w="10541" cmpd="sng">
                  <a:noFill/>
                  <a:prstDash val="solid"/>
                </a:ln>
              </a:rPr>
              <a:t>6X4=</a:t>
            </a:r>
            <a:endParaRPr lang="he-IL" sz="3600" b="1" cap="none" spc="0">
              <a:ln w="10541" cmpd="sng">
                <a:noFill/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04300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רותי\Pictures\מאגר תמונות\תמונות יפות מחוי-ברוריה,אתי\תמונות מברוריה\תמונות מרבקי\ציור וכלי ציור\BJF50009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36" y="45000"/>
            <a:ext cx="6792064" cy="67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  <a14:imgEffect>
                      <a14:saturation sat="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692" r="31230"/>
          <a:stretch/>
        </p:blipFill>
        <p:spPr bwMode="auto">
          <a:xfrm>
            <a:off x="-54652" y="477048"/>
            <a:ext cx="2610428" cy="65523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697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" y="0"/>
            <a:ext cx="9093600" cy="6858000"/>
          </a:xfrm>
          <a:prstGeom prst="rect">
            <a:avLst/>
          </a:prstGeom>
        </p:spPr>
      </p:pic>
      <p:grpSp>
        <p:nvGrpSpPr>
          <p:cNvPr id="47" name="קבוצה 46"/>
          <p:cNvGrpSpPr/>
          <p:nvPr/>
        </p:nvGrpSpPr>
        <p:grpSpPr>
          <a:xfrm>
            <a:off x="7884448" y="2276872"/>
            <a:ext cx="720000" cy="648000"/>
            <a:chOff x="7596336" y="1326254"/>
            <a:chExt cx="720000" cy="648000"/>
          </a:xfrm>
        </p:grpSpPr>
        <p:sp>
          <p:nvSpPr>
            <p:cNvPr id="3" name="מלבן 2"/>
            <p:cNvSpPr/>
            <p:nvPr/>
          </p:nvSpPr>
          <p:spPr>
            <a:xfrm>
              <a:off x="7596336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מלבן 4"/>
            <p:cNvSpPr/>
            <p:nvPr/>
          </p:nvSpPr>
          <p:spPr>
            <a:xfrm>
              <a:off x="7956336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מלבן 5"/>
            <p:cNvSpPr/>
            <p:nvPr/>
          </p:nvSpPr>
          <p:spPr>
            <a:xfrm>
              <a:off x="7956336" y="1650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8" name="קבוצה 47"/>
          <p:cNvGrpSpPr/>
          <p:nvPr/>
        </p:nvGrpSpPr>
        <p:grpSpPr>
          <a:xfrm>
            <a:off x="5184655" y="2276872"/>
            <a:ext cx="1723115" cy="1557880"/>
            <a:chOff x="4788144" y="1326254"/>
            <a:chExt cx="1723115" cy="1557880"/>
          </a:xfrm>
        </p:grpSpPr>
        <p:sp>
          <p:nvSpPr>
            <p:cNvPr id="10" name="מלבן 9"/>
            <p:cNvSpPr/>
            <p:nvPr/>
          </p:nvSpPr>
          <p:spPr>
            <a:xfrm>
              <a:off x="5508144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מלבן 10"/>
            <p:cNvSpPr/>
            <p:nvPr/>
          </p:nvSpPr>
          <p:spPr>
            <a:xfrm>
              <a:off x="5868144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" name="מלבן 11"/>
            <p:cNvSpPr/>
            <p:nvPr/>
          </p:nvSpPr>
          <p:spPr>
            <a:xfrm>
              <a:off x="5868144" y="1650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" name="מלבן 12"/>
            <p:cNvSpPr/>
            <p:nvPr/>
          </p:nvSpPr>
          <p:spPr>
            <a:xfrm>
              <a:off x="5148144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מלבן 13"/>
            <p:cNvSpPr/>
            <p:nvPr/>
          </p:nvSpPr>
          <p:spPr>
            <a:xfrm>
              <a:off x="6151259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15" name="מלבן 14"/>
            <p:cNvSpPr/>
            <p:nvPr/>
          </p:nvSpPr>
          <p:spPr>
            <a:xfrm>
              <a:off x="5868144" y="1943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" name="מלבן 15"/>
            <p:cNvSpPr/>
            <p:nvPr/>
          </p:nvSpPr>
          <p:spPr>
            <a:xfrm>
              <a:off x="5868144" y="2267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17" name="מלבן 16"/>
            <p:cNvSpPr/>
            <p:nvPr/>
          </p:nvSpPr>
          <p:spPr>
            <a:xfrm>
              <a:off x="5868144" y="256013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18" name="מלבן 17"/>
            <p:cNvSpPr/>
            <p:nvPr/>
          </p:nvSpPr>
          <p:spPr>
            <a:xfrm>
              <a:off x="4788144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</p:grpSp>
      <p:grpSp>
        <p:nvGrpSpPr>
          <p:cNvPr id="45" name="קבוצה 44"/>
          <p:cNvGrpSpPr/>
          <p:nvPr/>
        </p:nvGrpSpPr>
        <p:grpSpPr>
          <a:xfrm>
            <a:off x="2812413" y="2276872"/>
            <a:ext cx="1395565" cy="1557880"/>
            <a:chOff x="2384347" y="1326254"/>
            <a:chExt cx="1395565" cy="1557880"/>
          </a:xfrm>
        </p:grpSpPr>
        <p:sp>
          <p:nvSpPr>
            <p:cNvPr id="20" name="מלבן 19"/>
            <p:cNvSpPr/>
            <p:nvPr/>
          </p:nvSpPr>
          <p:spPr>
            <a:xfrm>
              <a:off x="3419912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" name="מלבן 20"/>
            <p:cNvSpPr/>
            <p:nvPr/>
          </p:nvSpPr>
          <p:spPr>
            <a:xfrm>
              <a:off x="3419912" y="1650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לבן 21"/>
            <p:cNvSpPr/>
            <p:nvPr/>
          </p:nvSpPr>
          <p:spPr>
            <a:xfrm>
              <a:off x="3419912" y="1943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מלבן 22"/>
            <p:cNvSpPr/>
            <p:nvPr/>
          </p:nvSpPr>
          <p:spPr>
            <a:xfrm>
              <a:off x="3419912" y="2267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24" name="מלבן 23"/>
            <p:cNvSpPr/>
            <p:nvPr/>
          </p:nvSpPr>
          <p:spPr>
            <a:xfrm>
              <a:off x="3419912" y="256013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25" name="מלבן 24"/>
            <p:cNvSpPr/>
            <p:nvPr/>
          </p:nvSpPr>
          <p:spPr>
            <a:xfrm>
              <a:off x="3104347" y="256013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26" name="מלבן 25"/>
            <p:cNvSpPr/>
            <p:nvPr/>
          </p:nvSpPr>
          <p:spPr>
            <a:xfrm>
              <a:off x="2744347" y="256013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27" name="מלבן 26"/>
            <p:cNvSpPr/>
            <p:nvPr/>
          </p:nvSpPr>
          <p:spPr>
            <a:xfrm>
              <a:off x="2384347" y="256013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28" name="מלבן 27"/>
            <p:cNvSpPr/>
            <p:nvPr/>
          </p:nvSpPr>
          <p:spPr>
            <a:xfrm>
              <a:off x="2744347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9" name="מלבן 28"/>
            <p:cNvSpPr/>
            <p:nvPr/>
          </p:nvSpPr>
          <p:spPr>
            <a:xfrm>
              <a:off x="2744347" y="1650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0" name="מלבן 29"/>
            <p:cNvSpPr/>
            <p:nvPr/>
          </p:nvSpPr>
          <p:spPr>
            <a:xfrm>
              <a:off x="2744347" y="1943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1" name="מלבן 30"/>
            <p:cNvSpPr/>
            <p:nvPr/>
          </p:nvSpPr>
          <p:spPr>
            <a:xfrm>
              <a:off x="2744347" y="2267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</p:grpSp>
      <p:grpSp>
        <p:nvGrpSpPr>
          <p:cNvPr id="46" name="קבוצה 45"/>
          <p:cNvGrpSpPr/>
          <p:nvPr/>
        </p:nvGrpSpPr>
        <p:grpSpPr>
          <a:xfrm>
            <a:off x="440171" y="2276872"/>
            <a:ext cx="1395565" cy="1557880"/>
            <a:chOff x="152059" y="1326254"/>
            <a:chExt cx="1395565" cy="1557880"/>
          </a:xfrm>
        </p:grpSpPr>
        <p:sp>
          <p:nvSpPr>
            <p:cNvPr id="32" name="מלבן 31"/>
            <p:cNvSpPr/>
            <p:nvPr/>
          </p:nvSpPr>
          <p:spPr>
            <a:xfrm>
              <a:off x="1187624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3" name="מלבן 32"/>
            <p:cNvSpPr/>
            <p:nvPr/>
          </p:nvSpPr>
          <p:spPr>
            <a:xfrm>
              <a:off x="1187624" y="1650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4" name="מלבן 33"/>
            <p:cNvSpPr/>
            <p:nvPr/>
          </p:nvSpPr>
          <p:spPr>
            <a:xfrm>
              <a:off x="1187624" y="1943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5" name="מלבן 34"/>
            <p:cNvSpPr/>
            <p:nvPr/>
          </p:nvSpPr>
          <p:spPr>
            <a:xfrm>
              <a:off x="1187624" y="2267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36" name="מלבן 35"/>
            <p:cNvSpPr/>
            <p:nvPr/>
          </p:nvSpPr>
          <p:spPr>
            <a:xfrm>
              <a:off x="1187624" y="256013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38" name="מלבן 37"/>
            <p:cNvSpPr/>
            <p:nvPr/>
          </p:nvSpPr>
          <p:spPr>
            <a:xfrm>
              <a:off x="512059" y="256013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39" name="מלבן 38"/>
            <p:cNvSpPr/>
            <p:nvPr/>
          </p:nvSpPr>
          <p:spPr>
            <a:xfrm>
              <a:off x="152059" y="256013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40" name="מלבן 39"/>
            <p:cNvSpPr/>
            <p:nvPr/>
          </p:nvSpPr>
          <p:spPr>
            <a:xfrm>
              <a:off x="512059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1" name="מלבן 40"/>
            <p:cNvSpPr/>
            <p:nvPr/>
          </p:nvSpPr>
          <p:spPr>
            <a:xfrm>
              <a:off x="512059" y="1650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2" name="מלבן 41"/>
            <p:cNvSpPr/>
            <p:nvPr/>
          </p:nvSpPr>
          <p:spPr>
            <a:xfrm>
              <a:off x="512059" y="1943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3" name="מלבן 42"/>
            <p:cNvSpPr/>
            <p:nvPr/>
          </p:nvSpPr>
          <p:spPr>
            <a:xfrm>
              <a:off x="512059" y="226719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sp>
          <p:nvSpPr>
            <p:cNvPr id="44" name="מלבן 43"/>
            <p:cNvSpPr/>
            <p:nvPr/>
          </p:nvSpPr>
          <p:spPr>
            <a:xfrm>
              <a:off x="852918" y="1326254"/>
              <a:ext cx="360000" cy="32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004300973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72</Words>
  <Application>Microsoft Office PowerPoint</Application>
  <PresentationFormat>‫הצגה על המסך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</vt:i4>
      </vt:variant>
    </vt:vector>
  </HeadingPairs>
  <TitlesOfParts>
    <vt:vector size="7" baseType="lpstr">
      <vt:lpstr>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רותי</dc:creator>
  <cp:lastModifiedBy>רותי</cp:lastModifiedBy>
  <cp:revision>3</cp:revision>
  <dcterms:created xsi:type="dcterms:W3CDTF">2015-11-30T17:45:42Z</dcterms:created>
  <dcterms:modified xsi:type="dcterms:W3CDTF">2015-11-30T18:10:47Z</dcterms:modified>
</cp:coreProperties>
</file>