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סגנון ביניים 2 - הדגשה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ללא סגנון, רשת טבלה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8" autoAdjust="0"/>
    <p:restoredTop sz="94660"/>
  </p:normalViewPr>
  <p:slideViewPr>
    <p:cSldViewPr snapToGrid="0">
      <p:cViewPr varScale="1">
        <p:scale>
          <a:sx n="65" d="100"/>
          <a:sy n="65" d="100"/>
        </p:scale>
        <p:origin x="110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/>
              <a:t>לחץ כדי לערוך סגנון כותרת משנה של תבנית בסיס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5C3EE-BE19-4616-9875-0C7EFEF79DAD}" type="datetimeFigureOut">
              <a:rPr lang="he-IL" smtClean="0"/>
              <a:t>כ"א/חשון/תשפ"ב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65822-FDE3-4EB1-A157-AD4ECE9D54D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6883122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5C3EE-BE19-4616-9875-0C7EFEF79DAD}" type="datetimeFigureOut">
              <a:rPr lang="he-IL" smtClean="0"/>
              <a:t>כ"א/חשון/תשפ"ב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65822-FDE3-4EB1-A157-AD4ECE9D54D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962103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5C3EE-BE19-4616-9875-0C7EFEF79DAD}" type="datetimeFigureOut">
              <a:rPr lang="he-IL" smtClean="0"/>
              <a:t>כ"א/חשון/תשפ"ב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65822-FDE3-4EB1-A157-AD4ECE9D54D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342832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5C3EE-BE19-4616-9875-0C7EFEF79DAD}" type="datetimeFigureOut">
              <a:rPr lang="he-IL" smtClean="0"/>
              <a:t>כ"א/חשון/תשפ"ב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65822-FDE3-4EB1-A157-AD4ECE9D54D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513974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5C3EE-BE19-4616-9875-0C7EFEF79DAD}" type="datetimeFigureOut">
              <a:rPr lang="he-IL" smtClean="0"/>
              <a:t>כ"א/חשון/תשפ"ב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65822-FDE3-4EB1-A157-AD4ECE9D54D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600954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5C3EE-BE19-4616-9875-0C7EFEF79DAD}" type="datetimeFigureOut">
              <a:rPr lang="he-IL" smtClean="0"/>
              <a:t>כ"א/חשון/תשפ"ב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65822-FDE3-4EB1-A157-AD4ECE9D54D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564437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5C3EE-BE19-4616-9875-0C7EFEF79DAD}" type="datetimeFigureOut">
              <a:rPr lang="he-IL" smtClean="0"/>
              <a:t>כ"א/חשון/תשפ"ב</a:t>
            </a:fld>
            <a:endParaRPr lang="he-I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65822-FDE3-4EB1-A157-AD4ECE9D54D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3556419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5C3EE-BE19-4616-9875-0C7EFEF79DAD}" type="datetimeFigureOut">
              <a:rPr lang="he-IL" smtClean="0"/>
              <a:t>כ"א/חשון/תשפ"ב</a:t>
            </a:fld>
            <a:endParaRPr lang="he-I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65822-FDE3-4EB1-A157-AD4ECE9D54D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9018120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5C3EE-BE19-4616-9875-0C7EFEF79DAD}" type="datetimeFigureOut">
              <a:rPr lang="he-IL" smtClean="0"/>
              <a:t>כ"א/חשון/תשפ"ב</a:t>
            </a:fld>
            <a:endParaRPr lang="he-I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65822-FDE3-4EB1-A157-AD4ECE9D54D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4256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5C3EE-BE19-4616-9875-0C7EFEF79DAD}" type="datetimeFigureOut">
              <a:rPr lang="he-IL" smtClean="0"/>
              <a:t>כ"א/חשון/תשפ"ב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65822-FDE3-4EB1-A157-AD4ECE9D54D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550995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e-IL"/>
              <a:t>לחץ על הסמל כדי להוסיף תמונה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5C3EE-BE19-4616-9875-0C7EFEF79DAD}" type="datetimeFigureOut">
              <a:rPr lang="he-IL" smtClean="0"/>
              <a:t>כ"א/חשון/תשפ"ב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65822-FDE3-4EB1-A157-AD4ECE9D54D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272469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A5C3EE-BE19-4616-9875-0C7EFEF79DAD}" type="datetimeFigureOut">
              <a:rPr lang="he-IL" smtClean="0"/>
              <a:t>כ"א/חשון/תשפ"ב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565822-FDE3-4EB1-A157-AD4ECE9D54D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996377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מלבן 7">
            <a:extLst>
              <a:ext uri="{FF2B5EF4-FFF2-40B4-BE49-F238E27FC236}">
                <a16:creationId xmlns:a16="http://schemas.microsoft.com/office/drawing/2014/main" id="{E37AEB17-0A9F-4762-9E68-9A90B8C61EA9}"/>
              </a:ext>
            </a:extLst>
          </p:cNvPr>
          <p:cNvSpPr/>
          <p:nvPr/>
        </p:nvSpPr>
        <p:spPr>
          <a:xfrm>
            <a:off x="0" y="39774"/>
            <a:ext cx="9860624" cy="6719455"/>
          </a:xfrm>
          <a:prstGeom prst="rect">
            <a:avLst/>
          </a:prstGeom>
          <a:ln>
            <a:prstDash val="lgDash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aphicFrame>
        <p:nvGraphicFramePr>
          <p:cNvPr id="4" name="טבלה 4">
            <a:extLst>
              <a:ext uri="{FF2B5EF4-FFF2-40B4-BE49-F238E27FC236}">
                <a16:creationId xmlns:a16="http://schemas.microsoft.com/office/drawing/2014/main" id="{6F8B1AEB-B747-4BDF-896D-177749E6AF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3410083"/>
              </p:ext>
            </p:extLst>
          </p:nvPr>
        </p:nvGraphicFramePr>
        <p:xfrm>
          <a:off x="73739" y="1743860"/>
          <a:ext cx="9744588" cy="4079240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1087284">
                  <a:extLst>
                    <a:ext uri="{9D8B030D-6E8A-4147-A177-3AD203B41FA5}">
                      <a16:colId xmlns:a16="http://schemas.microsoft.com/office/drawing/2014/main" val="1032172477"/>
                    </a:ext>
                  </a:extLst>
                </a:gridCol>
                <a:gridCol w="943897">
                  <a:extLst>
                    <a:ext uri="{9D8B030D-6E8A-4147-A177-3AD203B41FA5}">
                      <a16:colId xmlns:a16="http://schemas.microsoft.com/office/drawing/2014/main" val="2936551889"/>
                    </a:ext>
                  </a:extLst>
                </a:gridCol>
                <a:gridCol w="1209367">
                  <a:extLst>
                    <a:ext uri="{9D8B030D-6E8A-4147-A177-3AD203B41FA5}">
                      <a16:colId xmlns:a16="http://schemas.microsoft.com/office/drawing/2014/main" val="3193876366"/>
                    </a:ext>
                  </a:extLst>
                </a:gridCol>
                <a:gridCol w="1194620">
                  <a:extLst>
                    <a:ext uri="{9D8B030D-6E8A-4147-A177-3AD203B41FA5}">
                      <a16:colId xmlns:a16="http://schemas.microsoft.com/office/drawing/2014/main" val="3698245444"/>
                    </a:ext>
                  </a:extLst>
                </a:gridCol>
                <a:gridCol w="4424516">
                  <a:extLst>
                    <a:ext uri="{9D8B030D-6E8A-4147-A177-3AD203B41FA5}">
                      <a16:colId xmlns:a16="http://schemas.microsoft.com/office/drawing/2014/main" val="3696628832"/>
                    </a:ext>
                  </a:extLst>
                </a:gridCol>
                <a:gridCol w="884904">
                  <a:extLst>
                    <a:ext uri="{9D8B030D-6E8A-4147-A177-3AD203B41FA5}">
                      <a16:colId xmlns:a16="http://schemas.microsoft.com/office/drawing/2014/main" val="1514126268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pPr algn="ctr" rtl="1"/>
                      <a:r>
                        <a:rPr lang="he-IL" sz="1400" b="1" dirty="0">
                          <a:cs typeface="+mj-cs"/>
                        </a:rPr>
                        <a:t>פסוקים</a:t>
                      </a: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 rtl="1"/>
                      <a:r>
                        <a:rPr lang="he-IL" sz="1600" b="1" dirty="0">
                          <a:cs typeface="+mj-cs"/>
                        </a:rPr>
                        <a:t>רקע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1"/>
                      <a:endParaRPr lang="he-IL" sz="1400" dirty="0">
                        <a:cs typeface="+mj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he-IL" sz="1400" dirty="0">
                        <a:cs typeface="+mj-cs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1"/>
                      <a:r>
                        <a:rPr lang="he-IL" sz="1400" b="1" dirty="0">
                          <a:cs typeface="+mj-cs"/>
                        </a:rPr>
                        <a:t>רצף האירועים ותוצאות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 rtl="1"/>
                      <a:r>
                        <a:rPr lang="he-IL" sz="1400" b="1" dirty="0">
                          <a:cs typeface="+mj-cs"/>
                        </a:rPr>
                        <a:t>סיום ולקח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8415023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 rtl="1"/>
                      <a:endParaRPr lang="he-IL" sz="1400" b="1" dirty="0">
                        <a:cs typeface="+mj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1400" b="1" dirty="0">
                          <a:cs typeface="+mj-cs"/>
                        </a:rPr>
                        <a:t>דמויות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1400" b="1" dirty="0">
                          <a:cs typeface="+mj-cs"/>
                        </a:rPr>
                        <a:t>זמן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1400" b="1" dirty="0">
                          <a:cs typeface="+mj-cs"/>
                        </a:rPr>
                        <a:t>מקום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 rtl="1"/>
                      <a:r>
                        <a:rPr lang="he-IL" sz="1400" b="1" dirty="0">
                          <a:cs typeface="+mj-cs"/>
                        </a:rPr>
                        <a:t>רצף האירועים ותוצאות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 rtl="1"/>
                      <a:r>
                        <a:rPr lang="he-IL" sz="1400" b="1" dirty="0">
                          <a:cs typeface="+mj-cs"/>
                        </a:rPr>
                        <a:t>סיום ולקח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878299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he-IL" sz="1400" dirty="0">
                        <a:cs typeface="+mj-cs"/>
                      </a:endParaRPr>
                    </a:p>
                  </a:txBody>
                  <a:tcPr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he-IL" sz="1400" dirty="0">
                        <a:cs typeface="+mj-cs"/>
                      </a:endParaRPr>
                    </a:p>
                  </a:txBody>
                  <a:tcPr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he-IL" sz="1400" dirty="0">
                        <a:cs typeface="+mj-cs"/>
                      </a:endParaRPr>
                    </a:p>
                  </a:txBody>
                  <a:tcPr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he-IL" sz="1400" dirty="0">
                        <a:cs typeface="+mj-cs"/>
                      </a:endParaRPr>
                    </a:p>
                  </a:txBody>
                  <a:tcPr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he-IL" sz="1400" dirty="0">
                        <a:cs typeface="+mj-cs"/>
                      </a:endParaRPr>
                    </a:p>
                  </a:txBody>
                  <a:tcPr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he-IL" sz="1400" dirty="0">
                        <a:cs typeface="+mj-cs"/>
                      </a:endParaRPr>
                    </a:p>
                  </a:txBody>
                  <a:tcPr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97503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he-IL" sz="1400" dirty="0">
                        <a:cs typeface="+mj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he-IL" sz="1400" dirty="0">
                        <a:cs typeface="+mj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he-IL" sz="1400" dirty="0">
                        <a:cs typeface="+mj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he-IL" sz="1400" dirty="0">
                        <a:cs typeface="+mj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he-IL" sz="1400" dirty="0">
                        <a:cs typeface="+mj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he-IL" sz="1400" dirty="0">
                        <a:cs typeface="+mj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17174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he-IL" sz="1400" dirty="0">
                        <a:cs typeface="+mj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he-IL" sz="1400" dirty="0">
                        <a:cs typeface="+mj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he-IL" sz="1400" dirty="0">
                        <a:cs typeface="+mj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he-IL" sz="1400" dirty="0">
                        <a:cs typeface="+mj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he-IL" sz="1400" dirty="0">
                        <a:cs typeface="+mj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he-IL" sz="1400" dirty="0">
                        <a:cs typeface="+mj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8626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he-IL" sz="1400" dirty="0">
                        <a:cs typeface="+mj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he-IL" sz="1400" dirty="0">
                        <a:cs typeface="+mj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he-IL" sz="1400" dirty="0">
                        <a:cs typeface="+mj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he-IL" sz="1400" dirty="0">
                        <a:cs typeface="+mj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he-IL" sz="1400" dirty="0">
                        <a:cs typeface="+mj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he-IL" sz="1400" dirty="0">
                        <a:cs typeface="+mj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66614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he-IL" sz="1400" dirty="0">
                        <a:cs typeface="+mj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he-IL" sz="1400" dirty="0">
                        <a:cs typeface="+mj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he-IL" sz="1400" dirty="0">
                        <a:cs typeface="+mj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he-IL" sz="1400" dirty="0">
                        <a:cs typeface="+mj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he-IL" sz="1400" dirty="0">
                        <a:cs typeface="+mj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he-IL" sz="1400" dirty="0">
                        <a:cs typeface="+mj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20337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he-IL" sz="1400" dirty="0">
                        <a:cs typeface="+mj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he-IL" sz="1400" dirty="0">
                        <a:cs typeface="+mj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he-IL" sz="1400" dirty="0">
                        <a:cs typeface="+mj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he-IL" sz="1400" dirty="0">
                        <a:cs typeface="+mj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he-IL" sz="1400" dirty="0">
                        <a:cs typeface="+mj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he-IL" sz="1400" dirty="0">
                        <a:cs typeface="+mj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2302038"/>
                  </a:ext>
                </a:extLst>
              </a:tr>
              <a:tr h="370840">
                <a:tc gridSpan="6">
                  <a:txBody>
                    <a:bodyPr/>
                    <a:lstStyle/>
                    <a:p>
                      <a:pPr rtl="1"/>
                      <a:r>
                        <a:rPr lang="he-IL" sz="1400" b="1" dirty="0">
                          <a:cs typeface="+mj-cs"/>
                        </a:rPr>
                        <a:t>הסבר ביטוים חשובים: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he-IL" sz="1400" dirty="0">
                        <a:cs typeface="+mj-cs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he-IL" sz="1400" dirty="0">
                        <a:cs typeface="+mj-cs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he-IL" sz="1400" dirty="0">
                        <a:cs typeface="+mj-cs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he-IL" sz="1400" dirty="0">
                        <a:cs typeface="+mj-cs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he-IL" sz="1400" dirty="0">
                        <a:cs typeface="+mj-cs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4268608420"/>
                  </a:ext>
                </a:extLst>
              </a:tr>
              <a:tr h="370840">
                <a:tc gridSpan="6">
                  <a:txBody>
                    <a:bodyPr/>
                    <a:lstStyle/>
                    <a:p>
                      <a:pPr rtl="1"/>
                      <a:endParaRPr lang="he-IL" sz="1400" dirty="0">
                        <a:cs typeface="+mj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9295007"/>
                  </a:ext>
                </a:extLst>
              </a:tr>
              <a:tr h="370840">
                <a:tc gridSpan="6">
                  <a:txBody>
                    <a:bodyPr/>
                    <a:lstStyle/>
                    <a:p>
                      <a:pPr rtl="1"/>
                      <a:endParaRPr lang="he-IL" sz="1400" dirty="0">
                        <a:cs typeface="+mj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8312759"/>
                  </a:ext>
                </a:extLst>
              </a:tr>
            </a:tbl>
          </a:graphicData>
        </a:graphic>
      </p:graphicFrame>
      <p:sp>
        <p:nvSpPr>
          <p:cNvPr id="5" name="תיבת טקסט 4">
            <a:extLst>
              <a:ext uri="{FF2B5EF4-FFF2-40B4-BE49-F238E27FC236}">
                <a16:creationId xmlns:a16="http://schemas.microsoft.com/office/drawing/2014/main" id="{41FEE7C8-EA54-4BD7-9506-06E0E3AE3E46}"/>
              </a:ext>
            </a:extLst>
          </p:cNvPr>
          <p:cNvSpPr txBox="1"/>
          <p:nvPr/>
        </p:nvSpPr>
        <p:spPr>
          <a:xfrm>
            <a:off x="3912491" y="516196"/>
            <a:ext cx="2081019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b="1" dirty="0">
                <a:cs typeface="+mj-cs"/>
              </a:rPr>
              <a:t>ארגון פרק ____ בנביא</a:t>
            </a:r>
          </a:p>
        </p:txBody>
      </p:sp>
      <p:sp>
        <p:nvSpPr>
          <p:cNvPr id="6" name="תיבת טקסט 5">
            <a:extLst>
              <a:ext uri="{FF2B5EF4-FFF2-40B4-BE49-F238E27FC236}">
                <a16:creationId xmlns:a16="http://schemas.microsoft.com/office/drawing/2014/main" id="{DF02E16F-0F9D-426C-8595-92871C3B97E4}"/>
              </a:ext>
            </a:extLst>
          </p:cNvPr>
          <p:cNvSpPr txBox="1"/>
          <p:nvPr/>
        </p:nvSpPr>
        <p:spPr>
          <a:xfrm>
            <a:off x="3482886" y="1047759"/>
            <a:ext cx="2940228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dirty="0">
                <a:cs typeface="+mj-cs"/>
              </a:rPr>
              <a:t>הנושא/ים:________________</a:t>
            </a:r>
          </a:p>
        </p:txBody>
      </p:sp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60816319-4359-4A29-A02A-D5DAA3CF661A}"/>
              </a:ext>
            </a:extLst>
          </p:cNvPr>
          <p:cNvSpPr txBox="1"/>
          <p:nvPr/>
        </p:nvSpPr>
        <p:spPr>
          <a:xfrm>
            <a:off x="9398033" y="0"/>
            <a:ext cx="500458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>
                <a:cs typeface="+mj-cs"/>
              </a:rPr>
              <a:t>בס"ד</a:t>
            </a:r>
          </a:p>
        </p:txBody>
      </p:sp>
    </p:spTree>
    <p:extLst>
      <p:ext uri="{BB962C8B-B14F-4D97-AF65-F5344CB8AC3E}">
        <p14:creationId xmlns:p14="http://schemas.microsoft.com/office/powerpoint/2010/main" val="2330693382"/>
      </p:ext>
    </p:extLst>
  </p:cSld>
  <p:clrMapOvr>
    <a:masterClrMapping/>
  </p:clrMapOvr>
</p:sld>
</file>

<file path=ppt/theme/theme1.xml><?xml version="1.0" encoding="utf-8"?>
<a:theme xmlns:a="http://schemas.openxmlformats.org/drawingml/2006/main" name="ערכת נושא Office">
  <a:themeElements>
    <a:clrScheme name="ערכת נושא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ערכת נושא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ערכת נושא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</TotalTime>
  <Words>23</Words>
  <Application>Microsoft Office PowerPoint</Application>
  <PresentationFormat>נייר A4 ‏(210x297 מ"מ)</PresentationFormat>
  <Paragraphs>11</Paragraphs>
  <Slides>1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3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ערכת נושא Office</vt:lpstr>
      <vt:lpstr>מצגת של PowerPoint‏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PowerPoint‏</dc:title>
  <dc:creator>User</dc:creator>
  <cp:lastModifiedBy>User</cp:lastModifiedBy>
  <cp:revision>3</cp:revision>
  <dcterms:created xsi:type="dcterms:W3CDTF">2021-10-27T19:23:24Z</dcterms:created>
  <dcterms:modified xsi:type="dcterms:W3CDTF">2021-10-27T20:02:25Z</dcterms:modified>
</cp:coreProperties>
</file>