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9" r:id="rId3"/>
    <p:sldId id="261" r:id="rId4"/>
    <p:sldId id="258" r:id="rId5"/>
    <p:sldId id="262" r:id="rId6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0" d="100"/>
          <a:sy n="60" d="100"/>
        </p:scale>
        <p:origin x="1388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B1B1-79AA-4BA2-942F-F1642BC59D4C}" type="datetimeFigureOut">
              <a:rPr lang="he-IL" smtClean="0"/>
              <a:t>י"ד/כסלו/תשפ"ב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66E55-18C8-412A-85B9-5BCE57E6A27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41272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B1B1-79AA-4BA2-942F-F1642BC59D4C}" type="datetimeFigureOut">
              <a:rPr lang="he-IL" smtClean="0"/>
              <a:t>י"ד/כסלו/תשפ"ב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66E55-18C8-412A-85B9-5BCE57E6A27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15422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B1B1-79AA-4BA2-942F-F1642BC59D4C}" type="datetimeFigureOut">
              <a:rPr lang="he-IL" smtClean="0"/>
              <a:t>י"ד/כסלו/תשפ"ב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66E55-18C8-412A-85B9-5BCE57E6A27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070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B1B1-79AA-4BA2-942F-F1642BC59D4C}" type="datetimeFigureOut">
              <a:rPr lang="he-IL" smtClean="0"/>
              <a:t>י"ד/כסלו/תשפ"ב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66E55-18C8-412A-85B9-5BCE57E6A27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28479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B1B1-79AA-4BA2-942F-F1642BC59D4C}" type="datetimeFigureOut">
              <a:rPr lang="he-IL" smtClean="0"/>
              <a:t>י"ד/כסלו/תשפ"ב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66E55-18C8-412A-85B9-5BCE57E6A27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61364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B1B1-79AA-4BA2-942F-F1642BC59D4C}" type="datetimeFigureOut">
              <a:rPr lang="he-IL" smtClean="0"/>
              <a:t>י"ד/כסלו/תשפ"ב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66E55-18C8-412A-85B9-5BCE57E6A27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29122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B1B1-79AA-4BA2-942F-F1642BC59D4C}" type="datetimeFigureOut">
              <a:rPr lang="he-IL" smtClean="0"/>
              <a:t>י"ד/כסלו/תשפ"ב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66E55-18C8-412A-85B9-5BCE57E6A27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7163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B1B1-79AA-4BA2-942F-F1642BC59D4C}" type="datetimeFigureOut">
              <a:rPr lang="he-IL" smtClean="0"/>
              <a:t>י"ד/כסלו/תשפ"ב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66E55-18C8-412A-85B9-5BCE57E6A27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9663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B1B1-79AA-4BA2-942F-F1642BC59D4C}" type="datetimeFigureOut">
              <a:rPr lang="he-IL" smtClean="0"/>
              <a:t>י"ד/כסלו/תשפ"ב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66E55-18C8-412A-85B9-5BCE57E6A27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66423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B1B1-79AA-4BA2-942F-F1642BC59D4C}" type="datetimeFigureOut">
              <a:rPr lang="he-IL" smtClean="0"/>
              <a:t>י"ד/כסלו/תשפ"ב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66E55-18C8-412A-85B9-5BCE57E6A27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545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B1B1-79AA-4BA2-942F-F1642BC59D4C}" type="datetimeFigureOut">
              <a:rPr lang="he-IL" smtClean="0"/>
              <a:t>י"ד/כסלו/תשפ"ב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66E55-18C8-412A-85B9-5BCE57E6A27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77424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AB1B1-79AA-4BA2-942F-F1642BC59D4C}" type="datetimeFigureOut">
              <a:rPr lang="he-IL" smtClean="0"/>
              <a:t>י"ד/כסלו/תשפ"ב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66E55-18C8-412A-85B9-5BCE57E6A27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90795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image" Target="../media/image2.wmf"/><Relationship Id="rId7" Type="http://schemas.openxmlformats.org/officeDocument/2006/relationships/image" Target="../media/image6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614" y="44624"/>
            <a:ext cx="1377382" cy="1800000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46" y="1556991"/>
            <a:ext cx="1350328" cy="1800000"/>
          </a:xfrm>
          <a:prstGeom prst="rect">
            <a:avLst/>
          </a:prstGeom>
        </p:spPr>
      </p:pic>
      <p:grpSp>
        <p:nvGrpSpPr>
          <p:cNvPr id="201" name="קבוצה 200"/>
          <p:cNvGrpSpPr>
            <a:grpSpLocks noChangeAspect="1"/>
          </p:cNvGrpSpPr>
          <p:nvPr/>
        </p:nvGrpSpPr>
        <p:grpSpPr>
          <a:xfrm rot="5400000">
            <a:off x="5690961" y="1868785"/>
            <a:ext cx="1800000" cy="1176413"/>
            <a:chOff x="3687763" y="3702051"/>
            <a:chExt cx="1292225" cy="844550"/>
          </a:xfrm>
        </p:grpSpPr>
        <p:sp>
          <p:nvSpPr>
            <p:cNvPr id="190" name="Freeform 175"/>
            <p:cNvSpPr>
              <a:spLocks/>
            </p:cNvSpPr>
            <p:nvPr/>
          </p:nvSpPr>
          <p:spPr bwMode="auto">
            <a:xfrm>
              <a:off x="3687763" y="3906838"/>
              <a:ext cx="477838" cy="371475"/>
            </a:xfrm>
            <a:custGeom>
              <a:avLst/>
              <a:gdLst>
                <a:gd name="T0" fmla="*/ 586 w 602"/>
                <a:gd name="T1" fmla="*/ 100 h 468"/>
                <a:gd name="T2" fmla="*/ 134 w 602"/>
                <a:gd name="T3" fmla="*/ 0 h 468"/>
                <a:gd name="T4" fmla="*/ 122 w 602"/>
                <a:gd name="T5" fmla="*/ 5 h 468"/>
                <a:gd name="T6" fmla="*/ 93 w 602"/>
                <a:gd name="T7" fmla="*/ 28 h 468"/>
                <a:gd name="T8" fmla="*/ 58 w 602"/>
                <a:gd name="T9" fmla="*/ 63 h 468"/>
                <a:gd name="T10" fmla="*/ 26 w 602"/>
                <a:gd name="T11" fmla="*/ 112 h 468"/>
                <a:gd name="T12" fmla="*/ 2 w 602"/>
                <a:gd name="T13" fmla="*/ 170 h 468"/>
                <a:gd name="T14" fmla="*/ 0 w 602"/>
                <a:gd name="T15" fmla="*/ 243 h 468"/>
                <a:gd name="T16" fmla="*/ 25 w 602"/>
                <a:gd name="T17" fmla="*/ 325 h 468"/>
                <a:gd name="T18" fmla="*/ 90 w 602"/>
                <a:gd name="T19" fmla="*/ 417 h 468"/>
                <a:gd name="T20" fmla="*/ 602 w 602"/>
                <a:gd name="T21" fmla="*/ 468 h 468"/>
                <a:gd name="T22" fmla="*/ 586 w 602"/>
                <a:gd name="T23" fmla="*/ 10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02" h="468">
                  <a:moveTo>
                    <a:pt x="586" y="100"/>
                  </a:moveTo>
                  <a:lnTo>
                    <a:pt x="134" y="0"/>
                  </a:lnTo>
                  <a:lnTo>
                    <a:pt x="122" y="5"/>
                  </a:lnTo>
                  <a:lnTo>
                    <a:pt x="93" y="28"/>
                  </a:lnTo>
                  <a:lnTo>
                    <a:pt x="58" y="63"/>
                  </a:lnTo>
                  <a:lnTo>
                    <a:pt x="26" y="112"/>
                  </a:lnTo>
                  <a:lnTo>
                    <a:pt x="2" y="170"/>
                  </a:lnTo>
                  <a:lnTo>
                    <a:pt x="0" y="243"/>
                  </a:lnTo>
                  <a:lnTo>
                    <a:pt x="25" y="325"/>
                  </a:lnTo>
                  <a:lnTo>
                    <a:pt x="90" y="417"/>
                  </a:lnTo>
                  <a:lnTo>
                    <a:pt x="602" y="468"/>
                  </a:lnTo>
                  <a:lnTo>
                    <a:pt x="586" y="1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91" name="Freeform 176"/>
            <p:cNvSpPr>
              <a:spLocks/>
            </p:cNvSpPr>
            <p:nvPr/>
          </p:nvSpPr>
          <p:spPr bwMode="auto">
            <a:xfrm>
              <a:off x="3929063" y="3702051"/>
              <a:ext cx="1050925" cy="844550"/>
            </a:xfrm>
            <a:custGeom>
              <a:avLst/>
              <a:gdLst>
                <a:gd name="T0" fmla="*/ 294 w 1322"/>
                <a:gd name="T1" fmla="*/ 0 h 1065"/>
                <a:gd name="T2" fmla="*/ 889 w 1322"/>
                <a:gd name="T3" fmla="*/ 25 h 1065"/>
                <a:gd name="T4" fmla="*/ 1322 w 1322"/>
                <a:gd name="T5" fmla="*/ 658 h 1065"/>
                <a:gd name="T6" fmla="*/ 699 w 1322"/>
                <a:gd name="T7" fmla="*/ 1065 h 1065"/>
                <a:gd name="T8" fmla="*/ 262 w 1322"/>
                <a:gd name="T9" fmla="*/ 980 h 1065"/>
                <a:gd name="T10" fmla="*/ 0 w 1322"/>
                <a:gd name="T11" fmla="*/ 407 h 1065"/>
                <a:gd name="T12" fmla="*/ 294 w 1322"/>
                <a:gd name="T13" fmla="*/ 0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2" h="1065">
                  <a:moveTo>
                    <a:pt x="294" y="0"/>
                  </a:moveTo>
                  <a:lnTo>
                    <a:pt x="889" y="25"/>
                  </a:lnTo>
                  <a:lnTo>
                    <a:pt x="1322" y="658"/>
                  </a:lnTo>
                  <a:lnTo>
                    <a:pt x="699" y="1065"/>
                  </a:lnTo>
                  <a:lnTo>
                    <a:pt x="262" y="980"/>
                  </a:lnTo>
                  <a:lnTo>
                    <a:pt x="0" y="407"/>
                  </a:lnTo>
                  <a:lnTo>
                    <a:pt x="2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92" name="Freeform 177"/>
            <p:cNvSpPr>
              <a:spLocks/>
            </p:cNvSpPr>
            <p:nvPr/>
          </p:nvSpPr>
          <p:spPr bwMode="auto">
            <a:xfrm>
              <a:off x="4422775" y="3765551"/>
              <a:ext cx="434975" cy="436563"/>
            </a:xfrm>
            <a:custGeom>
              <a:avLst/>
              <a:gdLst>
                <a:gd name="T0" fmla="*/ 212 w 548"/>
                <a:gd name="T1" fmla="*/ 0 h 551"/>
                <a:gd name="T2" fmla="*/ 548 w 548"/>
                <a:gd name="T3" fmla="*/ 551 h 551"/>
                <a:gd name="T4" fmla="*/ 0 w 548"/>
                <a:gd name="T5" fmla="*/ 365 h 551"/>
                <a:gd name="T6" fmla="*/ 212 w 548"/>
                <a:gd name="T7" fmla="*/ 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8" h="551">
                  <a:moveTo>
                    <a:pt x="212" y="0"/>
                  </a:moveTo>
                  <a:lnTo>
                    <a:pt x="548" y="551"/>
                  </a:lnTo>
                  <a:lnTo>
                    <a:pt x="0" y="365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rgbClr val="FF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93" name="Freeform 178"/>
            <p:cNvSpPr>
              <a:spLocks/>
            </p:cNvSpPr>
            <p:nvPr/>
          </p:nvSpPr>
          <p:spPr bwMode="auto">
            <a:xfrm>
              <a:off x="4406900" y="4114801"/>
              <a:ext cx="403225" cy="346075"/>
            </a:xfrm>
            <a:custGeom>
              <a:avLst/>
              <a:gdLst>
                <a:gd name="T0" fmla="*/ 0 w 509"/>
                <a:gd name="T1" fmla="*/ 0 h 437"/>
                <a:gd name="T2" fmla="*/ 509 w 509"/>
                <a:gd name="T3" fmla="*/ 176 h 437"/>
                <a:gd name="T4" fmla="*/ 118 w 509"/>
                <a:gd name="T5" fmla="*/ 437 h 437"/>
                <a:gd name="T6" fmla="*/ 0 w 509"/>
                <a:gd name="T7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9" h="437">
                  <a:moveTo>
                    <a:pt x="0" y="0"/>
                  </a:moveTo>
                  <a:lnTo>
                    <a:pt x="509" y="176"/>
                  </a:lnTo>
                  <a:lnTo>
                    <a:pt x="118" y="4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94" name="Freeform 179"/>
            <p:cNvSpPr>
              <a:spLocks/>
            </p:cNvSpPr>
            <p:nvPr/>
          </p:nvSpPr>
          <p:spPr bwMode="auto">
            <a:xfrm>
              <a:off x="4014788" y="3756026"/>
              <a:ext cx="493713" cy="261938"/>
            </a:xfrm>
            <a:custGeom>
              <a:avLst/>
              <a:gdLst>
                <a:gd name="T0" fmla="*/ 622 w 622"/>
                <a:gd name="T1" fmla="*/ 21 h 329"/>
                <a:gd name="T2" fmla="*/ 238 w 622"/>
                <a:gd name="T3" fmla="*/ 0 h 329"/>
                <a:gd name="T4" fmla="*/ 0 w 622"/>
                <a:gd name="T5" fmla="*/ 265 h 329"/>
                <a:gd name="T6" fmla="*/ 449 w 622"/>
                <a:gd name="T7" fmla="*/ 329 h 329"/>
                <a:gd name="T8" fmla="*/ 622 w 622"/>
                <a:gd name="T9" fmla="*/ 21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2" h="329">
                  <a:moveTo>
                    <a:pt x="622" y="21"/>
                  </a:moveTo>
                  <a:lnTo>
                    <a:pt x="238" y="0"/>
                  </a:lnTo>
                  <a:lnTo>
                    <a:pt x="0" y="265"/>
                  </a:lnTo>
                  <a:lnTo>
                    <a:pt x="449" y="329"/>
                  </a:lnTo>
                  <a:lnTo>
                    <a:pt x="622" y="2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95" name="Freeform 180"/>
            <p:cNvSpPr>
              <a:spLocks/>
            </p:cNvSpPr>
            <p:nvPr/>
          </p:nvSpPr>
          <p:spPr bwMode="auto">
            <a:xfrm>
              <a:off x="4010025" y="4032251"/>
              <a:ext cx="434975" cy="452438"/>
            </a:xfrm>
            <a:custGeom>
              <a:avLst/>
              <a:gdLst>
                <a:gd name="T0" fmla="*/ 400 w 547"/>
                <a:gd name="T1" fmla="*/ 64 h 571"/>
                <a:gd name="T2" fmla="*/ 547 w 547"/>
                <a:gd name="T3" fmla="*/ 571 h 571"/>
                <a:gd name="T4" fmla="*/ 216 w 547"/>
                <a:gd name="T5" fmla="*/ 476 h 571"/>
                <a:gd name="T6" fmla="*/ 0 w 547"/>
                <a:gd name="T7" fmla="*/ 0 h 571"/>
                <a:gd name="T8" fmla="*/ 400 w 547"/>
                <a:gd name="T9" fmla="*/ 64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7" h="571">
                  <a:moveTo>
                    <a:pt x="400" y="64"/>
                  </a:moveTo>
                  <a:lnTo>
                    <a:pt x="547" y="571"/>
                  </a:lnTo>
                  <a:lnTo>
                    <a:pt x="216" y="476"/>
                  </a:lnTo>
                  <a:lnTo>
                    <a:pt x="0" y="0"/>
                  </a:lnTo>
                  <a:lnTo>
                    <a:pt x="400" y="64"/>
                  </a:lnTo>
                  <a:close/>
                </a:path>
              </a:pathLst>
            </a:custGeom>
            <a:solidFill>
              <a:srgbClr val="FF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96" name="Freeform 181"/>
            <p:cNvSpPr>
              <a:spLocks/>
            </p:cNvSpPr>
            <p:nvPr/>
          </p:nvSpPr>
          <p:spPr bwMode="auto">
            <a:xfrm>
              <a:off x="3746500" y="3952876"/>
              <a:ext cx="212725" cy="247650"/>
            </a:xfrm>
            <a:custGeom>
              <a:avLst/>
              <a:gdLst>
                <a:gd name="T0" fmla="*/ 268 w 268"/>
                <a:gd name="T1" fmla="*/ 51 h 311"/>
                <a:gd name="T2" fmla="*/ 261 w 268"/>
                <a:gd name="T3" fmla="*/ 54 h 311"/>
                <a:gd name="T4" fmla="*/ 248 w 268"/>
                <a:gd name="T5" fmla="*/ 68 h 311"/>
                <a:gd name="T6" fmla="*/ 231 w 268"/>
                <a:gd name="T7" fmla="*/ 90 h 311"/>
                <a:gd name="T8" fmla="*/ 217 w 268"/>
                <a:gd name="T9" fmla="*/ 121 h 311"/>
                <a:gd name="T10" fmla="*/ 206 w 268"/>
                <a:gd name="T11" fmla="*/ 158 h 311"/>
                <a:gd name="T12" fmla="*/ 206 w 268"/>
                <a:gd name="T13" fmla="*/ 202 h 311"/>
                <a:gd name="T14" fmla="*/ 220 w 268"/>
                <a:gd name="T15" fmla="*/ 253 h 311"/>
                <a:gd name="T16" fmla="*/ 255 w 268"/>
                <a:gd name="T17" fmla="*/ 311 h 311"/>
                <a:gd name="T18" fmla="*/ 85 w 268"/>
                <a:gd name="T19" fmla="*/ 306 h 311"/>
                <a:gd name="T20" fmla="*/ 76 w 268"/>
                <a:gd name="T21" fmla="*/ 296 h 311"/>
                <a:gd name="T22" fmla="*/ 58 w 268"/>
                <a:gd name="T23" fmla="*/ 273 h 311"/>
                <a:gd name="T24" fmla="*/ 35 w 268"/>
                <a:gd name="T25" fmla="*/ 236 h 311"/>
                <a:gd name="T26" fmla="*/ 14 w 268"/>
                <a:gd name="T27" fmla="*/ 192 h 311"/>
                <a:gd name="T28" fmla="*/ 0 w 268"/>
                <a:gd name="T29" fmla="*/ 141 h 311"/>
                <a:gd name="T30" fmla="*/ 0 w 268"/>
                <a:gd name="T31" fmla="*/ 91 h 311"/>
                <a:gd name="T32" fmla="*/ 21 w 268"/>
                <a:gd name="T33" fmla="*/ 42 h 311"/>
                <a:gd name="T34" fmla="*/ 69 w 268"/>
                <a:gd name="T35" fmla="*/ 0 h 311"/>
                <a:gd name="T36" fmla="*/ 268 w 268"/>
                <a:gd name="T37" fmla="*/ 51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8" h="311">
                  <a:moveTo>
                    <a:pt x="268" y="51"/>
                  </a:moveTo>
                  <a:lnTo>
                    <a:pt x="261" y="54"/>
                  </a:lnTo>
                  <a:lnTo>
                    <a:pt x="248" y="68"/>
                  </a:lnTo>
                  <a:lnTo>
                    <a:pt x="231" y="90"/>
                  </a:lnTo>
                  <a:lnTo>
                    <a:pt x="217" y="121"/>
                  </a:lnTo>
                  <a:lnTo>
                    <a:pt x="206" y="158"/>
                  </a:lnTo>
                  <a:lnTo>
                    <a:pt x="206" y="202"/>
                  </a:lnTo>
                  <a:lnTo>
                    <a:pt x="220" y="253"/>
                  </a:lnTo>
                  <a:lnTo>
                    <a:pt x="255" y="311"/>
                  </a:lnTo>
                  <a:lnTo>
                    <a:pt x="85" y="306"/>
                  </a:lnTo>
                  <a:lnTo>
                    <a:pt x="76" y="296"/>
                  </a:lnTo>
                  <a:lnTo>
                    <a:pt x="58" y="273"/>
                  </a:lnTo>
                  <a:lnTo>
                    <a:pt x="35" y="236"/>
                  </a:lnTo>
                  <a:lnTo>
                    <a:pt x="14" y="192"/>
                  </a:lnTo>
                  <a:lnTo>
                    <a:pt x="0" y="141"/>
                  </a:lnTo>
                  <a:lnTo>
                    <a:pt x="0" y="91"/>
                  </a:lnTo>
                  <a:lnTo>
                    <a:pt x="21" y="42"/>
                  </a:lnTo>
                  <a:lnTo>
                    <a:pt x="69" y="0"/>
                  </a:lnTo>
                  <a:lnTo>
                    <a:pt x="268" y="5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97" name="Freeform 182"/>
            <p:cNvSpPr>
              <a:spLocks/>
            </p:cNvSpPr>
            <p:nvPr/>
          </p:nvSpPr>
          <p:spPr bwMode="auto">
            <a:xfrm>
              <a:off x="3748088" y="4084638"/>
              <a:ext cx="244475" cy="115888"/>
            </a:xfrm>
            <a:custGeom>
              <a:avLst/>
              <a:gdLst>
                <a:gd name="T0" fmla="*/ 253 w 308"/>
                <a:gd name="T1" fmla="*/ 27 h 146"/>
                <a:gd name="T2" fmla="*/ 0 w 308"/>
                <a:gd name="T3" fmla="*/ 0 h 146"/>
                <a:gd name="T4" fmla="*/ 2 w 308"/>
                <a:gd name="T5" fmla="*/ 7 h 146"/>
                <a:gd name="T6" fmla="*/ 7 w 308"/>
                <a:gd name="T7" fmla="*/ 16 h 146"/>
                <a:gd name="T8" fmla="*/ 16 w 308"/>
                <a:gd name="T9" fmla="*/ 32 h 146"/>
                <a:gd name="T10" fmla="*/ 24 w 308"/>
                <a:gd name="T11" fmla="*/ 50 h 146"/>
                <a:gd name="T12" fmla="*/ 40 w 308"/>
                <a:gd name="T13" fmla="*/ 76 h 146"/>
                <a:gd name="T14" fmla="*/ 58 w 308"/>
                <a:gd name="T15" fmla="*/ 104 h 146"/>
                <a:gd name="T16" fmla="*/ 83 w 308"/>
                <a:gd name="T17" fmla="*/ 141 h 146"/>
                <a:gd name="T18" fmla="*/ 308 w 308"/>
                <a:gd name="T19" fmla="*/ 146 h 146"/>
                <a:gd name="T20" fmla="*/ 253 w 308"/>
                <a:gd name="T21" fmla="*/ 27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8" h="146">
                  <a:moveTo>
                    <a:pt x="253" y="27"/>
                  </a:moveTo>
                  <a:lnTo>
                    <a:pt x="0" y="0"/>
                  </a:lnTo>
                  <a:lnTo>
                    <a:pt x="2" y="7"/>
                  </a:lnTo>
                  <a:lnTo>
                    <a:pt x="7" y="16"/>
                  </a:lnTo>
                  <a:lnTo>
                    <a:pt x="16" y="32"/>
                  </a:lnTo>
                  <a:lnTo>
                    <a:pt x="24" y="50"/>
                  </a:lnTo>
                  <a:lnTo>
                    <a:pt x="40" y="76"/>
                  </a:lnTo>
                  <a:lnTo>
                    <a:pt x="58" y="104"/>
                  </a:lnTo>
                  <a:lnTo>
                    <a:pt x="83" y="141"/>
                  </a:lnTo>
                  <a:lnTo>
                    <a:pt x="308" y="146"/>
                  </a:lnTo>
                  <a:lnTo>
                    <a:pt x="253" y="27"/>
                  </a:lnTo>
                  <a:close/>
                </a:path>
              </a:pathLst>
            </a:custGeom>
            <a:solidFill>
              <a:srgbClr val="FF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98" name="Freeform 183"/>
            <p:cNvSpPr>
              <a:spLocks/>
            </p:cNvSpPr>
            <p:nvPr/>
          </p:nvSpPr>
          <p:spPr bwMode="auto">
            <a:xfrm>
              <a:off x="4157663" y="3848101"/>
              <a:ext cx="193675" cy="92075"/>
            </a:xfrm>
            <a:custGeom>
              <a:avLst/>
              <a:gdLst>
                <a:gd name="T0" fmla="*/ 216 w 244"/>
                <a:gd name="T1" fmla="*/ 116 h 116"/>
                <a:gd name="T2" fmla="*/ 244 w 244"/>
                <a:gd name="T3" fmla="*/ 16 h 116"/>
                <a:gd name="T4" fmla="*/ 79 w 244"/>
                <a:gd name="T5" fmla="*/ 0 h 116"/>
                <a:gd name="T6" fmla="*/ 0 w 244"/>
                <a:gd name="T7" fmla="*/ 6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4" h="116">
                  <a:moveTo>
                    <a:pt x="216" y="116"/>
                  </a:moveTo>
                  <a:lnTo>
                    <a:pt x="244" y="16"/>
                  </a:lnTo>
                  <a:lnTo>
                    <a:pt x="79" y="0"/>
                  </a:lnTo>
                  <a:lnTo>
                    <a:pt x="0" y="61"/>
                  </a:lnTo>
                </a:path>
              </a:pathLst>
            </a:custGeom>
            <a:noFill/>
            <a:ln w="3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99" name="Freeform 184"/>
            <p:cNvSpPr>
              <a:spLocks/>
            </p:cNvSpPr>
            <p:nvPr/>
          </p:nvSpPr>
          <p:spPr bwMode="auto">
            <a:xfrm>
              <a:off x="4129088" y="4141788"/>
              <a:ext cx="201613" cy="207963"/>
            </a:xfrm>
            <a:custGeom>
              <a:avLst/>
              <a:gdLst>
                <a:gd name="T0" fmla="*/ 145 w 254"/>
                <a:gd name="T1" fmla="*/ 173 h 263"/>
                <a:gd name="T2" fmla="*/ 145 w 254"/>
                <a:gd name="T3" fmla="*/ 263 h 263"/>
                <a:gd name="T4" fmla="*/ 60 w 254"/>
                <a:gd name="T5" fmla="*/ 240 h 263"/>
                <a:gd name="T6" fmla="*/ 0 w 254"/>
                <a:gd name="T7" fmla="*/ 0 h 263"/>
                <a:gd name="T8" fmla="*/ 180 w 254"/>
                <a:gd name="T9" fmla="*/ 53 h 263"/>
                <a:gd name="T10" fmla="*/ 254 w 254"/>
                <a:gd name="T11" fmla="*/ 24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63">
                  <a:moveTo>
                    <a:pt x="145" y="173"/>
                  </a:moveTo>
                  <a:lnTo>
                    <a:pt x="145" y="263"/>
                  </a:lnTo>
                  <a:lnTo>
                    <a:pt x="60" y="240"/>
                  </a:lnTo>
                  <a:lnTo>
                    <a:pt x="0" y="0"/>
                  </a:lnTo>
                  <a:lnTo>
                    <a:pt x="180" y="53"/>
                  </a:lnTo>
                  <a:lnTo>
                    <a:pt x="254" y="243"/>
                  </a:lnTo>
                </a:path>
              </a:pathLst>
            </a:custGeom>
            <a:noFill/>
            <a:ln w="3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</p:grpSp>
      <p:pic>
        <p:nvPicPr>
          <p:cNvPr id="203" name="תמונה 20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033" y="44624"/>
            <a:ext cx="1566274" cy="1800000"/>
          </a:xfrm>
          <a:prstGeom prst="rect">
            <a:avLst/>
          </a:prstGeom>
        </p:spPr>
      </p:pic>
      <p:pic>
        <p:nvPicPr>
          <p:cNvPr id="205" name="תמונה 20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344" y="484937"/>
            <a:ext cx="1800000" cy="919375"/>
          </a:xfrm>
          <a:prstGeom prst="rect">
            <a:avLst/>
          </a:prstGeom>
        </p:spPr>
      </p:pic>
      <p:pic>
        <p:nvPicPr>
          <p:cNvPr id="206" name="תמונה 20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457" y="1556991"/>
            <a:ext cx="1099739" cy="1800000"/>
          </a:xfrm>
          <a:prstGeom prst="rect">
            <a:avLst/>
          </a:prstGeom>
        </p:spPr>
      </p:pic>
      <p:pic>
        <p:nvPicPr>
          <p:cNvPr id="208" name="תמונה 20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649" y="1556991"/>
            <a:ext cx="1191118" cy="1800000"/>
          </a:xfrm>
          <a:prstGeom prst="rect">
            <a:avLst/>
          </a:prstGeom>
        </p:spPr>
      </p:pic>
      <p:pic>
        <p:nvPicPr>
          <p:cNvPr id="209" name="תמונה 20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679" y="1556991"/>
            <a:ext cx="1183592" cy="1800000"/>
          </a:xfrm>
          <a:prstGeom prst="rect">
            <a:avLst/>
          </a:prstGeom>
        </p:spPr>
      </p:pic>
      <p:pic>
        <p:nvPicPr>
          <p:cNvPr id="212" name="תמונה 2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616" y="5805264"/>
            <a:ext cx="468507" cy="612258"/>
          </a:xfrm>
          <a:prstGeom prst="rect">
            <a:avLst/>
          </a:prstGeom>
        </p:spPr>
      </p:pic>
      <p:pic>
        <p:nvPicPr>
          <p:cNvPr id="213" name="תמונה 2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550" y="5805264"/>
            <a:ext cx="459305" cy="612258"/>
          </a:xfrm>
          <a:prstGeom prst="rect">
            <a:avLst/>
          </a:prstGeom>
        </p:spPr>
      </p:pic>
      <p:grpSp>
        <p:nvGrpSpPr>
          <p:cNvPr id="214" name="קבוצה 213"/>
          <p:cNvGrpSpPr>
            <a:grpSpLocks noChangeAspect="1"/>
          </p:cNvGrpSpPr>
          <p:nvPr/>
        </p:nvGrpSpPr>
        <p:grpSpPr>
          <a:xfrm rot="5400000">
            <a:off x="7133116" y="5911319"/>
            <a:ext cx="612258" cy="400149"/>
            <a:chOff x="3687763" y="3702051"/>
            <a:chExt cx="1292225" cy="844550"/>
          </a:xfrm>
        </p:grpSpPr>
        <p:sp>
          <p:nvSpPr>
            <p:cNvPr id="215" name="Freeform 175"/>
            <p:cNvSpPr>
              <a:spLocks/>
            </p:cNvSpPr>
            <p:nvPr/>
          </p:nvSpPr>
          <p:spPr bwMode="auto">
            <a:xfrm>
              <a:off x="3687763" y="3906838"/>
              <a:ext cx="477838" cy="371475"/>
            </a:xfrm>
            <a:custGeom>
              <a:avLst/>
              <a:gdLst>
                <a:gd name="T0" fmla="*/ 586 w 602"/>
                <a:gd name="T1" fmla="*/ 100 h 468"/>
                <a:gd name="T2" fmla="*/ 134 w 602"/>
                <a:gd name="T3" fmla="*/ 0 h 468"/>
                <a:gd name="T4" fmla="*/ 122 w 602"/>
                <a:gd name="T5" fmla="*/ 5 h 468"/>
                <a:gd name="T6" fmla="*/ 93 w 602"/>
                <a:gd name="T7" fmla="*/ 28 h 468"/>
                <a:gd name="T8" fmla="*/ 58 w 602"/>
                <a:gd name="T9" fmla="*/ 63 h 468"/>
                <a:gd name="T10" fmla="*/ 26 w 602"/>
                <a:gd name="T11" fmla="*/ 112 h 468"/>
                <a:gd name="T12" fmla="*/ 2 w 602"/>
                <a:gd name="T13" fmla="*/ 170 h 468"/>
                <a:gd name="T14" fmla="*/ 0 w 602"/>
                <a:gd name="T15" fmla="*/ 243 h 468"/>
                <a:gd name="T16" fmla="*/ 25 w 602"/>
                <a:gd name="T17" fmla="*/ 325 h 468"/>
                <a:gd name="T18" fmla="*/ 90 w 602"/>
                <a:gd name="T19" fmla="*/ 417 h 468"/>
                <a:gd name="T20" fmla="*/ 602 w 602"/>
                <a:gd name="T21" fmla="*/ 468 h 468"/>
                <a:gd name="T22" fmla="*/ 586 w 602"/>
                <a:gd name="T23" fmla="*/ 10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02" h="468">
                  <a:moveTo>
                    <a:pt x="586" y="100"/>
                  </a:moveTo>
                  <a:lnTo>
                    <a:pt x="134" y="0"/>
                  </a:lnTo>
                  <a:lnTo>
                    <a:pt x="122" y="5"/>
                  </a:lnTo>
                  <a:lnTo>
                    <a:pt x="93" y="28"/>
                  </a:lnTo>
                  <a:lnTo>
                    <a:pt x="58" y="63"/>
                  </a:lnTo>
                  <a:lnTo>
                    <a:pt x="26" y="112"/>
                  </a:lnTo>
                  <a:lnTo>
                    <a:pt x="2" y="170"/>
                  </a:lnTo>
                  <a:lnTo>
                    <a:pt x="0" y="243"/>
                  </a:lnTo>
                  <a:lnTo>
                    <a:pt x="25" y="325"/>
                  </a:lnTo>
                  <a:lnTo>
                    <a:pt x="90" y="417"/>
                  </a:lnTo>
                  <a:lnTo>
                    <a:pt x="602" y="468"/>
                  </a:lnTo>
                  <a:lnTo>
                    <a:pt x="586" y="1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16" name="Freeform 176"/>
            <p:cNvSpPr>
              <a:spLocks/>
            </p:cNvSpPr>
            <p:nvPr/>
          </p:nvSpPr>
          <p:spPr bwMode="auto">
            <a:xfrm>
              <a:off x="3929063" y="3702051"/>
              <a:ext cx="1050925" cy="844550"/>
            </a:xfrm>
            <a:custGeom>
              <a:avLst/>
              <a:gdLst>
                <a:gd name="T0" fmla="*/ 294 w 1322"/>
                <a:gd name="T1" fmla="*/ 0 h 1065"/>
                <a:gd name="T2" fmla="*/ 889 w 1322"/>
                <a:gd name="T3" fmla="*/ 25 h 1065"/>
                <a:gd name="T4" fmla="*/ 1322 w 1322"/>
                <a:gd name="T5" fmla="*/ 658 h 1065"/>
                <a:gd name="T6" fmla="*/ 699 w 1322"/>
                <a:gd name="T7" fmla="*/ 1065 h 1065"/>
                <a:gd name="T8" fmla="*/ 262 w 1322"/>
                <a:gd name="T9" fmla="*/ 980 h 1065"/>
                <a:gd name="T10" fmla="*/ 0 w 1322"/>
                <a:gd name="T11" fmla="*/ 407 h 1065"/>
                <a:gd name="T12" fmla="*/ 294 w 1322"/>
                <a:gd name="T13" fmla="*/ 0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2" h="1065">
                  <a:moveTo>
                    <a:pt x="294" y="0"/>
                  </a:moveTo>
                  <a:lnTo>
                    <a:pt x="889" y="25"/>
                  </a:lnTo>
                  <a:lnTo>
                    <a:pt x="1322" y="658"/>
                  </a:lnTo>
                  <a:lnTo>
                    <a:pt x="699" y="1065"/>
                  </a:lnTo>
                  <a:lnTo>
                    <a:pt x="262" y="980"/>
                  </a:lnTo>
                  <a:lnTo>
                    <a:pt x="0" y="407"/>
                  </a:lnTo>
                  <a:lnTo>
                    <a:pt x="2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17" name="Freeform 177"/>
            <p:cNvSpPr>
              <a:spLocks/>
            </p:cNvSpPr>
            <p:nvPr/>
          </p:nvSpPr>
          <p:spPr bwMode="auto">
            <a:xfrm>
              <a:off x="4422775" y="3765551"/>
              <a:ext cx="434975" cy="436563"/>
            </a:xfrm>
            <a:custGeom>
              <a:avLst/>
              <a:gdLst>
                <a:gd name="T0" fmla="*/ 212 w 548"/>
                <a:gd name="T1" fmla="*/ 0 h 551"/>
                <a:gd name="T2" fmla="*/ 548 w 548"/>
                <a:gd name="T3" fmla="*/ 551 h 551"/>
                <a:gd name="T4" fmla="*/ 0 w 548"/>
                <a:gd name="T5" fmla="*/ 365 h 551"/>
                <a:gd name="T6" fmla="*/ 212 w 548"/>
                <a:gd name="T7" fmla="*/ 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8" h="551">
                  <a:moveTo>
                    <a:pt x="212" y="0"/>
                  </a:moveTo>
                  <a:lnTo>
                    <a:pt x="548" y="551"/>
                  </a:lnTo>
                  <a:lnTo>
                    <a:pt x="0" y="365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rgbClr val="FF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18" name="Freeform 178"/>
            <p:cNvSpPr>
              <a:spLocks/>
            </p:cNvSpPr>
            <p:nvPr/>
          </p:nvSpPr>
          <p:spPr bwMode="auto">
            <a:xfrm>
              <a:off x="4406900" y="4114801"/>
              <a:ext cx="403225" cy="346075"/>
            </a:xfrm>
            <a:custGeom>
              <a:avLst/>
              <a:gdLst>
                <a:gd name="T0" fmla="*/ 0 w 509"/>
                <a:gd name="T1" fmla="*/ 0 h 437"/>
                <a:gd name="T2" fmla="*/ 509 w 509"/>
                <a:gd name="T3" fmla="*/ 176 h 437"/>
                <a:gd name="T4" fmla="*/ 118 w 509"/>
                <a:gd name="T5" fmla="*/ 437 h 437"/>
                <a:gd name="T6" fmla="*/ 0 w 509"/>
                <a:gd name="T7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9" h="437">
                  <a:moveTo>
                    <a:pt x="0" y="0"/>
                  </a:moveTo>
                  <a:lnTo>
                    <a:pt x="509" y="176"/>
                  </a:lnTo>
                  <a:lnTo>
                    <a:pt x="118" y="4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19" name="Freeform 179"/>
            <p:cNvSpPr>
              <a:spLocks/>
            </p:cNvSpPr>
            <p:nvPr/>
          </p:nvSpPr>
          <p:spPr bwMode="auto">
            <a:xfrm>
              <a:off x="4014788" y="3756026"/>
              <a:ext cx="493713" cy="261938"/>
            </a:xfrm>
            <a:custGeom>
              <a:avLst/>
              <a:gdLst>
                <a:gd name="T0" fmla="*/ 622 w 622"/>
                <a:gd name="T1" fmla="*/ 21 h 329"/>
                <a:gd name="T2" fmla="*/ 238 w 622"/>
                <a:gd name="T3" fmla="*/ 0 h 329"/>
                <a:gd name="T4" fmla="*/ 0 w 622"/>
                <a:gd name="T5" fmla="*/ 265 h 329"/>
                <a:gd name="T6" fmla="*/ 449 w 622"/>
                <a:gd name="T7" fmla="*/ 329 h 329"/>
                <a:gd name="T8" fmla="*/ 622 w 622"/>
                <a:gd name="T9" fmla="*/ 21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2" h="329">
                  <a:moveTo>
                    <a:pt x="622" y="21"/>
                  </a:moveTo>
                  <a:lnTo>
                    <a:pt x="238" y="0"/>
                  </a:lnTo>
                  <a:lnTo>
                    <a:pt x="0" y="265"/>
                  </a:lnTo>
                  <a:lnTo>
                    <a:pt x="449" y="329"/>
                  </a:lnTo>
                  <a:lnTo>
                    <a:pt x="622" y="2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20" name="Freeform 180"/>
            <p:cNvSpPr>
              <a:spLocks/>
            </p:cNvSpPr>
            <p:nvPr/>
          </p:nvSpPr>
          <p:spPr bwMode="auto">
            <a:xfrm>
              <a:off x="4010025" y="4032251"/>
              <a:ext cx="434975" cy="452438"/>
            </a:xfrm>
            <a:custGeom>
              <a:avLst/>
              <a:gdLst>
                <a:gd name="T0" fmla="*/ 400 w 547"/>
                <a:gd name="T1" fmla="*/ 64 h 571"/>
                <a:gd name="T2" fmla="*/ 547 w 547"/>
                <a:gd name="T3" fmla="*/ 571 h 571"/>
                <a:gd name="T4" fmla="*/ 216 w 547"/>
                <a:gd name="T5" fmla="*/ 476 h 571"/>
                <a:gd name="T6" fmla="*/ 0 w 547"/>
                <a:gd name="T7" fmla="*/ 0 h 571"/>
                <a:gd name="T8" fmla="*/ 400 w 547"/>
                <a:gd name="T9" fmla="*/ 64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7" h="571">
                  <a:moveTo>
                    <a:pt x="400" y="64"/>
                  </a:moveTo>
                  <a:lnTo>
                    <a:pt x="547" y="571"/>
                  </a:lnTo>
                  <a:lnTo>
                    <a:pt x="216" y="476"/>
                  </a:lnTo>
                  <a:lnTo>
                    <a:pt x="0" y="0"/>
                  </a:lnTo>
                  <a:lnTo>
                    <a:pt x="400" y="64"/>
                  </a:lnTo>
                  <a:close/>
                </a:path>
              </a:pathLst>
            </a:custGeom>
            <a:solidFill>
              <a:srgbClr val="FF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21" name="Freeform 181"/>
            <p:cNvSpPr>
              <a:spLocks/>
            </p:cNvSpPr>
            <p:nvPr/>
          </p:nvSpPr>
          <p:spPr bwMode="auto">
            <a:xfrm>
              <a:off x="3746500" y="3952876"/>
              <a:ext cx="212725" cy="247650"/>
            </a:xfrm>
            <a:custGeom>
              <a:avLst/>
              <a:gdLst>
                <a:gd name="T0" fmla="*/ 268 w 268"/>
                <a:gd name="T1" fmla="*/ 51 h 311"/>
                <a:gd name="T2" fmla="*/ 261 w 268"/>
                <a:gd name="T3" fmla="*/ 54 h 311"/>
                <a:gd name="T4" fmla="*/ 248 w 268"/>
                <a:gd name="T5" fmla="*/ 68 h 311"/>
                <a:gd name="T6" fmla="*/ 231 w 268"/>
                <a:gd name="T7" fmla="*/ 90 h 311"/>
                <a:gd name="T8" fmla="*/ 217 w 268"/>
                <a:gd name="T9" fmla="*/ 121 h 311"/>
                <a:gd name="T10" fmla="*/ 206 w 268"/>
                <a:gd name="T11" fmla="*/ 158 h 311"/>
                <a:gd name="T12" fmla="*/ 206 w 268"/>
                <a:gd name="T13" fmla="*/ 202 h 311"/>
                <a:gd name="T14" fmla="*/ 220 w 268"/>
                <a:gd name="T15" fmla="*/ 253 h 311"/>
                <a:gd name="T16" fmla="*/ 255 w 268"/>
                <a:gd name="T17" fmla="*/ 311 h 311"/>
                <a:gd name="T18" fmla="*/ 85 w 268"/>
                <a:gd name="T19" fmla="*/ 306 h 311"/>
                <a:gd name="T20" fmla="*/ 76 w 268"/>
                <a:gd name="T21" fmla="*/ 296 h 311"/>
                <a:gd name="T22" fmla="*/ 58 w 268"/>
                <a:gd name="T23" fmla="*/ 273 h 311"/>
                <a:gd name="T24" fmla="*/ 35 w 268"/>
                <a:gd name="T25" fmla="*/ 236 h 311"/>
                <a:gd name="T26" fmla="*/ 14 w 268"/>
                <a:gd name="T27" fmla="*/ 192 h 311"/>
                <a:gd name="T28" fmla="*/ 0 w 268"/>
                <a:gd name="T29" fmla="*/ 141 h 311"/>
                <a:gd name="T30" fmla="*/ 0 w 268"/>
                <a:gd name="T31" fmla="*/ 91 h 311"/>
                <a:gd name="T32" fmla="*/ 21 w 268"/>
                <a:gd name="T33" fmla="*/ 42 h 311"/>
                <a:gd name="T34" fmla="*/ 69 w 268"/>
                <a:gd name="T35" fmla="*/ 0 h 311"/>
                <a:gd name="T36" fmla="*/ 268 w 268"/>
                <a:gd name="T37" fmla="*/ 51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8" h="311">
                  <a:moveTo>
                    <a:pt x="268" y="51"/>
                  </a:moveTo>
                  <a:lnTo>
                    <a:pt x="261" y="54"/>
                  </a:lnTo>
                  <a:lnTo>
                    <a:pt x="248" y="68"/>
                  </a:lnTo>
                  <a:lnTo>
                    <a:pt x="231" y="90"/>
                  </a:lnTo>
                  <a:lnTo>
                    <a:pt x="217" y="121"/>
                  </a:lnTo>
                  <a:lnTo>
                    <a:pt x="206" y="158"/>
                  </a:lnTo>
                  <a:lnTo>
                    <a:pt x="206" y="202"/>
                  </a:lnTo>
                  <a:lnTo>
                    <a:pt x="220" y="253"/>
                  </a:lnTo>
                  <a:lnTo>
                    <a:pt x="255" y="311"/>
                  </a:lnTo>
                  <a:lnTo>
                    <a:pt x="85" y="306"/>
                  </a:lnTo>
                  <a:lnTo>
                    <a:pt x="76" y="296"/>
                  </a:lnTo>
                  <a:lnTo>
                    <a:pt x="58" y="273"/>
                  </a:lnTo>
                  <a:lnTo>
                    <a:pt x="35" y="236"/>
                  </a:lnTo>
                  <a:lnTo>
                    <a:pt x="14" y="192"/>
                  </a:lnTo>
                  <a:lnTo>
                    <a:pt x="0" y="141"/>
                  </a:lnTo>
                  <a:lnTo>
                    <a:pt x="0" y="91"/>
                  </a:lnTo>
                  <a:lnTo>
                    <a:pt x="21" y="42"/>
                  </a:lnTo>
                  <a:lnTo>
                    <a:pt x="69" y="0"/>
                  </a:lnTo>
                  <a:lnTo>
                    <a:pt x="268" y="5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22" name="Freeform 182"/>
            <p:cNvSpPr>
              <a:spLocks/>
            </p:cNvSpPr>
            <p:nvPr/>
          </p:nvSpPr>
          <p:spPr bwMode="auto">
            <a:xfrm>
              <a:off x="3748088" y="4084638"/>
              <a:ext cx="244475" cy="115888"/>
            </a:xfrm>
            <a:custGeom>
              <a:avLst/>
              <a:gdLst>
                <a:gd name="T0" fmla="*/ 253 w 308"/>
                <a:gd name="T1" fmla="*/ 27 h 146"/>
                <a:gd name="T2" fmla="*/ 0 w 308"/>
                <a:gd name="T3" fmla="*/ 0 h 146"/>
                <a:gd name="T4" fmla="*/ 2 w 308"/>
                <a:gd name="T5" fmla="*/ 7 h 146"/>
                <a:gd name="T6" fmla="*/ 7 w 308"/>
                <a:gd name="T7" fmla="*/ 16 h 146"/>
                <a:gd name="T8" fmla="*/ 16 w 308"/>
                <a:gd name="T9" fmla="*/ 32 h 146"/>
                <a:gd name="T10" fmla="*/ 24 w 308"/>
                <a:gd name="T11" fmla="*/ 50 h 146"/>
                <a:gd name="T12" fmla="*/ 40 w 308"/>
                <a:gd name="T13" fmla="*/ 76 h 146"/>
                <a:gd name="T14" fmla="*/ 58 w 308"/>
                <a:gd name="T15" fmla="*/ 104 h 146"/>
                <a:gd name="T16" fmla="*/ 83 w 308"/>
                <a:gd name="T17" fmla="*/ 141 h 146"/>
                <a:gd name="T18" fmla="*/ 308 w 308"/>
                <a:gd name="T19" fmla="*/ 146 h 146"/>
                <a:gd name="T20" fmla="*/ 253 w 308"/>
                <a:gd name="T21" fmla="*/ 27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8" h="146">
                  <a:moveTo>
                    <a:pt x="253" y="27"/>
                  </a:moveTo>
                  <a:lnTo>
                    <a:pt x="0" y="0"/>
                  </a:lnTo>
                  <a:lnTo>
                    <a:pt x="2" y="7"/>
                  </a:lnTo>
                  <a:lnTo>
                    <a:pt x="7" y="16"/>
                  </a:lnTo>
                  <a:lnTo>
                    <a:pt x="16" y="32"/>
                  </a:lnTo>
                  <a:lnTo>
                    <a:pt x="24" y="50"/>
                  </a:lnTo>
                  <a:lnTo>
                    <a:pt x="40" y="76"/>
                  </a:lnTo>
                  <a:lnTo>
                    <a:pt x="58" y="104"/>
                  </a:lnTo>
                  <a:lnTo>
                    <a:pt x="83" y="141"/>
                  </a:lnTo>
                  <a:lnTo>
                    <a:pt x="308" y="146"/>
                  </a:lnTo>
                  <a:lnTo>
                    <a:pt x="253" y="27"/>
                  </a:lnTo>
                  <a:close/>
                </a:path>
              </a:pathLst>
            </a:custGeom>
            <a:solidFill>
              <a:srgbClr val="FF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23" name="Freeform 183"/>
            <p:cNvSpPr>
              <a:spLocks/>
            </p:cNvSpPr>
            <p:nvPr/>
          </p:nvSpPr>
          <p:spPr bwMode="auto">
            <a:xfrm>
              <a:off x="4157663" y="3848101"/>
              <a:ext cx="193675" cy="92075"/>
            </a:xfrm>
            <a:custGeom>
              <a:avLst/>
              <a:gdLst>
                <a:gd name="T0" fmla="*/ 216 w 244"/>
                <a:gd name="T1" fmla="*/ 116 h 116"/>
                <a:gd name="T2" fmla="*/ 244 w 244"/>
                <a:gd name="T3" fmla="*/ 16 h 116"/>
                <a:gd name="T4" fmla="*/ 79 w 244"/>
                <a:gd name="T5" fmla="*/ 0 h 116"/>
                <a:gd name="T6" fmla="*/ 0 w 244"/>
                <a:gd name="T7" fmla="*/ 6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4" h="116">
                  <a:moveTo>
                    <a:pt x="216" y="116"/>
                  </a:moveTo>
                  <a:lnTo>
                    <a:pt x="244" y="16"/>
                  </a:lnTo>
                  <a:lnTo>
                    <a:pt x="79" y="0"/>
                  </a:lnTo>
                  <a:lnTo>
                    <a:pt x="0" y="61"/>
                  </a:lnTo>
                </a:path>
              </a:pathLst>
            </a:custGeom>
            <a:noFill/>
            <a:ln w="3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24" name="Freeform 184"/>
            <p:cNvSpPr>
              <a:spLocks/>
            </p:cNvSpPr>
            <p:nvPr/>
          </p:nvSpPr>
          <p:spPr bwMode="auto">
            <a:xfrm>
              <a:off x="4129088" y="4141788"/>
              <a:ext cx="201613" cy="207963"/>
            </a:xfrm>
            <a:custGeom>
              <a:avLst/>
              <a:gdLst>
                <a:gd name="T0" fmla="*/ 145 w 254"/>
                <a:gd name="T1" fmla="*/ 173 h 263"/>
                <a:gd name="T2" fmla="*/ 145 w 254"/>
                <a:gd name="T3" fmla="*/ 263 h 263"/>
                <a:gd name="T4" fmla="*/ 60 w 254"/>
                <a:gd name="T5" fmla="*/ 240 h 263"/>
                <a:gd name="T6" fmla="*/ 0 w 254"/>
                <a:gd name="T7" fmla="*/ 0 h 263"/>
                <a:gd name="T8" fmla="*/ 180 w 254"/>
                <a:gd name="T9" fmla="*/ 53 h 263"/>
                <a:gd name="T10" fmla="*/ 254 w 254"/>
                <a:gd name="T11" fmla="*/ 24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63">
                  <a:moveTo>
                    <a:pt x="145" y="173"/>
                  </a:moveTo>
                  <a:lnTo>
                    <a:pt x="145" y="263"/>
                  </a:lnTo>
                  <a:lnTo>
                    <a:pt x="60" y="240"/>
                  </a:lnTo>
                  <a:lnTo>
                    <a:pt x="0" y="0"/>
                  </a:lnTo>
                  <a:lnTo>
                    <a:pt x="180" y="53"/>
                  </a:lnTo>
                  <a:lnTo>
                    <a:pt x="254" y="243"/>
                  </a:lnTo>
                </a:path>
              </a:pathLst>
            </a:custGeom>
            <a:noFill/>
            <a:ln w="3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</p:grpSp>
      <p:pic>
        <p:nvPicPr>
          <p:cNvPr id="225" name="תמונה 2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985" y="5805264"/>
            <a:ext cx="532758" cy="612258"/>
          </a:xfrm>
          <a:prstGeom prst="rect">
            <a:avLst/>
          </a:prstGeom>
        </p:spPr>
      </p:pic>
      <p:pic>
        <p:nvPicPr>
          <p:cNvPr id="226" name="תמונה 2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282" y="5955034"/>
            <a:ext cx="612258" cy="312719"/>
          </a:xfrm>
          <a:prstGeom prst="rect">
            <a:avLst/>
          </a:prstGeom>
        </p:spPr>
      </p:pic>
      <p:pic>
        <p:nvPicPr>
          <p:cNvPr id="227" name="תמונה 2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20" y="5805264"/>
            <a:ext cx="374069" cy="612258"/>
          </a:xfrm>
          <a:prstGeom prst="rect">
            <a:avLst/>
          </a:prstGeom>
        </p:spPr>
      </p:pic>
      <p:pic>
        <p:nvPicPr>
          <p:cNvPr id="228" name="תמונה 2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44" y="5805264"/>
            <a:ext cx="405151" cy="612258"/>
          </a:xfrm>
          <a:prstGeom prst="rect">
            <a:avLst/>
          </a:prstGeom>
        </p:spPr>
      </p:pic>
      <p:pic>
        <p:nvPicPr>
          <p:cNvPr id="229" name="תמונה 2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967" y="5805264"/>
            <a:ext cx="402591" cy="612258"/>
          </a:xfrm>
          <a:prstGeom prst="rect">
            <a:avLst/>
          </a:prstGeom>
        </p:spPr>
      </p:pic>
      <p:pic>
        <p:nvPicPr>
          <p:cNvPr id="230" name="תמונה 2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412" y="3630900"/>
            <a:ext cx="1116761" cy="1459414"/>
          </a:xfrm>
          <a:prstGeom prst="rect">
            <a:avLst/>
          </a:prstGeom>
        </p:spPr>
      </p:pic>
      <p:pic>
        <p:nvPicPr>
          <p:cNvPr id="231" name="תמונה 2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0" y="3630900"/>
            <a:ext cx="1094827" cy="1459415"/>
          </a:xfrm>
          <a:prstGeom prst="rect">
            <a:avLst/>
          </a:prstGeom>
        </p:spPr>
      </p:pic>
      <p:grpSp>
        <p:nvGrpSpPr>
          <p:cNvPr id="232" name="קבוצה 231"/>
          <p:cNvGrpSpPr>
            <a:grpSpLocks noChangeAspect="1"/>
          </p:cNvGrpSpPr>
          <p:nvPr/>
        </p:nvGrpSpPr>
        <p:grpSpPr>
          <a:xfrm rot="5400000">
            <a:off x="4484967" y="3883698"/>
            <a:ext cx="1459415" cy="953819"/>
            <a:chOff x="3687763" y="3702051"/>
            <a:chExt cx="1292225" cy="844550"/>
          </a:xfrm>
        </p:grpSpPr>
        <p:sp>
          <p:nvSpPr>
            <p:cNvPr id="233" name="Freeform 175"/>
            <p:cNvSpPr>
              <a:spLocks/>
            </p:cNvSpPr>
            <p:nvPr/>
          </p:nvSpPr>
          <p:spPr bwMode="auto">
            <a:xfrm>
              <a:off x="3687763" y="3906838"/>
              <a:ext cx="477838" cy="371475"/>
            </a:xfrm>
            <a:custGeom>
              <a:avLst/>
              <a:gdLst>
                <a:gd name="T0" fmla="*/ 586 w 602"/>
                <a:gd name="T1" fmla="*/ 100 h 468"/>
                <a:gd name="T2" fmla="*/ 134 w 602"/>
                <a:gd name="T3" fmla="*/ 0 h 468"/>
                <a:gd name="T4" fmla="*/ 122 w 602"/>
                <a:gd name="T5" fmla="*/ 5 h 468"/>
                <a:gd name="T6" fmla="*/ 93 w 602"/>
                <a:gd name="T7" fmla="*/ 28 h 468"/>
                <a:gd name="T8" fmla="*/ 58 w 602"/>
                <a:gd name="T9" fmla="*/ 63 h 468"/>
                <a:gd name="T10" fmla="*/ 26 w 602"/>
                <a:gd name="T11" fmla="*/ 112 h 468"/>
                <a:gd name="T12" fmla="*/ 2 w 602"/>
                <a:gd name="T13" fmla="*/ 170 h 468"/>
                <a:gd name="T14" fmla="*/ 0 w 602"/>
                <a:gd name="T15" fmla="*/ 243 h 468"/>
                <a:gd name="T16" fmla="*/ 25 w 602"/>
                <a:gd name="T17" fmla="*/ 325 h 468"/>
                <a:gd name="T18" fmla="*/ 90 w 602"/>
                <a:gd name="T19" fmla="*/ 417 h 468"/>
                <a:gd name="T20" fmla="*/ 602 w 602"/>
                <a:gd name="T21" fmla="*/ 468 h 468"/>
                <a:gd name="T22" fmla="*/ 586 w 602"/>
                <a:gd name="T23" fmla="*/ 10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02" h="468">
                  <a:moveTo>
                    <a:pt x="586" y="100"/>
                  </a:moveTo>
                  <a:lnTo>
                    <a:pt x="134" y="0"/>
                  </a:lnTo>
                  <a:lnTo>
                    <a:pt x="122" y="5"/>
                  </a:lnTo>
                  <a:lnTo>
                    <a:pt x="93" y="28"/>
                  </a:lnTo>
                  <a:lnTo>
                    <a:pt x="58" y="63"/>
                  </a:lnTo>
                  <a:lnTo>
                    <a:pt x="26" y="112"/>
                  </a:lnTo>
                  <a:lnTo>
                    <a:pt x="2" y="170"/>
                  </a:lnTo>
                  <a:lnTo>
                    <a:pt x="0" y="243"/>
                  </a:lnTo>
                  <a:lnTo>
                    <a:pt x="25" y="325"/>
                  </a:lnTo>
                  <a:lnTo>
                    <a:pt x="90" y="417"/>
                  </a:lnTo>
                  <a:lnTo>
                    <a:pt x="602" y="468"/>
                  </a:lnTo>
                  <a:lnTo>
                    <a:pt x="586" y="1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rtl="0"/>
              <a:endParaRPr lang="he-IL"/>
            </a:p>
          </p:txBody>
        </p:sp>
        <p:sp>
          <p:nvSpPr>
            <p:cNvPr id="234" name="Freeform 176"/>
            <p:cNvSpPr>
              <a:spLocks/>
            </p:cNvSpPr>
            <p:nvPr/>
          </p:nvSpPr>
          <p:spPr bwMode="auto">
            <a:xfrm>
              <a:off x="3929063" y="3702051"/>
              <a:ext cx="1050925" cy="844550"/>
            </a:xfrm>
            <a:custGeom>
              <a:avLst/>
              <a:gdLst>
                <a:gd name="T0" fmla="*/ 294 w 1322"/>
                <a:gd name="T1" fmla="*/ 0 h 1065"/>
                <a:gd name="T2" fmla="*/ 889 w 1322"/>
                <a:gd name="T3" fmla="*/ 25 h 1065"/>
                <a:gd name="T4" fmla="*/ 1322 w 1322"/>
                <a:gd name="T5" fmla="*/ 658 h 1065"/>
                <a:gd name="T6" fmla="*/ 699 w 1322"/>
                <a:gd name="T7" fmla="*/ 1065 h 1065"/>
                <a:gd name="T8" fmla="*/ 262 w 1322"/>
                <a:gd name="T9" fmla="*/ 980 h 1065"/>
                <a:gd name="T10" fmla="*/ 0 w 1322"/>
                <a:gd name="T11" fmla="*/ 407 h 1065"/>
                <a:gd name="T12" fmla="*/ 294 w 1322"/>
                <a:gd name="T13" fmla="*/ 0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2" h="1065">
                  <a:moveTo>
                    <a:pt x="294" y="0"/>
                  </a:moveTo>
                  <a:lnTo>
                    <a:pt x="889" y="25"/>
                  </a:lnTo>
                  <a:lnTo>
                    <a:pt x="1322" y="658"/>
                  </a:lnTo>
                  <a:lnTo>
                    <a:pt x="699" y="1065"/>
                  </a:lnTo>
                  <a:lnTo>
                    <a:pt x="262" y="980"/>
                  </a:lnTo>
                  <a:lnTo>
                    <a:pt x="0" y="407"/>
                  </a:lnTo>
                  <a:lnTo>
                    <a:pt x="2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rtl="0"/>
              <a:endParaRPr lang="he-IL"/>
            </a:p>
          </p:txBody>
        </p:sp>
        <p:sp>
          <p:nvSpPr>
            <p:cNvPr id="235" name="Freeform 177"/>
            <p:cNvSpPr>
              <a:spLocks/>
            </p:cNvSpPr>
            <p:nvPr/>
          </p:nvSpPr>
          <p:spPr bwMode="auto">
            <a:xfrm>
              <a:off x="4422775" y="3765551"/>
              <a:ext cx="434975" cy="436563"/>
            </a:xfrm>
            <a:custGeom>
              <a:avLst/>
              <a:gdLst>
                <a:gd name="T0" fmla="*/ 212 w 548"/>
                <a:gd name="T1" fmla="*/ 0 h 551"/>
                <a:gd name="T2" fmla="*/ 548 w 548"/>
                <a:gd name="T3" fmla="*/ 551 h 551"/>
                <a:gd name="T4" fmla="*/ 0 w 548"/>
                <a:gd name="T5" fmla="*/ 365 h 551"/>
                <a:gd name="T6" fmla="*/ 212 w 548"/>
                <a:gd name="T7" fmla="*/ 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8" h="551">
                  <a:moveTo>
                    <a:pt x="212" y="0"/>
                  </a:moveTo>
                  <a:lnTo>
                    <a:pt x="548" y="551"/>
                  </a:lnTo>
                  <a:lnTo>
                    <a:pt x="0" y="365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rgbClr val="FF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rtl="0"/>
              <a:endParaRPr lang="he-IL"/>
            </a:p>
          </p:txBody>
        </p:sp>
        <p:sp>
          <p:nvSpPr>
            <p:cNvPr id="236" name="Freeform 178"/>
            <p:cNvSpPr>
              <a:spLocks/>
            </p:cNvSpPr>
            <p:nvPr/>
          </p:nvSpPr>
          <p:spPr bwMode="auto">
            <a:xfrm>
              <a:off x="4406900" y="4114801"/>
              <a:ext cx="403225" cy="346075"/>
            </a:xfrm>
            <a:custGeom>
              <a:avLst/>
              <a:gdLst>
                <a:gd name="T0" fmla="*/ 0 w 509"/>
                <a:gd name="T1" fmla="*/ 0 h 437"/>
                <a:gd name="T2" fmla="*/ 509 w 509"/>
                <a:gd name="T3" fmla="*/ 176 h 437"/>
                <a:gd name="T4" fmla="*/ 118 w 509"/>
                <a:gd name="T5" fmla="*/ 437 h 437"/>
                <a:gd name="T6" fmla="*/ 0 w 509"/>
                <a:gd name="T7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9" h="437">
                  <a:moveTo>
                    <a:pt x="0" y="0"/>
                  </a:moveTo>
                  <a:lnTo>
                    <a:pt x="509" y="176"/>
                  </a:lnTo>
                  <a:lnTo>
                    <a:pt x="118" y="4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rtl="0"/>
              <a:endParaRPr lang="he-IL"/>
            </a:p>
          </p:txBody>
        </p:sp>
        <p:sp>
          <p:nvSpPr>
            <p:cNvPr id="237" name="Freeform 179"/>
            <p:cNvSpPr>
              <a:spLocks/>
            </p:cNvSpPr>
            <p:nvPr/>
          </p:nvSpPr>
          <p:spPr bwMode="auto">
            <a:xfrm>
              <a:off x="4014788" y="3756026"/>
              <a:ext cx="493713" cy="261938"/>
            </a:xfrm>
            <a:custGeom>
              <a:avLst/>
              <a:gdLst>
                <a:gd name="T0" fmla="*/ 622 w 622"/>
                <a:gd name="T1" fmla="*/ 21 h 329"/>
                <a:gd name="T2" fmla="*/ 238 w 622"/>
                <a:gd name="T3" fmla="*/ 0 h 329"/>
                <a:gd name="T4" fmla="*/ 0 w 622"/>
                <a:gd name="T5" fmla="*/ 265 h 329"/>
                <a:gd name="T6" fmla="*/ 449 w 622"/>
                <a:gd name="T7" fmla="*/ 329 h 329"/>
                <a:gd name="T8" fmla="*/ 622 w 622"/>
                <a:gd name="T9" fmla="*/ 21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2" h="329">
                  <a:moveTo>
                    <a:pt x="622" y="21"/>
                  </a:moveTo>
                  <a:lnTo>
                    <a:pt x="238" y="0"/>
                  </a:lnTo>
                  <a:lnTo>
                    <a:pt x="0" y="265"/>
                  </a:lnTo>
                  <a:lnTo>
                    <a:pt x="449" y="329"/>
                  </a:lnTo>
                  <a:lnTo>
                    <a:pt x="622" y="2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rtl="0"/>
              <a:endParaRPr lang="he-IL"/>
            </a:p>
          </p:txBody>
        </p:sp>
        <p:sp>
          <p:nvSpPr>
            <p:cNvPr id="238" name="Freeform 180"/>
            <p:cNvSpPr>
              <a:spLocks/>
            </p:cNvSpPr>
            <p:nvPr/>
          </p:nvSpPr>
          <p:spPr bwMode="auto">
            <a:xfrm>
              <a:off x="4010025" y="4032251"/>
              <a:ext cx="434975" cy="452438"/>
            </a:xfrm>
            <a:custGeom>
              <a:avLst/>
              <a:gdLst>
                <a:gd name="T0" fmla="*/ 400 w 547"/>
                <a:gd name="T1" fmla="*/ 64 h 571"/>
                <a:gd name="T2" fmla="*/ 547 w 547"/>
                <a:gd name="T3" fmla="*/ 571 h 571"/>
                <a:gd name="T4" fmla="*/ 216 w 547"/>
                <a:gd name="T5" fmla="*/ 476 h 571"/>
                <a:gd name="T6" fmla="*/ 0 w 547"/>
                <a:gd name="T7" fmla="*/ 0 h 571"/>
                <a:gd name="T8" fmla="*/ 400 w 547"/>
                <a:gd name="T9" fmla="*/ 64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7" h="571">
                  <a:moveTo>
                    <a:pt x="400" y="64"/>
                  </a:moveTo>
                  <a:lnTo>
                    <a:pt x="547" y="571"/>
                  </a:lnTo>
                  <a:lnTo>
                    <a:pt x="216" y="476"/>
                  </a:lnTo>
                  <a:lnTo>
                    <a:pt x="0" y="0"/>
                  </a:lnTo>
                  <a:lnTo>
                    <a:pt x="400" y="64"/>
                  </a:lnTo>
                  <a:close/>
                </a:path>
              </a:pathLst>
            </a:custGeom>
            <a:solidFill>
              <a:srgbClr val="FF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rtl="0"/>
              <a:endParaRPr lang="he-IL"/>
            </a:p>
          </p:txBody>
        </p:sp>
        <p:sp>
          <p:nvSpPr>
            <p:cNvPr id="239" name="Freeform 181"/>
            <p:cNvSpPr>
              <a:spLocks/>
            </p:cNvSpPr>
            <p:nvPr/>
          </p:nvSpPr>
          <p:spPr bwMode="auto">
            <a:xfrm>
              <a:off x="3746500" y="3952876"/>
              <a:ext cx="212725" cy="247650"/>
            </a:xfrm>
            <a:custGeom>
              <a:avLst/>
              <a:gdLst>
                <a:gd name="T0" fmla="*/ 268 w 268"/>
                <a:gd name="T1" fmla="*/ 51 h 311"/>
                <a:gd name="T2" fmla="*/ 261 w 268"/>
                <a:gd name="T3" fmla="*/ 54 h 311"/>
                <a:gd name="T4" fmla="*/ 248 w 268"/>
                <a:gd name="T5" fmla="*/ 68 h 311"/>
                <a:gd name="T6" fmla="*/ 231 w 268"/>
                <a:gd name="T7" fmla="*/ 90 h 311"/>
                <a:gd name="T8" fmla="*/ 217 w 268"/>
                <a:gd name="T9" fmla="*/ 121 h 311"/>
                <a:gd name="T10" fmla="*/ 206 w 268"/>
                <a:gd name="T11" fmla="*/ 158 h 311"/>
                <a:gd name="T12" fmla="*/ 206 w 268"/>
                <a:gd name="T13" fmla="*/ 202 h 311"/>
                <a:gd name="T14" fmla="*/ 220 w 268"/>
                <a:gd name="T15" fmla="*/ 253 h 311"/>
                <a:gd name="T16" fmla="*/ 255 w 268"/>
                <a:gd name="T17" fmla="*/ 311 h 311"/>
                <a:gd name="T18" fmla="*/ 85 w 268"/>
                <a:gd name="T19" fmla="*/ 306 h 311"/>
                <a:gd name="T20" fmla="*/ 76 w 268"/>
                <a:gd name="T21" fmla="*/ 296 h 311"/>
                <a:gd name="T22" fmla="*/ 58 w 268"/>
                <a:gd name="T23" fmla="*/ 273 h 311"/>
                <a:gd name="T24" fmla="*/ 35 w 268"/>
                <a:gd name="T25" fmla="*/ 236 h 311"/>
                <a:gd name="T26" fmla="*/ 14 w 268"/>
                <a:gd name="T27" fmla="*/ 192 h 311"/>
                <a:gd name="T28" fmla="*/ 0 w 268"/>
                <a:gd name="T29" fmla="*/ 141 h 311"/>
                <a:gd name="T30" fmla="*/ 0 w 268"/>
                <a:gd name="T31" fmla="*/ 91 h 311"/>
                <a:gd name="T32" fmla="*/ 21 w 268"/>
                <a:gd name="T33" fmla="*/ 42 h 311"/>
                <a:gd name="T34" fmla="*/ 69 w 268"/>
                <a:gd name="T35" fmla="*/ 0 h 311"/>
                <a:gd name="T36" fmla="*/ 268 w 268"/>
                <a:gd name="T37" fmla="*/ 51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8" h="311">
                  <a:moveTo>
                    <a:pt x="268" y="51"/>
                  </a:moveTo>
                  <a:lnTo>
                    <a:pt x="261" y="54"/>
                  </a:lnTo>
                  <a:lnTo>
                    <a:pt x="248" y="68"/>
                  </a:lnTo>
                  <a:lnTo>
                    <a:pt x="231" y="90"/>
                  </a:lnTo>
                  <a:lnTo>
                    <a:pt x="217" y="121"/>
                  </a:lnTo>
                  <a:lnTo>
                    <a:pt x="206" y="158"/>
                  </a:lnTo>
                  <a:lnTo>
                    <a:pt x="206" y="202"/>
                  </a:lnTo>
                  <a:lnTo>
                    <a:pt x="220" y="253"/>
                  </a:lnTo>
                  <a:lnTo>
                    <a:pt x="255" y="311"/>
                  </a:lnTo>
                  <a:lnTo>
                    <a:pt x="85" y="306"/>
                  </a:lnTo>
                  <a:lnTo>
                    <a:pt x="76" y="296"/>
                  </a:lnTo>
                  <a:lnTo>
                    <a:pt x="58" y="273"/>
                  </a:lnTo>
                  <a:lnTo>
                    <a:pt x="35" y="236"/>
                  </a:lnTo>
                  <a:lnTo>
                    <a:pt x="14" y="192"/>
                  </a:lnTo>
                  <a:lnTo>
                    <a:pt x="0" y="141"/>
                  </a:lnTo>
                  <a:lnTo>
                    <a:pt x="0" y="91"/>
                  </a:lnTo>
                  <a:lnTo>
                    <a:pt x="21" y="42"/>
                  </a:lnTo>
                  <a:lnTo>
                    <a:pt x="69" y="0"/>
                  </a:lnTo>
                  <a:lnTo>
                    <a:pt x="268" y="5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rtl="0"/>
              <a:endParaRPr lang="he-IL"/>
            </a:p>
          </p:txBody>
        </p:sp>
        <p:sp>
          <p:nvSpPr>
            <p:cNvPr id="240" name="Freeform 182"/>
            <p:cNvSpPr>
              <a:spLocks/>
            </p:cNvSpPr>
            <p:nvPr/>
          </p:nvSpPr>
          <p:spPr bwMode="auto">
            <a:xfrm>
              <a:off x="3748088" y="4084638"/>
              <a:ext cx="244475" cy="115888"/>
            </a:xfrm>
            <a:custGeom>
              <a:avLst/>
              <a:gdLst>
                <a:gd name="T0" fmla="*/ 253 w 308"/>
                <a:gd name="T1" fmla="*/ 27 h 146"/>
                <a:gd name="T2" fmla="*/ 0 w 308"/>
                <a:gd name="T3" fmla="*/ 0 h 146"/>
                <a:gd name="T4" fmla="*/ 2 w 308"/>
                <a:gd name="T5" fmla="*/ 7 h 146"/>
                <a:gd name="T6" fmla="*/ 7 w 308"/>
                <a:gd name="T7" fmla="*/ 16 h 146"/>
                <a:gd name="T8" fmla="*/ 16 w 308"/>
                <a:gd name="T9" fmla="*/ 32 h 146"/>
                <a:gd name="T10" fmla="*/ 24 w 308"/>
                <a:gd name="T11" fmla="*/ 50 h 146"/>
                <a:gd name="T12" fmla="*/ 40 w 308"/>
                <a:gd name="T13" fmla="*/ 76 h 146"/>
                <a:gd name="T14" fmla="*/ 58 w 308"/>
                <a:gd name="T15" fmla="*/ 104 h 146"/>
                <a:gd name="T16" fmla="*/ 83 w 308"/>
                <a:gd name="T17" fmla="*/ 141 h 146"/>
                <a:gd name="T18" fmla="*/ 308 w 308"/>
                <a:gd name="T19" fmla="*/ 146 h 146"/>
                <a:gd name="T20" fmla="*/ 253 w 308"/>
                <a:gd name="T21" fmla="*/ 27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8" h="146">
                  <a:moveTo>
                    <a:pt x="253" y="27"/>
                  </a:moveTo>
                  <a:lnTo>
                    <a:pt x="0" y="0"/>
                  </a:lnTo>
                  <a:lnTo>
                    <a:pt x="2" y="7"/>
                  </a:lnTo>
                  <a:lnTo>
                    <a:pt x="7" y="16"/>
                  </a:lnTo>
                  <a:lnTo>
                    <a:pt x="16" y="32"/>
                  </a:lnTo>
                  <a:lnTo>
                    <a:pt x="24" y="50"/>
                  </a:lnTo>
                  <a:lnTo>
                    <a:pt x="40" y="76"/>
                  </a:lnTo>
                  <a:lnTo>
                    <a:pt x="58" y="104"/>
                  </a:lnTo>
                  <a:lnTo>
                    <a:pt x="83" y="141"/>
                  </a:lnTo>
                  <a:lnTo>
                    <a:pt x="308" y="146"/>
                  </a:lnTo>
                  <a:lnTo>
                    <a:pt x="253" y="27"/>
                  </a:lnTo>
                  <a:close/>
                </a:path>
              </a:pathLst>
            </a:custGeom>
            <a:solidFill>
              <a:srgbClr val="FF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rtl="0"/>
              <a:endParaRPr lang="he-IL"/>
            </a:p>
          </p:txBody>
        </p:sp>
        <p:sp>
          <p:nvSpPr>
            <p:cNvPr id="241" name="Freeform 183"/>
            <p:cNvSpPr>
              <a:spLocks/>
            </p:cNvSpPr>
            <p:nvPr/>
          </p:nvSpPr>
          <p:spPr bwMode="auto">
            <a:xfrm>
              <a:off x="4157663" y="3848101"/>
              <a:ext cx="193675" cy="92075"/>
            </a:xfrm>
            <a:custGeom>
              <a:avLst/>
              <a:gdLst>
                <a:gd name="T0" fmla="*/ 216 w 244"/>
                <a:gd name="T1" fmla="*/ 116 h 116"/>
                <a:gd name="T2" fmla="*/ 244 w 244"/>
                <a:gd name="T3" fmla="*/ 16 h 116"/>
                <a:gd name="T4" fmla="*/ 79 w 244"/>
                <a:gd name="T5" fmla="*/ 0 h 116"/>
                <a:gd name="T6" fmla="*/ 0 w 244"/>
                <a:gd name="T7" fmla="*/ 6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4" h="116">
                  <a:moveTo>
                    <a:pt x="216" y="116"/>
                  </a:moveTo>
                  <a:lnTo>
                    <a:pt x="244" y="16"/>
                  </a:lnTo>
                  <a:lnTo>
                    <a:pt x="79" y="0"/>
                  </a:lnTo>
                  <a:lnTo>
                    <a:pt x="0" y="61"/>
                  </a:lnTo>
                </a:path>
              </a:pathLst>
            </a:custGeom>
            <a:noFill/>
            <a:ln w="3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rtl="0"/>
              <a:endParaRPr lang="he-IL"/>
            </a:p>
          </p:txBody>
        </p:sp>
        <p:sp>
          <p:nvSpPr>
            <p:cNvPr id="242" name="Freeform 184"/>
            <p:cNvSpPr>
              <a:spLocks/>
            </p:cNvSpPr>
            <p:nvPr/>
          </p:nvSpPr>
          <p:spPr bwMode="auto">
            <a:xfrm>
              <a:off x="4129088" y="4141788"/>
              <a:ext cx="201613" cy="207963"/>
            </a:xfrm>
            <a:custGeom>
              <a:avLst/>
              <a:gdLst>
                <a:gd name="T0" fmla="*/ 145 w 254"/>
                <a:gd name="T1" fmla="*/ 173 h 263"/>
                <a:gd name="T2" fmla="*/ 145 w 254"/>
                <a:gd name="T3" fmla="*/ 263 h 263"/>
                <a:gd name="T4" fmla="*/ 60 w 254"/>
                <a:gd name="T5" fmla="*/ 240 h 263"/>
                <a:gd name="T6" fmla="*/ 0 w 254"/>
                <a:gd name="T7" fmla="*/ 0 h 263"/>
                <a:gd name="T8" fmla="*/ 180 w 254"/>
                <a:gd name="T9" fmla="*/ 53 h 263"/>
                <a:gd name="T10" fmla="*/ 254 w 254"/>
                <a:gd name="T11" fmla="*/ 24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4" h="263">
                  <a:moveTo>
                    <a:pt x="145" y="173"/>
                  </a:moveTo>
                  <a:lnTo>
                    <a:pt x="145" y="263"/>
                  </a:lnTo>
                  <a:lnTo>
                    <a:pt x="60" y="240"/>
                  </a:lnTo>
                  <a:lnTo>
                    <a:pt x="0" y="0"/>
                  </a:lnTo>
                  <a:lnTo>
                    <a:pt x="180" y="53"/>
                  </a:lnTo>
                  <a:lnTo>
                    <a:pt x="254" y="243"/>
                  </a:lnTo>
                </a:path>
              </a:pathLst>
            </a:custGeom>
            <a:noFill/>
            <a:ln w="3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rtl="0"/>
              <a:endParaRPr lang="he-IL"/>
            </a:p>
          </p:txBody>
        </p:sp>
      </p:grpSp>
      <p:pic>
        <p:nvPicPr>
          <p:cNvPr id="243" name="תמונה 2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001" y="3630900"/>
            <a:ext cx="1269913" cy="1459414"/>
          </a:xfrm>
          <a:prstGeom prst="rect">
            <a:avLst/>
          </a:prstGeom>
        </p:spPr>
      </p:pic>
      <p:pic>
        <p:nvPicPr>
          <p:cNvPr id="244" name="תמונה 2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523" y="3987900"/>
            <a:ext cx="1459414" cy="745415"/>
          </a:xfrm>
          <a:prstGeom prst="rect">
            <a:avLst/>
          </a:prstGeom>
        </p:spPr>
      </p:pic>
      <p:pic>
        <p:nvPicPr>
          <p:cNvPr id="245" name="תמונה 2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44" y="3630900"/>
            <a:ext cx="891653" cy="1459414"/>
          </a:xfrm>
          <a:prstGeom prst="rect">
            <a:avLst/>
          </a:prstGeom>
        </p:spPr>
      </p:pic>
      <p:pic>
        <p:nvPicPr>
          <p:cNvPr id="246" name="תמונה 24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953" y="3630900"/>
            <a:ext cx="965742" cy="1459415"/>
          </a:xfrm>
          <a:prstGeom prst="rect">
            <a:avLst/>
          </a:prstGeom>
        </p:spPr>
      </p:pic>
      <p:pic>
        <p:nvPicPr>
          <p:cNvPr id="247" name="תמונה 2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485" y="3630900"/>
            <a:ext cx="959640" cy="1459415"/>
          </a:xfrm>
          <a:prstGeom prst="rect">
            <a:avLst/>
          </a:prstGeom>
        </p:spPr>
      </p:pic>
      <p:sp>
        <p:nvSpPr>
          <p:cNvPr id="248" name="TextBox 247"/>
          <p:cNvSpPr txBox="1"/>
          <p:nvPr/>
        </p:nvSpPr>
        <p:spPr>
          <a:xfrm>
            <a:off x="3331015" y="0"/>
            <a:ext cx="581298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100" b="1" dirty="0">
                <a:latin typeface="David" pitchFamily="34" charset="-79"/>
                <a:cs typeface="David" pitchFamily="34" charset="-79"/>
              </a:rPr>
              <a:t>בס"ד</a:t>
            </a:r>
          </a:p>
          <a:p>
            <a:r>
              <a:rPr lang="he-IL" sz="2000" b="1" dirty="0">
                <a:latin typeface="David" pitchFamily="34" charset="-79"/>
                <a:cs typeface="David" pitchFamily="34" charset="-79"/>
              </a:rPr>
              <a:t>צבעי כל שלישיית סביבונים זהים באותו צבע!</a:t>
            </a:r>
          </a:p>
        </p:txBody>
      </p:sp>
    </p:spTree>
    <p:extLst>
      <p:ext uri="{BB962C8B-B14F-4D97-AF65-F5344CB8AC3E}">
        <p14:creationId xmlns:p14="http://schemas.microsoft.com/office/powerpoint/2010/main" val="125912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תמונה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981" y="1268760"/>
            <a:ext cx="1605430" cy="1440000"/>
          </a:xfrm>
          <a:prstGeom prst="rect">
            <a:avLst/>
          </a:prstGeom>
        </p:spPr>
      </p:pic>
      <p:pic>
        <p:nvPicPr>
          <p:cNvPr id="50" name="תמונה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695" y="1268760"/>
            <a:ext cx="1368563" cy="1440000"/>
          </a:xfrm>
          <a:prstGeom prst="rect">
            <a:avLst/>
          </a:prstGeom>
        </p:spPr>
      </p:pic>
      <p:pic>
        <p:nvPicPr>
          <p:cNvPr id="51" name="תמונה 5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153" y="3866434"/>
            <a:ext cx="1619027" cy="1440000"/>
          </a:xfrm>
          <a:prstGeom prst="rect">
            <a:avLst/>
          </a:prstGeom>
          <a:solidFill>
            <a:schemeClr val="tx1"/>
          </a:solidFill>
          <a:ln w="76200">
            <a:noFill/>
          </a:ln>
        </p:spPr>
      </p:pic>
      <p:pic>
        <p:nvPicPr>
          <p:cNvPr id="52" name="תמונה 5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494" y="1268760"/>
            <a:ext cx="897506" cy="1440000"/>
          </a:xfrm>
          <a:prstGeom prst="rect">
            <a:avLst/>
          </a:prstGeom>
        </p:spPr>
      </p:pic>
      <p:pic>
        <p:nvPicPr>
          <p:cNvPr id="53" name="תמונה 5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884" y="1268760"/>
            <a:ext cx="1609887" cy="1440000"/>
          </a:xfrm>
          <a:prstGeom prst="rect">
            <a:avLst/>
          </a:prstGeom>
        </p:spPr>
      </p:pic>
      <p:pic>
        <p:nvPicPr>
          <p:cNvPr id="54" name="תמונה 5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1204972" cy="1440000"/>
          </a:xfrm>
          <a:prstGeom prst="rect">
            <a:avLst/>
          </a:prstGeom>
        </p:spPr>
      </p:pic>
      <p:pic>
        <p:nvPicPr>
          <p:cNvPr id="55" name="תמונה 54"/>
          <p:cNvPicPr>
            <a:picLocks noChangeAspect="1"/>
          </p:cNvPicPr>
          <p:nvPr/>
        </p:nvPicPr>
        <p:blipFill>
          <a:blip r:embed="rId2" cstate="print">
            <a:lum bright="70000" contrast="-70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6434"/>
            <a:ext cx="1605430" cy="1440000"/>
          </a:xfrm>
          <a:prstGeom prst="rect">
            <a:avLst/>
          </a:prstGeom>
          <a:solidFill>
            <a:schemeClr val="tx1"/>
          </a:solidFill>
          <a:ln w="76200">
            <a:noFill/>
          </a:ln>
        </p:spPr>
      </p:pic>
      <p:pic>
        <p:nvPicPr>
          <p:cNvPr id="56" name="תמונה 55"/>
          <p:cNvPicPr>
            <a:picLocks noChangeAspect="1"/>
          </p:cNvPicPr>
          <p:nvPr/>
        </p:nvPicPr>
        <p:blipFill>
          <a:blip r:embed="rId3" cstate="print">
            <a:lum bright="70000" contrast="-70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742" y="3866434"/>
            <a:ext cx="1368563" cy="1440000"/>
          </a:xfrm>
          <a:prstGeom prst="rect">
            <a:avLst/>
          </a:prstGeom>
          <a:solidFill>
            <a:schemeClr val="tx1"/>
          </a:solidFill>
          <a:ln w="76200">
            <a:noFill/>
          </a:ln>
        </p:spPr>
      </p:pic>
      <p:pic>
        <p:nvPicPr>
          <p:cNvPr id="57" name="תמונה 56"/>
          <p:cNvPicPr>
            <a:picLocks noChangeAspect="1"/>
          </p:cNvPicPr>
          <p:nvPr/>
        </p:nvPicPr>
        <p:blipFill>
          <a:blip r:embed="rId5" cstate="print">
            <a:lum bright="70000" contrast="-70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903" y="3866434"/>
            <a:ext cx="897506" cy="1440000"/>
          </a:xfrm>
          <a:prstGeom prst="rect">
            <a:avLst/>
          </a:prstGeom>
          <a:solidFill>
            <a:schemeClr val="tx1"/>
          </a:solidFill>
          <a:ln w="76200">
            <a:noFill/>
          </a:ln>
        </p:spPr>
      </p:pic>
      <p:pic>
        <p:nvPicPr>
          <p:cNvPr id="58" name="תמונה 57"/>
          <p:cNvPicPr>
            <a:picLocks noChangeAspect="1"/>
          </p:cNvPicPr>
          <p:nvPr/>
        </p:nvPicPr>
        <p:blipFill>
          <a:blip r:embed="rId6" cstate="print">
            <a:lum bright="70000" contrast="-70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132" y="3866434"/>
            <a:ext cx="1609887" cy="1440000"/>
          </a:xfrm>
          <a:prstGeom prst="rect">
            <a:avLst/>
          </a:prstGeom>
          <a:solidFill>
            <a:schemeClr val="tx1"/>
          </a:solidFill>
          <a:ln w="76200">
            <a:noFill/>
          </a:ln>
        </p:spPr>
      </p:pic>
      <p:pic>
        <p:nvPicPr>
          <p:cNvPr id="59" name="תמונה 58"/>
          <p:cNvPicPr>
            <a:picLocks noChangeAspect="1"/>
          </p:cNvPicPr>
          <p:nvPr/>
        </p:nvPicPr>
        <p:blipFill>
          <a:blip r:embed="rId7" cstate="print">
            <a:lum bright="70000" contrast="-70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028" y="3866434"/>
            <a:ext cx="1204972" cy="1440000"/>
          </a:xfrm>
          <a:prstGeom prst="rect">
            <a:avLst/>
          </a:prstGeom>
          <a:solidFill>
            <a:schemeClr val="tx1"/>
          </a:solidFill>
          <a:ln w="76200">
            <a:noFill/>
          </a:ln>
        </p:spPr>
      </p:pic>
      <p:pic>
        <p:nvPicPr>
          <p:cNvPr id="60" name="תמונה 5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134" y="1268760"/>
            <a:ext cx="1619027" cy="144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3331015" y="0"/>
            <a:ext cx="581298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100" b="1" dirty="0">
                <a:latin typeface="David" pitchFamily="34" charset="-79"/>
                <a:cs typeface="David" pitchFamily="34" charset="-79"/>
              </a:rPr>
              <a:t>בס"ד</a:t>
            </a:r>
          </a:p>
          <a:p>
            <a:r>
              <a:rPr lang="he-IL" sz="2000" b="1" dirty="0">
                <a:latin typeface="David" pitchFamily="34" charset="-79"/>
                <a:cs typeface="David" pitchFamily="34" charset="-79"/>
              </a:rPr>
              <a:t>מצאי לכל </a:t>
            </a:r>
            <a:r>
              <a:rPr lang="he-IL" sz="2000" b="1" dirty="0" err="1">
                <a:latin typeface="David" pitchFamily="34" charset="-79"/>
                <a:cs typeface="David" pitchFamily="34" charset="-79"/>
              </a:rPr>
              <a:t>חנוכיה</a:t>
            </a:r>
            <a:r>
              <a:rPr lang="he-IL" sz="2000" b="1" dirty="0">
                <a:latin typeface="David" pitchFamily="34" charset="-79"/>
                <a:cs typeface="David" pitchFamily="34" charset="-79"/>
              </a:rPr>
              <a:t> את צלליתה!</a:t>
            </a:r>
          </a:p>
        </p:txBody>
      </p:sp>
    </p:spTree>
    <p:extLst>
      <p:ext uri="{BB962C8B-B14F-4D97-AF65-F5344CB8AC3E}">
        <p14:creationId xmlns:p14="http://schemas.microsoft.com/office/powerpoint/2010/main" val="2596849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קבוצה 182"/>
          <p:cNvGrpSpPr/>
          <p:nvPr/>
        </p:nvGrpSpPr>
        <p:grpSpPr>
          <a:xfrm>
            <a:off x="0" y="0"/>
            <a:ext cx="9144000" cy="6521673"/>
            <a:chOff x="0" y="0"/>
            <a:chExt cx="9144000" cy="6521673"/>
          </a:xfrm>
        </p:grpSpPr>
        <p:grpSp>
          <p:nvGrpSpPr>
            <p:cNvPr id="2" name="קבוצה 1"/>
            <p:cNvGrpSpPr>
              <a:grpSpLocks noChangeAspect="1"/>
            </p:cNvGrpSpPr>
            <p:nvPr/>
          </p:nvGrpSpPr>
          <p:grpSpPr>
            <a:xfrm>
              <a:off x="0" y="0"/>
              <a:ext cx="3279469" cy="2880000"/>
              <a:chOff x="2128838" y="1560513"/>
              <a:chExt cx="4672012" cy="4637087"/>
            </a:xfrm>
          </p:grpSpPr>
          <p:sp>
            <p:nvSpPr>
              <p:cNvPr id="3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2128838" y="1560513"/>
                <a:ext cx="4672012" cy="46370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4" name="Rectangle 5"/>
              <p:cNvSpPr>
                <a:spLocks noChangeArrowheads="1"/>
              </p:cNvSpPr>
              <p:nvPr/>
            </p:nvSpPr>
            <p:spPr bwMode="auto">
              <a:xfrm>
                <a:off x="2147888" y="1577975"/>
                <a:ext cx="4619625" cy="461803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5" name="Freeform 6"/>
              <p:cNvSpPr>
                <a:spLocks/>
              </p:cNvSpPr>
              <p:nvPr/>
            </p:nvSpPr>
            <p:spPr bwMode="auto">
              <a:xfrm>
                <a:off x="2290763" y="1695450"/>
                <a:ext cx="4325937" cy="4389437"/>
              </a:xfrm>
              <a:custGeom>
                <a:avLst/>
                <a:gdLst>
                  <a:gd name="T0" fmla="*/ 81 w 5449"/>
                  <a:gd name="T1" fmla="*/ 0 h 5529"/>
                  <a:gd name="T2" fmla="*/ 2944 w 5449"/>
                  <a:gd name="T3" fmla="*/ 27 h 5529"/>
                  <a:gd name="T4" fmla="*/ 3054 w 5449"/>
                  <a:gd name="T5" fmla="*/ 0 h 5529"/>
                  <a:gd name="T6" fmla="*/ 5422 w 5449"/>
                  <a:gd name="T7" fmla="*/ 54 h 5529"/>
                  <a:gd name="T8" fmla="*/ 5449 w 5449"/>
                  <a:gd name="T9" fmla="*/ 5529 h 5529"/>
                  <a:gd name="T10" fmla="*/ 2147 w 5449"/>
                  <a:gd name="T11" fmla="*/ 5502 h 5529"/>
                  <a:gd name="T12" fmla="*/ 2090 w 5449"/>
                  <a:gd name="T13" fmla="*/ 5392 h 5529"/>
                  <a:gd name="T14" fmla="*/ 27 w 5449"/>
                  <a:gd name="T15" fmla="*/ 5529 h 5529"/>
                  <a:gd name="T16" fmla="*/ 81 w 5449"/>
                  <a:gd name="T17" fmla="*/ 3383 h 5529"/>
                  <a:gd name="T18" fmla="*/ 0 w 5449"/>
                  <a:gd name="T19" fmla="*/ 3466 h 5529"/>
                  <a:gd name="T20" fmla="*/ 81 w 5449"/>
                  <a:gd name="T21" fmla="*/ 0 h 5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49" h="5529">
                    <a:moveTo>
                      <a:pt x="81" y="0"/>
                    </a:moveTo>
                    <a:lnTo>
                      <a:pt x="2944" y="27"/>
                    </a:lnTo>
                    <a:lnTo>
                      <a:pt x="3054" y="0"/>
                    </a:lnTo>
                    <a:lnTo>
                      <a:pt x="5422" y="54"/>
                    </a:lnTo>
                    <a:lnTo>
                      <a:pt x="5449" y="5529"/>
                    </a:lnTo>
                    <a:lnTo>
                      <a:pt x="2147" y="5502"/>
                    </a:lnTo>
                    <a:lnTo>
                      <a:pt x="2090" y="5392"/>
                    </a:lnTo>
                    <a:lnTo>
                      <a:pt x="27" y="5529"/>
                    </a:lnTo>
                    <a:lnTo>
                      <a:pt x="81" y="3383"/>
                    </a:lnTo>
                    <a:lnTo>
                      <a:pt x="0" y="3466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6" name="Freeform 7"/>
              <p:cNvSpPr>
                <a:spLocks/>
              </p:cNvSpPr>
              <p:nvPr/>
            </p:nvSpPr>
            <p:spPr bwMode="auto">
              <a:xfrm>
                <a:off x="3159125" y="2254250"/>
                <a:ext cx="6350" cy="9525"/>
              </a:xfrm>
              <a:custGeom>
                <a:avLst/>
                <a:gdLst>
                  <a:gd name="T0" fmla="*/ 8 w 8"/>
                  <a:gd name="T1" fmla="*/ 12 h 12"/>
                  <a:gd name="T2" fmla="*/ 4 w 8"/>
                  <a:gd name="T3" fmla="*/ 6 h 12"/>
                  <a:gd name="T4" fmla="*/ 0 w 8"/>
                  <a:gd name="T5" fmla="*/ 0 h 12"/>
                  <a:gd name="T6" fmla="*/ 2 w 8"/>
                  <a:gd name="T7" fmla="*/ 4 h 12"/>
                  <a:gd name="T8" fmla="*/ 8 w 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2">
                    <a:moveTo>
                      <a:pt x="8" y="12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8" y="12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7" name="Freeform 8"/>
              <p:cNvSpPr>
                <a:spLocks noEditPoints="1"/>
              </p:cNvSpPr>
              <p:nvPr/>
            </p:nvSpPr>
            <p:spPr bwMode="auto">
              <a:xfrm>
                <a:off x="2554288" y="1827213"/>
                <a:ext cx="4027487" cy="4135437"/>
              </a:xfrm>
              <a:custGeom>
                <a:avLst/>
                <a:gdLst>
                  <a:gd name="T0" fmla="*/ 4259 w 5076"/>
                  <a:gd name="T1" fmla="*/ 4634 h 5210"/>
                  <a:gd name="T2" fmla="*/ 3466 w 5076"/>
                  <a:gd name="T3" fmla="*/ 4489 h 5210"/>
                  <a:gd name="T4" fmla="*/ 2834 w 5076"/>
                  <a:gd name="T5" fmla="*/ 3618 h 5210"/>
                  <a:gd name="T6" fmla="*/ 4967 w 5076"/>
                  <a:gd name="T7" fmla="*/ 3186 h 5210"/>
                  <a:gd name="T8" fmla="*/ 4833 w 5076"/>
                  <a:gd name="T9" fmla="*/ 2042 h 5210"/>
                  <a:gd name="T10" fmla="*/ 4827 w 5076"/>
                  <a:gd name="T11" fmla="*/ 1614 h 5210"/>
                  <a:gd name="T12" fmla="*/ 4787 w 5076"/>
                  <a:gd name="T13" fmla="*/ 1222 h 5210"/>
                  <a:gd name="T14" fmla="*/ 4771 w 5076"/>
                  <a:gd name="T15" fmla="*/ 1104 h 5210"/>
                  <a:gd name="T16" fmla="*/ 4802 w 5076"/>
                  <a:gd name="T17" fmla="*/ 795 h 5210"/>
                  <a:gd name="T18" fmla="*/ 4707 w 5076"/>
                  <a:gd name="T19" fmla="*/ 470 h 5210"/>
                  <a:gd name="T20" fmla="*/ 4432 w 5076"/>
                  <a:gd name="T21" fmla="*/ 609 h 5210"/>
                  <a:gd name="T22" fmla="*/ 4428 w 5076"/>
                  <a:gd name="T23" fmla="*/ 900 h 5210"/>
                  <a:gd name="T24" fmla="*/ 4348 w 5076"/>
                  <a:gd name="T25" fmla="*/ 982 h 5210"/>
                  <a:gd name="T26" fmla="*/ 4395 w 5076"/>
                  <a:gd name="T27" fmla="*/ 714 h 5210"/>
                  <a:gd name="T28" fmla="*/ 4211 w 5076"/>
                  <a:gd name="T29" fmla="*/ 574 h 5210"/>
                  <a:gd name="T30" fmla="*/ 4205 w 5076"/>
                  <a:gd name="T31" fmla="*/ 351 h 5210"/>
                  <a:gd name="T32" fmla="*/ 3959 w 5076"/>
                  <a:gd name="T33" fmla="*/ 764 h 5210"/>
                  <a:gd name="T34" fmla="*/ 3770 w 5076"/>
                  <a:gd name="T35" fmla="*/ 1049 h 5210"/>
                  <a:gd name="T36" fmla="*/ 3716 w 5076"/>
                  <a:gd name="T37" fmla="*/ 731 h 5210"/>
                  <a:gd name="T38" fmla="*/ 3844 w 5076"/>
                  <a:gd name="T39" fmla="*/ 348 h 5210"/>
                  <a:gd name="T40" fmla="*/ 3522 w 5076"/>
                  <a:gd name="T41" fmla="*/ 388 h 5210"/>
                  <a:gd name="T42" fmla="*/ 3371 w 5076"/>
                  <a:gd name="T43" fmla="*/ 842 h 5210"/>
                  <a:gd name="T44" fmla="*/ 3183 w 5076"/>
                  <a:gd name="T45" fmla="*/ 832 h 5210"/>
                  <a:gd name="T46" fmla="*/ 3043 w 5076"/>
                  <a:gd name="T47" fmla="*/ 497 h 5210"/>
                  <a:gd name="T48" fmla="*/ 2966 w 5076"/>
                  <a:gd name="T49" fmla="*/ 336 h 5210"/>
                  <a:gd name="T50" fmla="*/ 2818 w 5076"/>
                  <a:gd name="T51" fmla="*/ 856 h 5210"/>
                  <a:gd name="T52" fmla="*/ 2750 w 5076"/>
                  <a:gd name="T53" fmla="*/ 683 h 5210"/>
                  <a:gd name="T54" fmla="*/ 2725 w 5076"/>
                  <a:gd name="T55" fmla="*/ 266 h 5210"/>
                  <a:gd name="T56" fmla="*/ 2477 w 5076"/>
                  <a:gd name="T57" fmla="*/ 266 h 5210"/>
                  <a:gd name="T58" fmla="*/ 2374 w 5076"/>
                  <a:gd name="T59" fmla="*/ 545 h 5210"/>
                  <a:gd name="T60" fmla="*/ 2318 w 5076"/>
                  <a:gd name="T61" fmla="*/ 782 h 5210"/>
                  <a:gd name="T62" fmla="*/ 2265 w 5076"/>
                  <a:gd name="T63" fmla="*/ 770 h 5210"/>
                  <a:gd name="T64" fmla="*/ 2291 w 5076"/>
                  <a:gd name="T65" fmla="*/ 462 h 5210"/>
                  <a:gd name="T66" fmla="*/ 1928 w 5076"/>
                  <a:gd name="T67" fmla="*/ 786 h 5210"/>
                  <a:gd name="T68" fmla="*/ 1856 w 5076"/>
                  <a:gd name="T69" fmla="*/ 1042 h 5210"/>
                  <a:gd name="T70" fmla="*/ 1720 w 5076"/>
                  <a:gd name="T71" fmla="*/ 1080 h 5210"/>
                  <a:gd name="T72" fmla="*/ 1688 w 5076"/>
                  <a:gd name="T73" fmla="*/ 617 h 5210"/>
                  <a:gd name="T74" fmla="*/ 1705 w 5076"/>
                  <a:gd name="T75" fmla="*/ 340 h 5210"/>
                  <a:gd name="T76" fmla="*/ 1402 w 5076"/>
                  <a:gd name="T77" fmla="*/ 774 h 5210"/>
                  <a:gd name="T78" fmla="*/ 1288 w 5076"/>
                  <a:gd name="T79" fmla="*/ 1046 h 5210"/>
                  <a:gd name="T80" fmla="*/ 1212 w 5076"/>
                  <a:gd name="T81" fmla="*/ 937 h 5210"/>
                  <a:gd name="T82" fmla="*/ 1084 w 5076"/>
                  <a:gd name="T83" fmla="*/ 609 h 5210"/>
                  <a:gd name="T84" fmla="*/ 974 w 5076"/>
                  <a:gd name="T85" fmla="*/ 371 h 5210"/>
                  <a:gd name="T86" fmla="*/ 803 w 5076"/>
                  <a:gd name="T87" fmla="*/ 642 h 5210"/>
                  <a:gd name="T88" fmla="*/ 817 w 5076"/>
                  <a:gd name="T89" fmla="*/ 966 h 5210"/>
                  <a:gd name="T90" fmla="*/ 724 w 5076"/>
                  <a:gd name="T91" fmla="*/ 935 h 5210"/>
                  <a:gd name="T92" fmla="*/ 621 w 5076"/>
                  <a:gd name="T93" fmla="*/ 836 h 5210"/>
                  <a:gd name="T94" fmla="*/ 413 w 5076"/>
                  <a:gd name="T95" fmla="*/ 415 h 5210"/>
                  <a:gd name="T96" fmla="*/ 386 w 5076"/>
                  <a:gd name="T97" fmla="*/ 646 h 5210"/>
                  <a:gd name="T98" fmla="*/ 357 w 5076"/>
                  <a:gd name="T99" fmla="*/ 978 h 5210"/>
                  <a:gd name="T100" fmla="*/ 245 w 5076"/>
                  <a:gd name="T101" fmla="*/ 1226 h 5210"/>
                  <a:gd name="T102" fmla="*/ 260 w 5076"/>
                  <a:gd name="T103" fmla="*/ 1714 h 5210"/>
                  <a:gd name="T104" fmla="*/ 10 w 5076"/>
                  <a:gd name="T105" fmla="*/ 1930 h 5210"/>
                  <a:gd name="T106" fmla="*/ 250 w 5076"/>
                  <a:gd name="T107" fmla="*/ 2255 h 5210"/>
                  <a:gd name="T108" fmla="*/ 249 w 5076"/>
                  <a:gd name="T109" fmla="*/ 3374 h 5210"/>
                  <a:gd name="T110" fmla="*/ 2139 w 5076"/>
                  <a:gd name="T111" fmla="*/ 4348 h 5210"/>
                  <a:gd name="T112" fmla="*/ 1294 w 5076"/>
                  <a:gd name="T113" fmla="*/ 4489 h 5210"/>
                  <a:gd name="T114" fmla="*/ 830 w 5076"/>
                  <a:gd name="T115" fmla="*/ 4772 h 5210"/>
                  <a:gd name="T116" fmla="*/ 1827 w 5076"/>
                  <a:gd name="T117" fmla="*/ 5108 h 5210"/>
                  <a:gd name="T118" fmla="*/ 770 w 5076"/>
                  <a:gd name="T119" fmla="*/ 1201 h 5210"/>
                  <a:gd name="T120" fmla="*/ 3373 w 5076"/>
                  <a:gd name="T121" fmla="*/ 962 h 5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76" h="5210">
                    <a:moveTo>
                      <a:pt x="3993" y="5179"/>
                    </a:moveTo>
                    <a:lnTo>
                      <a:pt x="4094" y="5183"/>
                    </a:lnTo>
                    <a:lnTo>
                      <a:pt x="4166" y="5189"/>
                    </a:lnTo>
                    <a:lnTo>
                      <a:pt x="4213" y="5193"/>
                    </a:lnTo>
                    <a:lnTo>
                      <a:pt x="4240" y="5199"/>
                    </a:lnTo>
                    <a:lnTo>
                      <a:pt x="4249" y="5203"/>
                    </a:lnTo>
                    <a:lnTo>
                      <a:pt x="4253" y="5206"/>
                    </a:lnTo>
                    <a:lnTo>
                      <a:pt x="4251" y="5208"/>
                    </a:lnTo>
                    <a:lnTo>
                      <a:pt x="4249" y="5210"/>
                    </a:lnTo>
                    <a:lnTo>
                      <a:pt x="4255" y="5203"/>
                    </a:lnTo>
                    <a:lnTo>
                      <a:pt x="4273" y="5185"/>
                    </a:lnTo>
                    <a:lnTo>
                      <a:pt x="4292" y="5156"/>
                    </a:lnTo>
                    <a:lnTo>
                      <a:pt x="4310" y="5117"/>
                    </a:lnTo>
                    <a:lnTo>
                      <a:pt x="4315" y="5069"/>
                    </a:lnTo>
                    <a:lnTo>
                      <a:pt x="4306" y="5013"/>
                    </a:lnTo>
                    <a:lnTo>
                      <a:pt x="4271" y="4951"/>
                    </a:lnTo>
                    <a:lnTo>
                      <a:pt x="4207" y="4883"/>
                    </a:lnTo>
                    <a:lnTo>
                      <a:pt x="4152" y="4811"/>
                    </a:lnTo>
                    <a:lnTo>
                      <a:pt x="4154" y="4745"/>
                    </a:lnTo>
                    <a:lnTo>
                      <a:pt x="4193" y="4685"/>
                    </a:lnTo>
                    <a:lnTo>
                      <a:pt x="4259" y="4634"/>
                    </a:lnTo>
                    <a:lnTo>
                      <a:pt x="4333" y="4590"/>
                    </a:lnTo>
                    <a:lnTo>
                      <a:pt x="4405" y="4559"/>
                    </a:lnTo>
                    <a:lnTo>
                      <a:pt x="4459" y="4538"/>
                    </a:lnTo>
                    <a:lnTo>
                      <a:pt x="4480" y="4532"/>
                    </a:lnTo>
                    <a:lnTo>
                      <a:pt x="4476" y="4532"/>
                    </a:lnTo>
                    <a:lnTo>
                      <a:pt x="4463" y="4532"/>
                    </a:lnTo>
                    <a:lnTo>
                      <a:pt x="4434" y="4532"/>
                    </a:lnTo>
                    <a:lnTo>
                      <a:pt x="4389" y="4536"/>
                    </a:lnTo>
                    <a:lnTo>
                      <a:pt x="4319" y="4538"/>
                    </a:lnTo>
                    <a:lnTo>
                      <a:pt x="4226" y="4543"/>
                    </a:lnTo>
                    <a:lnTo>
                      <a:pt x="4100" y="4551"/>
                    </a:lnTo>
                    <a:lnTo>
                      <a:pt x="3941" y="4565"/>
                    </a:lnTo>
                    <a:lnTo>
                      <a:pt x="3788" y="4569"/>
                    </a:lnTo>
                    <a:lnTo>
                      <a:pt x="3687" y="4563"/>
                    </a:lnTo>
                    <a:lnTo>
                      <a:pt x="3627" y="4549"/>
                    </a:lnTo>
                    <a:lnTo>
                      <a:pt x="3598" y="4534"/>
                    </a:lnTo>
                    <a:lnTo>
                      <a:pt x="3590" y="4512"/>
                    </a:lnTo>
                    <a:lnTo>
                      <a:pt x="3596" y="4497"/>
                    </a:lnTo>
                    <a:lnTo>
                      <a:pt x="3608" y="4483"/>
                    </a:lnTo>
                    <a:lnTo>
                      <a:pt x="3613" y="4479"/>
                    </a:lnTo>
                    <a:lnTo>
                      <a:pt x="3466" y="4489"/>
                    </a:lnTo>
                    <a:lnTo>
                      <a:pt x="3466" y="4373"/>
                    </a:lnTo>
                    <a:lnTo>
                      <a:pt x="3317" y="4406"/>
                    </a:lnTo>
                    <a:lnTo>
                      <a:pt x="3253" y="4363"/>
                    </a:lnTo>
                    <a:lnTo>
                      <a:pt x="3177" y="4342"/>
                    </a:lnTo>
                    <a:lnTo>
                      <a:pt x="3094" y="4334"/>
                    </a:lnTo>
                    <a:lnTo>
                      <a:pt x="3016" y="4338"/>
                    </a:lnTo>
                    <a:lnTo>
                      <a:pt x="2940" y="4348"/>
                    </a:lnTo>
                    <a:lnTo>
                      <a:pt x="2880" y="4361"/>
                    </a:lnTo>
                    <a:lnTo>
                      <a:pt x="2840" y="4371"/>
                    </a:lnTo>
                    <a:lnTo>
                      <a:pt x="2826" y="4377"/>
                    </a:lnTo>
                    <a:lnTo>
                      <a:pt x="2826" y="4247"/>
                    </a:lnTo>
                    <a:lnTo>
                      <a:pt x="2828" y="4125"/>
                    </a:lnTo>
                    <a:lnTo>
                      <a:pt x="2832" y="4010"/>
                    </a:lnTo>
                    <a:lnTo>
                      <a:pt x="2838" y="3911"/>
                    </a:lnTo>
                    <a:lnTo>
                      <a:pt x="2841" y="3830"/>
                    </a:lnTo>
                    <a:lnTo>
                      <a:pt x="2847" y="3772"/>
                    </a:lnTo>
                    <a:lnTo>
                      <a:pt x="2855" y="3741"/>
                    </a:lnTo>
                    <a:lnTo>
                      <a:pt x="2863" y="3745"/>
                    </a:lnTo>
                    <a:lnTo>
                      <a:pt x="2849" y="3706"/>
                    </a:lnTo>
                    <a:lnTo>
                      <a:pt x="2840" y="3665"/>
                    </a:lnTo>
                    <a:lnTo>
                      <a:pt x="2834" y="3618"/>
                    </a:lnTo>
                    <a:lnTo>
                      <a:pt x="2834" y="3574"/>
                    </a:lnTo>
                    <a:lnTo>
                      <a:pt x="2834" y="3527"/>
                    </a:lnTo>
                    <a:lnTo>
                      <a:pt x="2840" y="3483"/>
                    </a:lnTo>
                    <a:lnTo>
                      <a:pt x="2849" y="3442"/>
                    </a:lnTo>
                    <a:lnTo>
                      <a:pt x="2863" y="3409"/>
                    </a:lnTo>
                    <a:lnTo>
                      <a:pt x="2921" y="3392"/>
                    </a:lnTo>
                    <a:lnTo>
                      <a:pt x="3105" y="3380"/>
                    </a:lnTo>
                    <a:lnTo>
                      <a:pt x="3375" y="3372"/>
                    </a:lnTo>
                    <a:lnTo>
                      <a:pt x="3697" y="3370"/>
                    </a:lnTo>
                    <a:lnTo>
                      <a:pt x="4028" y="3372"/>
                    </a:lnTo>
                    <a:lnTo>
                      <a:pt x="4341" y="3380"/>
                    </a:lnTo>
                    <a:lnTo>
                      <a:pt x="4589" y="3392"/>
                    </a:lnTo>
                    <a:lnTo>
                      <a:pt x="4746" y="3409"/>
                    </a:lnTo>
                    <a:lnTo>
                      <a:pt x="4701" y="3386"/>
                    </a:lnTo>
                    <a:lnTo>
                      <a:pt x="4680" y="3364"/>
                    </a:lnTo>
                    <a:lnTo>
                      <a:pt x="4678" y="3335"/>
                    </a:lnTo>
                    <a:lnTo>
                      <a:pt x="4699" y="3308"/>
                    </a:lnTo>
                    <a:lnTo>
                      <a:pt x="4736" y="3277"/>
                    </a:lnTo>
                    <a:lnTo>
                      <a:pt x="4794" y="3246"/>
                    </a:lnTo>
                    <a:lnTo>
                      <a:pt x="4872" y="3215"/>
                    </a:lnTo>
                    <a:lnTo>
                      <a:pt x="4967" y="3186"/>
                    </a:lnTo>
                    <a:lnTo>
                      <a:pt x="4876" y="3142"/>
                    </a:lnTo>
                    <a:lnTo>
                      <a:pt x="4812" y="3043"/>
                    </a:lnTo>
                    <a:lnTo>
                      <a:pt x="4773" y="2905"/>
                    </a:lnTo>
                    <a:lnTo>
                      <a:pt x="4761" y="2750"/>
                    </a:lnTo>
                    <a:lnTo>
                      <a:pt x="4773" y="2591"/>
                    </a:lnTo>
                    <a:lnTo>
                      <a:pt x="4812" y="2447"/>
                    </a:lnTo>
                    <a:lnTo>
                      <a:pt x="4876" y="2335"/>
                    </a:lnTo>
                    <a:lnTo>
                      <a:pt x="4967" y="2277"/>
                    </a:lnTo>
                    <a:lnTo>
                      <a:pt x="4889" y="2286"/>
                    </a:lnTo>
                    <a:lnTo>
                      <a:pt x="4837" y="2288"/>
                    </a:lnTo>
                    <a:lnTo>
                      <a:pt x="4808" y="2281"/>
                    </a:lnTo>
                    <a:lnTo>
                      <a:pt x="4806" y="2267"/>
                    </a:lnTo>
                    <a:lnTo>
                      <a:pt x="4823" y="2242"/>
                    </a:lnTo>
                    <a:lnTo>
                      <a:pt x="4870" y="2209"/>
                    </a:lnTo>
                    <a:lnTo>
                      <a:pt x="4940" y="2166"/>
                    </a:lnTo>
                    <a:lnTo>
                      <a:pt x="5035" y="2116"/>
                    </a:lnTo>
                    <a:lnTo>
                      <a:pt x="4940" y="2137"/>
                    </a:lnTo>
                    <a:lnTo>
                      <a:pt x="4874" y="2139"/>
                    </a:lnTo>
                    <a:lnTo>
                      <a:pt x="4833" y="2118"/>
                    </a:lnTo>
                    <a:lnTo>
                      <a:pt x="4822" y="2087"/>
                    </a:lnTo>
                    <a:lnTo>
                      <a:pt x="4833" y="2042"/>
                    </a:lnTo>
                    <a:lnTo>
                      <a:pt x="4874" y="1994"/>
                    </a:lnTo>
                    <a:lnTo>
                      <a:pt x="4940" y="1941"/>
                    </a:lnTo>
                    <a:lnTo>
                      <a:pt x="5035" y="1895"/>
                    </a:lnTo>
                    <a:lnTo>
                      <a:pt x="4940" y="1912"/>
                    </a:lnTo>
                    <a:lnTo>
                      <a:pt x="4870" y="1922"/>
                    </a:lnTo>
                    <a:lnTo>
                      <a:pt x="4823" y="1918"/>
                    </a:lnTo>
                    <a:lnTo>
                      <a:pt x="4806" y="1906"/>
                    </a:lnTo>
                    <a:lnTo>
                      <a:pt x="4808" y="1879"/>
                    </a:lnTo>
                    <a:lnTo>
                      <a:pt x="4837" y="1842"/>
                    </a:lnTo>
                    <a:lnTo>
                      <a:pt x="4889" y="1794"/>
                    </a:lnTo>
                    <a:lnTo>
                      <a:pt x="4969" y="1736"/>
                    </a:lnTo>
                    <a:lnTo>
                      <a:pt x="4876" y="1773"/>
                    </a:lnTo>
                    <a:lnTo>
                      <a:pt x="4812" y="1786"/>
                    </a:lnTo>
                    <a:lnTo>
                      <a:pt x="4773" y="1778"/>
                    </a:lnTo>
                    <a:lnTo>
                      <a:pt x="4761" y="1755"/>
                    </a:lnTo>
                    <a:lnTo>
                      <a:pt x="4773" y="1714"/>
                    </a:lnTo>
                    <a:lnTo>
                      <a:pt x="4812" y="1666"/>
                    </a:lnTo>
                    <a:lnTo>
                      <a:pt x="4876" y="1610"/>
                    </a:lnTo>
                    <a:lnTo>
                      <a:pt x="4969" y="1552"/>
                    </a:lnTo>
                    <a:lnTo>
                      <a:pt x="4880" y="1594"/>
                    </a:lnTo>
                    <a:lnTo>
                      <a:pt x="4827" y="1614"/>
                    </a:lnTo>
                    <a:lnTo>
                      <a:pt x="4804" y="1606"/>
                    </a:lnTo>
                    <a:lnTo>
                      <a:pt x="4810" y="1583"/>
                    </a:lnTo>
                    <a:lnTo>
                      <a:pt x="4841" y="1540"/>
                    </a:lnTo>
                    <a:lnTo>
                      <a:pt x="4897" y="1488"/>
                    </a:lnTo>
                    <a:lnTo>
                      <a:pt x="4977" y="1426"/>
                    </a:lnTo>
                    <a:lnTo>
                      <a:pt x="5076" y="1362"/>
                    </a:lnTo>
                    <a:lnTo>
                      <a:pt x="4992" y="1395"/>
                    </a:lnTo>
                    <a:lnTo>
                      <a:pt x="4932" y="1412"/>
                    </a:lnTo>
                    <a:lnTo>
                      <a:pt x="4897" y="1410"/>
                    </a:lnTo>
                    <a:lnTo>
                      <a:pt x="4886" y="1393"/>
                    </a:lnTo>
                    <a:lnTo>
                      <a:pt x="4897" y="1354"/>
                    </a:lnTo>
                    <a:lnTo>
                      <a:pt x="4932" y="1300"/>
                    </a:lnTo>
                    <a:lnTo>
                      <a:pt x="4990" y="1226"/>
                    </a:lnTo>
                    <a:lnTo>
                      <a:pt x="5072" y="1135"/>
                    </a:lnTo>
                    <a:lnTo>
                      <a:pt x="5010" y="1160"/>
                    </a:lnTo>
                    <a:lnTo>
                      <a:pt x="4955" y="1181"/>
                    </a:lnTo>
                    <a:lnTo>
                      <a:pt x="4909" y="1199"/>
                    </a:lnTo>
                    <a:lnTo>
                      <a:pt x="4868" y="1212"/>
                    </a:lnTo>
                    <a:lnTo>
                      <a:pt x="4833" y="1218"/>
                    </a:lnTo>
                    <a:lnTo>
                      <a:pt x="4808" y="1222"/>
                    </a:lnTo>
                    <a:lnTo>
                      <a:pt x="4787" y="1222"/>
                    </a:lnTo>
                    <a:lnTo>
                      <a:pt x="4775" y="1216"/>
                    </a:lnTo>
                    <a:lnTo>
                      <a:pt x="4773" y="1203"/>
                    </a:lnTo>
                    <a:lnTo>
                      <a:pt x="4773" y="1191"/>
                    </a:lnTo>
                    <a:lnTo>
                      <a:pt x="4773" y="1179"/>
                    </a:lnTo>
                    <a:lnTo>
                      <a:pt x="4773" y="1168"/>
                    </a:lnTo>
                    <a:lnTo>
                      <a:pt x="4777" y="1154"/>
                    </a:lnTo>
                    <a:lnTo>
                      <a:pt x="4785" y="1141"/>
                    </a:lnTo>
                    <a:lnTo>
                      <a:pt x="4794" y="1125"/>
                    </a:lnTo>
                    <a:lnTo>
                      <a:pt x="4808" y="1110"/>
                    </a:lnTo>
                    <a:lnTo>
                      <a:pt x="4820" y="1090"/>
                    </a:lnTo>
                    <a:lnTo>
                      <a:pt x="4835" y="1073"/>
                    </a:lnTo>
                    <a:lnTo>
                      <a:pt x="4853" y="1051"/>
                    </a:lnTo>
                    <a:lnTo>
                      <a:pt x="4874" y="1030"/>
                    </a:lnTo>
                    <a:lnTo>
                      <a:pt x="4860" y="1040"/>
                    </a:lnTo>
                    <a:lnTo>
                      <a:pt x="4847" y="1049"/>
                    </a:lnTo>
                    <a:lnTo>
                      <a:pt x="4833" y="1059"/>
                    </a:lnTo>
                    <a:lnTo>
                      <a:pt x="4822" y="1069"/>
                    </a:lnTo>
                    <a:lnTo>
                      <a:pt x="4808" y="1077"/>
                    </a:lnTo>
                    <a:lnTo>
                      <a:pt x="4796" y="1086"/>
                    </a:lnTo>
                    <a:lnTo>
                      <a:pt x="4783" y="1094"/>
                    </a:lnTo>
                    <a:lnTo>
                      <a:pt x="4771" y="1104"/>
                    </a:lnTo>
                    <a:lnTo>
                      <a:pt x="4771" y="1069"/>
                    </a:lnTo>
                    <a:lnTo>
                      <a:pt x="4771" y="1042"/>
                    </a:lnTo>
                    <a:lnTo>
                      <a:pt x="4771" y="1013"/>
                    </a:lnTo>
                    <a:lnTo>
                      <a:pt x="4773" y="991"/>
                    </a:lnTo>
                    <a:lnTo>
                      <a:pt x="4773" y="970"/>
                    </a:lnTo>
                    <a:lnTo>
                      <a:pt x="4775" y="954"/>
                    </a:lnTo>
                    <a:lnTo>
                      <a:pt x="4777" y="943"/>
                    </a:lnTo>
                    <a:lnTo>
                      <a:pt x="4781" y="937"/>
                    </a:lnTo>
                    <a:lnTo>
                      <a:pt x="4767" y="935"/>
                    </a:lnTo>
                    <a:lnTo>
                      <a:pt x="4759" y="929"/>
                    </a:lnTo>
                    <a:lnTo>
                      <a:pt x="4754" y="921"/>
                    </a:lnTo>
                    <a:lnTo>
                      <a:pt x="4752" y="914"/>
                    </a:lnTo>
                    <a:lnTo>
                      <a:pt x="4748" y="902"/>
                    </a:lnTo>
                    <a:lnTo>
                      <a:pt x="4748" y="892"/>
                    </a:lnTo>
                    <a:lnTo>
                      <a:pt x="4761" y="885"/>
                    </a:lnTo>
                    <a:lnTo>
                      <a:pt x="4775" y="879"/>
                    </a:lnTo>
                    <a:lnTo>
                      <a:pt x="4789" y="871"/>
                    </a:lnTo>
                    <a:lnTo>
                      <a:pt x="4802" y="863"/>
                    </a:lnTo>
                    <a:lnTo>
                      <a:pt x="4802" y="840"/>
                    </a:lnTo>
                    <a:lnTo>
                      <a:pt x="4802" y="819"/>
                    </a:lnTo>
                    <a:lnTo>
                      <a:pt x="4802" y="795"/>
                    </a:lnTo>
                    <a:lnTo>
                      <a:pt x="4802" y="772"/>
                    </a:lnTo>
                    <a:lnTo>
                      <a:pt x="4800" y="747"/>
                    </a:lnTo>
                    <a:lnTo>
                      <a:pt x="4796" y="722"/>
                    </a:lnTo>
                    <a:lnTo>
                      <a:pt x="4789" y="693"/>
                    </a:lnTo>
                    <a:lnTo>
                      <a:pt x="4781" y="665"/>
                    </a:lnTo>
                    <a:lnTo>
                      <a:pt x="4763" y="648"/>
                    </a:lnTo>
                    <a:lnTo>
                      <a:pt x="4752" y="634"/>
                    </a:lnTo>
                    <a:lnTo>
                      <a:pt x="4738" y="623"/>
                    </a:lnTo>
                    <a:lnTo>
                      <a:pt x="4730" y="611"/>
                    </a:lnTo>
                    <a:lnTo>
                      <a:pt x="4721" y="600"/>
                    </a:lnTo>
                    <a:lnTo>
                      <a:pt x="4717" y="588"/>
                    </a:lnTo>
                    <a:lnTo>
                      <a:pt x="4711" y="576"/>
                    </a:lnTo>
                    <a:lnTo>
                      <a:pt x="4709" y="565"/>
                    </a:lnTo>
                    <a:lnTo>
                      <a:pt x="4694" y="557"/>
                    </a:lnTo>
                    <a:lnTo>
                      <a:pt x="4684" y="547"/>
                    </a:lnTo>
                    <a:lnTo>
                      <a:pt x="4678" y="536"/>
                    </a:lnTo>
                    <a:lnTo>
                      <a:pt x="4678" y="520"/>
                    </a:lnTo>
                    <a:lnTo>
                      <a:pt x="4680" y="512"/>
                    </a:lnTo>
                    <a:lnTo>
                      <a:pt x="4686" y="503"/>
                    </a:lnTo>
                    <a:lnTo>
                      <a:pt x="4694" y="487"/>
                    </a:lnTo>
                    <a:lnTo>
                      <a:pt x="4707" y="470"/>
                    </a:lnTo>
                    <a:lnTo>
                      <a:pt x="4709" y="462"/>
                    </a:lnTo>
                    <a:lnTo>
                      <a:pt x="4713" y="456"/>
                    </a:lnTo>
                    <a:lnTo>
                      <a:pt x="4713" y="444"/>
                    </a:lnTo>
                    <a:lnTo>
                      <a:pt x="4713" y="433"/>
                    </a:lnTo>
                    <a:lnTo>
                      <a:pt x="4709" y="415"/>
                    </a:lnTo>
                    <a:lnTo>
                      <a:pt x="4707" y="400"/>
                    </a:lnTo>
                    <a:lnTo>
                      <a:pt x="4701" y="380"/>
                    </a:lnTo>
                    <a:lnTo>
                      <a:pt x="4697" y="361"/>
                    </a:lnTo>
                    <a:lnTo>
                      <a:pt x="4682" y="361"/>
                    </a:lnTo>
                    <a:lnTo>
                      <a:pt x="4668" y="363"/>
                    </a:lnTo>
                    <a:lnTo>
                      <a:pt x="4655" y="363"/>
                    </a:lnTo>
                    <a:lnTo>
                      <a:pt x="4641" y="365"/>
                    </a:lnTo>
                    <a:lnTo>
                      <a:pt x="4626" y="363"/>
                    </a:lnTo>
                    <a:lnTo>
                      <a:pt x="4612" y="361"/>
                    </a:lnTo>
                    <a:lnTo>
                      <a:pt x="4599" y="359"/>
                    </a:lnTo>
                    <a:lnTo>
                      <a:pt x="4587" y="357"/>
                    </a:lnTo>
                    <a:lnTo>
                      <a:pt x="4550" y="400"/>
                    </a:lnTo>
                    <a:lnTo>
                      <a:pt x="4515" y="448"/>
                    </a:lnTo>
                    <a:lnTo>
                      <a:pt x="4480" y="499"/>
                    </a:lnTo>
                    <a:lnTo>
                      <a:pt x="4453" y="555"/>
                    </a:lnTo>
                    <a:lnTo>
                      <a:pt x="4432" y="609"/>
                    </a:lnTo>
                    <a:lnTo>
                      <a:pt x="4422" y="665"/>
                    </a:lnTo>
                    <a:lnTo>
                      <a:pt x="4428" y="720"/>
                    </a:lnTo>
                    <a:lnTo>
                      <a:pt x="4451" y="776"/>
                    </a:lnTo>
                    <a:lnTo>
                      <a:pt x="4467" y="790"/>
                    </a:lnTo>
                    <a:lnTo>
                      <a:pt x="4484" y="805"/>
                    </a:lnTo>
                    <a:lnTo>
                      <a:pt x="4500" y="817"/>
                    </a:lnTo>
                    <a:lnTo>
                      <a:pt x="4513" y="828"/>
                    </a:lnTo>
                    <a:lnTo>
                      <a:pt x="4523" y="838"/>
                    </a:lnTo>
                    <a:lnTo>
                      <a:pt x="4533" y="848"/>
                    </a:lnTo>
                    <a:lnTo>
                      <a:pt x="4538" y="857"/>
                    </a:lnTo>
                    <a:lnTo>
                      <a:pt x="4546" y="867"/>
                    </a:lnTo>
                    <a:lnTo>
                      <a:pt x="4535" y="863"/>
                    </a:lnTo>
                    <a:lnTo>
                      <a:pt x="4523" y="861"/>
                    </a:lnTo>
                    <a:lnTo>
                      <a:pt x="4513" y="857"/>
                    </a:lnTo>
                    <a:lnTo>
                      <a:pt x="4507" y="856"/>
                    </a:lnTo>
                    <a:lnTo>
                      <a:pt x="4494" y="848"/>
                    </a:lnTo>
                    <a:lnTo>
                      <a:pt x="4488" y="838"/>
                    </a:lnTo>
                    <a:lnTo>
                      <a:pt x="4471" y="854"/>
                    </a:lnTo>
                    <a:lnTo>
                      <a:pt x="4457" y="869"/>
                    </a:lnTo>
                    <a:lnTo>
                      <a:pt x="4441" y="885"/>
                    </a:lnTo>
                    <a:lnTo>
                      <a:pt x="4428" y="900"/>
                    </a:lnTo>
                    <a:lnTo>
                      <a:pt x="4414" y="912"/>
                    </a:lnTo>
                    <a:lnTo>
                      <a:pt x="4401" y="925"/>
                    </a:lnTo>
                    <a:lnTo>
                      <a:pt x="4389" y="935"/>
                    </a:lnTo>
                    <a:lnTo>
                      <a:pt x="4381" y="945"/>
                    </a:lnTo>
                    <a:lnTo>
                      <a:pt x="4383" y="951"/>
                    </a:lnTo>
                    <a:lnTo>
                      <a:pt x="4385" y="964"/>
                    </a:lnTo>
                    <a:lnTo>
                      <a:pt x="4387" y="980"/>
                    </a:lnTo>
                    <a:lnTo>
                      <a:pt x="4389" y="1003"/>
                    </a:lnTo>
                    <a:lnTo>
                      <a:pt x="4389" y="1028"/>
                    </a:lnTo>
                    <a:lnTo>
                      <a:pt x="4391" y="1057"/>
                    </a:lnTo>
                    <a:lnTo>
                      <a:pt x="4391" y="1088"/>
                    </a:lnTo>
                    <a:lnTo>
                      <a:pt x="4393" y="1123"/>
                    </a:lnTo>
                    <a:lnTo>
                      <a:pt x="4341" y="1148"/>
                    </a:lnTo>
                    <a:lnTo>
                      <a:pt x="4306" y="1162"/>
                    </a:lnTo>
                    <a:lnTo>
                      <a:pt x="4282" y="1162"/>
                    </a:lnTo>
                    <a:lnTo>
                      <a:pt x="4273" y="1150"/>
                    </a:lnTo>
                    <a:lnTo>
                      <a:pt x="4273" y="1123"/>
                    </a:lnTo>
                    <a:lnTo>
                      <a:pt x="4290" y="1086"/>
                    </a:lnTo>
                    <a:lnTo>
                      <a:pt x="4319" y="1034"/>
                    </a:lnTo>
                    <a:lnTo>
                      <a:pt x="4362" y="972"/>
                    </a:lnTo>
                    <a:lnTo>
                      <a:pt x="4348" y="982"/>
                    </a:lnTo>
                    <a:lnTo>
                      <a:pt x="4337" y="993"/>
                    </a:lnTo>
                    <a:lnTo>
                      <a:pt x="4325" y="1005"/>
                    </a:lnTo>
                    <a:lnTo>
                      <a:pt x="4313" y="1016"/>
                    </a:lnTo>
                    <a:lnTo>
                      <a:pt x="4300" y="1026"/>
                    </a:lnTo>
                    <a:lnTo>
                      <a:pt x="4288" y="1036"/>
                    </a:lnTo>
                    <a:lnTo>
                      <a:pt x="4275" y="1046"/>
                    </a:lnTo>
                    <a:lnTo>
                      <a:pt x="4263" y="1055"/>
                    </a:lnTo>
                    <a:lnTo>
                      <a:pt x="4261" y="1020"/>
                    </a:lnTo>
                    <a:lnTo>
                      <a:pt x="4261" y="987"/>
                    </a:lnTo>
                    <a:lnTo>
                      <a:pt x="4261" y="958"/>
                    </a:lnTo>
                    <a:lnTo>
                      <a:pt x="4263" y="933"/>
                    </a:lnTo>
                    <a:lnTo>
                      <a:pt x="4263" y="908"/>
                    </a:lnTo>
                    <a:lnTo>
                      <a:pt x="4265" y="890"/>
                    </a:lnTo>
                    <a:lnTo>
                      <a:pt x="4267" y="877"/>
                    </a:lnTo>
                    <a:lnTo>
                      <a:pt x="4273" y="871"/>
                    </a:lnTo>
                    <a:lnTo>
                      <a:pt x="4271" y="863"/>
                    </a:lnTo>
                    <a:lnTo>
                      <a:pt x="4284" y="846"/>
                    </a:lnTo>
                    <a:lnTo>
                      <a:pt x="4308" y="819"/>
                    </a:lnTo>
                    <a:lnTo>
                      <a:pt x="4339" y="786"/>
                    </a:lnTo>
                    <a:lnTo>
                      <a:pt x="4368" y="749"/>
                    </a:lnTo>
                    <a:lnTo>
                      <a:pt x="4395" y="714"/>
                    </a:lnTo>
                    <a:lnTo>
                      <a:pt x="4414" y="681"/>
                    </a:lnTo>
                    <a:lnTo>
                      <a:pt x="4424" y="656"/>
                    </a:lnTo>
                    <a:lnTo>
                      <a:pt x="4412" y="660"/>
                    </a:lnTo>
                    <a:lnTo>
                      <a:pt x="4399" y="667"/>
                    </a:lnTo>
                    <a:lnTo>
                      <a:pt x="4381" y="677"/>
                    </a:lnTo>
                    <a:lnTo>
                      <a:pt x="4364" y="689"/>
                    </a:lnTo>
                    <a:lnTo>
                      <a:pt x="4341" y="700"/>
                    </a:lnTo>
                    <a:lnTo>
                      <a:pt x="4319" y="714"/>
                    </a:lnTo>
                    <a:lnTo>
                      <a:pt x="4296" y="726"/>
                    </a:lnTo>
                    <a:lnTo>
                      <a:pt x="4275" y="739"/>
                    </a:lnTo>
                    <a:lnTo>
                      <a:pt x="4271" y="718"/>
                    </a:lnTo>
                    <a:lnTo>
                      <a:pt x="4267" y="700"/>
                    </a:lnTo>
                    <a:lnTo>
                      <a:pt x="4263" y="683"/>
                    </a:lnTo>
                    <a:lnTo>
                      <a:pt x="4259" y="667"/>
                    </a:lnTo>
                    <a:lnTo>
                      <a:pt x="4253" y="652"/>
                    </a:lnTo>
                    <a:lnTo>
                      <a:pt x="4249" y="640"/>
                    </a:lnTo>
                    <a:lnTo>
                      <a:pt x="4247" y="629"/>
                    </a:lnTo>
                    <a:lnTo>
                      <a:pt x="4247" y="621"/>
                    </a:lnTo>
                    <a:lnTo>
                      <a:pt x="4232" y="603"/>
                    </a:lnTo>
                    <a:lnTo>
                      <a:pt x="4222" y="588"/>
                    </a:lnTo>
                    <a:lnTo>
                      <a:pt x="4211" y="574"/>
                    </a:lnTo>
                    <a:lnTo>
                      <a:pt x="4205" y="563"/>
                    </a:lnTo>
                    <a:lnTo>
                      <a:pt x="4197" y="551"/>
                    </a:lnTo>
                    <a:lnTo>
                      <a:pt x="4193" y="539"/>
                    </a:lnTo>
                    <a:lnTo>
                      <a:pt x="4187" y="528"/>
                    </a:lnTo>
                    <a:lnTo>
                      <a:pt x="4187" y="518"/>
                    </a:lnTo>
                    <a:lnTo>
                      <a:pt x="4174" y="510"/>
                    </a:lnTo>
                    <a:lnTo>
                      <a:pt x="4166" y="503"/>
                    </a:lnTo>
                    <a:lnTo>
                      <a:pt x="4160" y="489"/>
                    </a:lnTo>
                    <a:lnTo>
                      <a:pt x="4162" y="477"/>
                    </a:lnTo>
                    <a:lnTo>
                      <a:pt x="4158" y="477"/>
                    </a:lnTo>
                    <a:lnTo>
                      <a:pt x="4164" y="470"/>
                    </a:lnTo>
                    <a:lnTo>
                      <a:pt x="4168" y="462"/>
                    </a:lnTo>
                    <a:lnTo>
                      <a:pt x="4176" y="452"/>
                    </a:lnTo>
                    <a:lnTo>
                      <a:pt x="4187" y="439"/>
                    </a:lnTo>
                    <a:lnTo>
                      <a:pt x="4201" y="423"/>
                    </a:lnTo>
                    <a:lnTo>
                      <a:pt x="4203" y="415"/>
                    </a:lnTo>
                    <a:lnTo>
                      <a:pt x="4207" y="408"/>
                    </a:lnTo>
                    <a:lnTo>
                      <a:pt x="4207" y="396"/>
                    </a:lnTo>
                    <a:lnTo>
                      <a:pt x="4209" y="384"/>
                    </a:lnTo>
                    <a:lnTo>
                      <a:pt x="4207" y="369"/>
                    </a:lnTo>
                    <a:lnTo>
                      <a:pt x="4205" y="351"/>
                    </a:lnTo>
                    <a:lnTo>
                      <a:pt x="4201" y="332"/>
                    </a:lnTo>
                    <a:lnTo>
                      <a:pt x="4199" y="313"/>
                    </a:lnTo>
                    <a:lnTo>
                      <a:pt x="4178" y="305"/>
                    </a:lnTo>
                    <a:lnTo>
                      <a:pt x="4149" y="287"/>
                    </a:lnTo>
                    <a:lnTo>
                      <a:pt x="4114" y="260"/>
                    </a:lnTo>
                    <a:lnTo>
                      <a:pt x="4077" y="229"/>
                    </a:lnTo>
                    <a:lnTo>
                      <a:pt x="4038" y="196"/>
                    </a:lnTo>
                    <a:lnTo>
                      <a:pt x="4005" y="169"/>
                    </a:lnTo>
                    <a:lnTo>
                      <a:pt x="3978" y="148"/>
                    </a:lnTo>
                    <a:lnTo>
                      <a:pt x="3962" y="138"/>
                    </a:lnTo>
                    <a:lnTo>
                      <a:pt x="3988" y="237"/>
                    </a:lnTo>
                    <a:lnTo>
                      <a:pt x="3990" y="328"/>
                    </a:lnTo>
                    <a:lnTo>
                      <a:pt x="3976" y="410"/>
                    </a:lnTo>
                    <a:lnTo>
                      <a:pt x="3953" y="483"/>
                    </a:lnTo>
                    <a:lnTo>
                      <a:pt x="3926" y="549"/>
                    </a:lnTo>
                    <a:lnTo>
                      <a:pt x="3904" y="609"/>
                    </a:lnTo>
                    <a:lnTo>
                      <a:pt x="3896" y="665"/>
                    </a:lnTo>
                    <a:lnTo>
                      <a:pt x="3910" y="720"/>
                    </a:lnTo>
                    <a:lnTo>
                      <a:pt x="3927" y="735"/>
                    </a:lnTo>
                    <a:lnTo>
                      <a:pt x="3945" y="751"/>
                    </a:lnTo>
                    <a:lnTo>
                      <a:pt x="3959" y="764"/>
                    </a:lnTo>
                    <a:lnTo>
                      <a:pt x="3972" y="778"/>
                    </a:lnTo>
                    <a:lnTo>
                      <a:pt x="3957" y="792"/>
                    </a:lnTo>
                    <a:lnTo>
                      <a:pt x="3943" y="807"/>
                    </a:lnTo>
                    <a:lnTo>
                      <a:pt x="3927" y="821"/>
                    </a:lnTo>
                    <a:lnTo>
                      <a:pt x="3916" y="836"/>
                    </a:lnTo>
                    <a:lnTo>
                      <a:pt x="3902" y="848"/>
                    </a:lnTo>
                    <a:lnTo>
                      <a:pt x="3891" y="859"/>
                    </a:lnTo>
                    <a:lnTo>
                      <a:pt x="3879" y="869"/>
                    </a:lnTo>
                    <a:lnTo>
                      <a:pt x="3871" y="879"/>
                    </a:lnTo>
                    <a:lnTo>
                      <a:pt x="3873" y="883"/>
                    </a:lnTo>
                    <a:lnTo>
                      <a:pt x="3875" y="892"/>
                    </a:lnTo>
                    <a:lnTo>
                      <a:pt x="3877" y="906"/>
                    </a:lnTo>
                    <a:lnTo>
                      <a:pt x="3879" y="923"/>
                    </a:lnTo>
                    <a:lnTo>
                      <a:pt x="3879" y="941"/>
                    </a:lnTo>
                    <a:lnTo>
                      <a:pt x="3881" y="964"/>
                    </a:lnTo>
                    <a:lnTo>
                      <a:pt x="3881" y="987"/>
                    </a:lnTo>
                    <a:lnTo>
                      <a:pt x="3883" y="1016"/>
                    </a:lnTo>
                    <a:lnTo>
                      <a:pt x="3840" y="1044"/>
                    </a:lnTo>
                    <a:lnTo>
                      <a:pt x="3807" y="1059"/>
                    </a:lnTo>
                    <a:lnTo>
                      <a:pt x="3784" y="1059"/>
                    </a:lnTo>
                    <a:lnTo>
                      <a:pt x="3770" y="1049"/>
                    </a:lnTo>
                    <a:lnTo>
                      <a:pt x="3765" y="1022"/>
                    </a:lnTo>
                    <a:lnTo>
                      <a:pt x="3770" y="983"/>
                    </a:lnTo>
                    <a:lnTo>
                      <a:pt x="3782" y="929"/>
                    </a:lnTo>
                    <a:lnTo>
                      <a:pt x="3807" y="865"/>
                    </a:lnTo>
                    <a:lnTo>
                      <a:pt x="3794" y="883"/>
                    </a:lnTo>
                    <a:lnTo>
                      <a:pt x="3780" y="900"/>
                    </a:lnTo>
                    <a:lnTo>
                      <a:pt x="3765" y="916"/>
                    </a:lnTo>
                    <a:lnTo>
                      <a:pt x="3751" y="933"/>
                    </a:lnTo>
                    <a:lnTo>
                      <a:pt x="3751" y="904"/>
                    </a:lnTo>
                    <a:lnTo>
                      <a:pt x="3751" y="881"/>
                    </a:lnTo>
                    <a:lnTo>
                      <a:pt x="3753" y="857"/>
                    </a:lnTo>
                    <a:lnTo>
                      <a:pt x="3755" y="838"/>
                    </a:lnTo>
                    <a:lnTo>
                      <a:pt x="3755" y="819"/>
                    </a:lnTo>
                    <a:lnTo>
                      <a:pt x="3757" y="807"/>
                    </a:lnTo>
                    <a:lnTo>
                      <a:pt x="3759" y="795"/>
                    </a:lnTo>
                    <a:lnTo>
                      <a:pt x="3763" y="792"/>
                    </a:lnTo>
                    <a:lnTo>
                      <a:pt x="3751" y="782"/>
                    </a:lnTo>
                    <a:lnTo>
                      <a:pt x="3741" y="770"/>
                    </a:lnTo>
                    <a:lnTo>
                      <a:pt x="3728" y="757"/>
                    </a:lnTo>
                    <a:lnTo>
                      <a:pt x="3714" y="745"/>
                    </a:lnTo>
                    <a:lnTo>
                      <a:pt x="3716" y="731"/>
                    </a:lnTo>
                    <a:lnTo>
                      <a:pt x="3720" y="720"/>
                    </a:lnTo>
                    <a:lnTo>
                      <a:pt x="3724" y="706"/>
                    </a:lnTo>
                    <a:lnTo>
                      <a:pt x="3728" y="695"/>
                    </a:lnTo>
                    <a:lnTo>
                      <a:pt x="3730" y="679"/>
                    </a:lnTo>
                    <a:lnTo>
                      <a:pt x="3732" y="665"/>
                    </a:lnTo>
                    <a:lnTo>
                      <a:pt x="3734" y="650"/>
                    </a:lnTo>
                    <a:lnTo>
                      <a:pt x="3736" y="634"/>
                    </a:lnTo>
                    <a:lnTo>
                      <a:pt x="3724" y="613"/>
                    </a:lnTo>
                    <a:lnTo>
                      <a:pt x="3718" y="596"/>
                    </a:lnTo>
                    <a:lnTo>
                      <a:pt x="3710" y="578"/>
                    </a:lnTo>
                    <a:lnTo>
                      <a:pt x="3706" y="567"/>
                    </a:lnTo>
                    <a:lnTo>
                      <a:pt x="3701" y="551"/>
                    </a:lnTo>
                    <a:lnTo>
                      <a:pt x="3701" y="539"/>
                    </a:lnTo>
                    <a:lnTo>
                      <a:pt x="3701" y="530"/>
                    </a:lnTo>
                    <a:lnTo>
                      <a:pt x="3704" y="520"/>
                    </a:lnTo>
                    <a:lnTo>
                      <a:pt x="3701" y="497"/>
                    </a:lnTo>
                    <a:lnTo>
                      <a:pt x="3712" y="472"/>
                    </a:lnTo>
                    <a:lnTo>
                      <a:pt x="3736" y="443"/>
                    </a:lnTo>
                    <a:lnTo>
                      <a:pt x="3768" y="413"/>
                    </a:lnTo>
                    <a:lnTo>
                      <a:pt x="3803" y="380"/>
                    </a:lnTo>
                    <a:lnTo>
                      <a:pt x="3844" y="348"/>
                    </a:lnTo>
                    <a:lnTo>
                      <a:pt x="3881" y="315"/>
                    </a:lnTo>
                    <a:lnTo>
                      <a:pt x="3916" y="285"/>
                    </a:lnTo>
                    <a:lnTo>
                      <a:pt x="3910" y="285"/>
                    </a:lnTo>
                    <a:lnTo>
                      <a:pt x="3893" y="297"/>
                    </a:lnTo>
                    <a:lnTo>
                      <a:pt x="3869" y="313"/>
                    </a:lnTo>
                    <a:lnTo>
                      <a:pt x="3842" y="328"/>
                    </a:lnTo>
                    <a:lnTo>
                      <a:pt x="3811" y="336"/>
                    </a:lnTo>
                    <a:lnTo>
                      <a:pt x="3786" y="334"/>
                    </a:lnTo>
                    <a:lnTo>
                      <a:pt x="3765" y="315"/>
                    </a:lnTo>
                    <a:lnTo>
                      <a:pt x="3755" y="278"/>
                    </a:lnTo>
                    <a:lnTo>
                      <a:pt x="3737" y="278"/>
                    </a:lnTo>
                    <a:lnTo>
                      <a:pt x="3720" y="278"/>
                    </a:lnTo>
                    <a:lnTo>
                      <a:pt x="3704" y="276"/>
                    </a:lnTo>
                    <a:lnTo>
                      <a:pt x="3691" y="276"/>
                    </a:lnTo>
                    <a:lnTo>
                      <a:pt x="3675" y="272"/>
                    </a:lnTo>
                    <a:lnTo>
                      <a:pt x="3664" y="270"/>
                    </a:lnTo>
                    <a:lnTo>
                      <a:pt x="3652" y="268"/>
                    </a:lnTo>
                    <a:lnTo>
                      <a:pt x="3644" y="266"/>
                    </a:lnTo>
                    <a:lnTo>
                      <a:pt x="3609" y="299"/>
                    </a:lnTo>
                    <a:lnTo>
                      <a:pt x="3569" y="342"/>
                    </a:lnTo>
                    <a:lnTo>
                      <a:pt x="3522" y="388"/>
                    </a:lnTo>
                    <a:lnTo>
                      <a:pt x="3478" y="443"/>
                    </a:lnTo>
                    <a:lnTo>
                      <a:pt x="3435" y="499"/>
                    </a:lnTo>
                    <a:lnTo>
                      <a:pt x="3406" y="559"/>
                    </a:lnTo>
                    <a:lnTo>
                      <a:pt x="3388" y="623"/>
                    </a:lnTo>
                    <a:lnTo>
                      <a:pt x="3392" y="687"/>
                    </a:lnTo>
                    <a:lnTo>
                      <a:pt x="3404" y="695"/>
                    </a:lnTo>
                    <a:lnTo>
                      <a:pt x="3414" y="702"/>
                    </a:lnTo>
                    <a:lnTo>
                      <a:pt x="3408" y="708"/>
                    </a:lnTo>
                    <a:lnTo>
                      <a:pt x="3398" y="706"/>
                    </a:lnTo>
                    <a:lnTo>
                      <a:pt x="3396" y="726"/>
                    </a:lnTo>
                    <a:lnTo>
                      <a:pt x="3394" y="743"/>
                    </a:lnTo>
                    <a:lnTo>
                      <a:pt x="3390" y="757"/>
                    </a:lnTo>
                    <a:lnTo>
                      <a:pt x="3388" y="770"/>
                    </a:lnTo>
                    <a:lnTo>
                      <a:pt x="3377" y="782"/>
                    </a:lnTo>
                    <a:lnTo>
                      <a:pt x="3363" y="784"/>
                    </a:lnTo>
                    <a:lnTo>
                      <a:pt x="3363" y="786"/>
                    </a:lnTo>
                    <a:lnTo>
                      <a:pt x="3365" y="793"/>
                    </a:lnTo>
                    <a:lnTo>
                      <a:pt x="3367" y="801"/>
                    </a:lnTo>
                    <a:lnTo>
                      <a:pt x="3369" y="813"/>
                    </a:lnTo>
                    <a:lnTo>
                      <a:pt x="3369" y="824"/>
                    </a:lnTo>
                    <a:lnTo>
                      <a:pt x="3371" y="842"/>
                    </a:lnTo>
                    <a:lnTo>
                      <a:pt x="3371" y="857"/>
                    </a:lnTo>
                    <a:lnTo>
                      <a:pt x="3373" y="877"/>
                    </a:lnTo>
                    <a:lnTo>
                      <a:pt x="3342" y="919"/>
                    </a:lnTo>
                    <a:lnTo>
                      <a:pt x="3313" y="958"/>
                    </a:lnTo>
                    <a:lnTo>
                      <a:pt x="3288" y="989"/>
                    </a:lnTo>
                    <a:lnTo>
                      <a:pt x="3266" y="1016"/>
                    </a:lnTo>
                    <a:lnTo>
                      <a:pt x="3247" y="1038"/>
                    </a:lnTo>
                    <a:lnTo>
                      <a:pt x="3231" y="1053"/>
                    </a:lnTo>
                    <a:lnTo>
                      <a:pt x="3218" y="1063"/>
                    </a:lnTo>
                    <a:lnTo>
                      <a:pt x="3208" y="1069"/>
                    </a:lnTo>
                    <a:lnTo>
                      <a:pt x="3206" y="1028"/>
                    </a:lnTo>
                    <a:lnTo>
                      <a:pt x="3206" y="993"/>
                    </a:lnTo>
                    <a:lnTo>
                      <a:pt x="3206" y="958"/>
                    </a:lnTo>
                    <a:lnTo>
                      <a:pt x="3208" y="931"/>
                    </a:lnTo>
                    <a:lnTo>
                      <a:pt x="3208" y="906"/>
                    </a:lnTo>
                    <a:lnTo>
                      <a:pt x="3212" y="887"/>
                    </a:lnTo>
                    <a:lnTo>
                      <a:pt x="3214" y="871"/>
                    </a:lnTo>
                    <a:lnTo>
                      <a:pt x="3220" y="865"/>
                    </a:lnTo>
                    <a:lnTo>
                      <a:pt x="3208" y="854"/>
                    </a:lnTo>
                    <a:lnTo>
                      <a:pt x="3196" y="844"/>
                    </a:lnTo>
                    <a:lnTo>
                      <a:pt x="3183" y="832"/>
                    </a:lnTo>
                    <a:lnTo>
                      <a:pt x="3171" y="821"/>
                    </a:lnTo>
                    <a:lnTo>
                      <a:pt x="3171" y="797"/>
                    </a:lnTo>
                    <a:lnTo>
                      <a:pt x="3171" y="774"/>
                    </a:lnTo>
                    <a:lnTo>
                      <a:pt x="3169" y="753"/>
                    </a:lnTo>
                    <a:lnTo>
                      <a:pt x="3169" y="731"/>
                    </a:lnTo>
                    <a:lnTo>
                      <a:pt x="3163" y="708"/>
                    </a:lnTo>
                    <a:lnTo>
                      <a:pt x="3160" y="687"/>
                    </a:lnTo>
                    <a:lnTo>
                      <a:pt x="3152" y="665"/>
                    </a:lnTo>
                    <a:lnTo>
                      <a:pt x="3146" y="644"/>
                    </a:lnTo>
                    <a:lnTo>
                      <a:pt x="3128" y="627"/>
                    </a:lnTo>
                    <a:lnTo>
                      <a:pt x="3117" y="613"/>
                    </a:lnTo>
                    <a:lnTo>
                      <a:pt x="3103" y="600"/>
                    </a:lnTo>
                    <a:lnTo>
                      <a:pt x="3096" y="588"/>
                    </a:lnTo>
                    <a:lnTo>
                      <a:pt x="3086" y="574"/>
                    </a:lnTo>
                    <a:lnTo>
                      <a:pt x="3082" y="563"/>
                    </a:lnTo>
                    <a:lnTo>
                      <a:pt x="3076" y="551"/>
                    </a:lnTo>
                    <a:lnTo>
                      <a:pt x="3074" y="541"/>
                    </a:lnTo>
                    <a:lnTo>
                      <a:pt x="3059" y="534"/>
                    </a:lnTo>
                    <a:lnTo>
                      <a:pt x="3049" y="524"/>
                    </a:lnTo>
                    <a:lnTo>
                      <a:pt x="3043" y="510"/>
                    </a:lnTo>
                    <a:lnTo>
                      <a:pt x="3043" y="497"/>
                    </a:lnTo>
                    <a:lnTo>
                      <a:pt x="3039" y="499"/>
                    </a:lnTo>
                    <a:lnTo>
                      <a:pt x="3043" y="493"/>
                    </a:lnTo>
                    <a:lnTo>
                      <a:pt x="3047" y="485"/>
                    </a:lnTo>
                    <a:lnTo>
                      <a:pt x="3055" y="475"/>
                    </a:lnTo>
                    <a:lnTo>
                      <a:pt x="3063" y="462"/>
                    </a:lnTo>
                    <a:lnTo>
                      <a:pt x="3074" y="448"/>
                    </a:lnTo>
                    <a:lnTo>
                      <a:pt x="3076" y="441"/>
                    </a:lnTo>
                    <a:lnTo>
                      <a:pt x="3080" y="433"/>
                    </a:lnTo>
                    <a:lnTo>
                      <a:pt x="3080" y="421"/>
                    </a:lnTo>
                    <a:lnTo>
                      <a:pt x="3080" y="410"/>
                    </a:lnTo>
                    <a:lnTo>
                      <a:pt x="3076" y="392"/>
                    </a:lnTo>
                    <a:lnTo>
                      <a:pt x="3074" y="377"/>
                    </a:lnTo>
                    <a:lnTo>
                      <a:pt x="3068" y="357"/>
                    </a:lnTo>
                    <a:lnTo>
                      <a:pt x="3064" y="338"/>
                    </a:lnTo>
                    <a:lnTo>
                      <a:pt x="3049" y="338"/>
                    </a:lnTo>
                    <a:lnTo>
                      <a:pt x="3035" y="340"/>
                    </a:lnTo>
                    <a:lnTo>
                      <a:pt x="3020" y="340"/>
                    </a:lnTo>
                    <a:lnTo>
                      <a:pt x="3006" y="342"/>
                    </a:lnTo>
                    <a:lnTo>
                      <a:pt x="2991" y="340"/>
                    </a:lnTo>
                    <a:lnTo>
                      <a:pt x="2977" y="338"/>
                    </a:lnTo>
                    <a:lnTo>
                      <a:pt x="2966" y="336"/>
                    </a:lnTo>
                    <a:lnTo>
                      <a:pt x="2954" y="334"/>
                    </a:lnTo>
                    <a:lnTo>
                      <a:pt x="2917" y="377"/>
                    </a:lnTo>
                    <a:lnTo>
                      <a:pt x="2880" y="425"/>
                    </a:lnTo>
                    <a:lnTo>
                      <a:pt x="2845" y="475"/>
                    </a:lnTo>
                    <a:lnTo>
                      <a:pt x="2818" y="532"/>
                    </a:lnTo>
                    <a:lnTo>
                      <a:pt x="2797" y="584"/>
                    </a:lnTo>
                    <a:lnTo>
                      <a:pt x="2789" y="642"/>
                    </a:lnTo>
                    <a:lnTo>
                      <a:pt x="2795" y="697"/>
                    </a:lnTo>
                    <a:lnTo>
                      <a:pt x="2818" y="753"/>
                    </a:lnTo>
                    <a:lnTo>
                      <a:pt x="2836" y="760"/>
                    </a:lnTo>
                    <a:lnTo>
                      <a:pt x="2853" y="772"/>
                    </a:lnTo>
                    <a:lnTo>
                      <a:pt x="2869" y="780"/>
                    </a:lnTo>
                    <a:lnTo>
                      <a:pt x="2884" y="792"/>
                    </a:lnTo>
                    <a:lnTo>
                      <a:pt x="2869" y="786"/>
                    </a:lnTo>
                    <a:lnTo>
                      <a:pt x="2853" y="780"/>
                    </a:lnTo>
                    <a:lnTo>
                      <a:pt x="2851" y="797"/>
                    </a:lnTo>
                    <a:lnTo>
                      <a:pt x="2849" y="815"/>
                    </a:lnTo>
                    <a:lnTo>
                      <a:pt x="2845" y="828"/>
                    </a:lnTo>
                    <a:lnTo>
                      <a:pt x="2843" y="840"/>
                    </a:lnTo>
                    <a:lnTo>
                      <a:pt x="2832" y="854"/>
                    </a:lnTo>
                    <a:lnTo>
                      <a:pt x="2818" y="856"/>
                    </a:lnTo>
                    <a:lnTo>
                      <a:pt x="2818" y="859"/>
                    </a:lnTo>
                    <a:lnTo>
                      <a:pt x="2820" y="865"/>
                    </a:lnTo>
                    <a:lnTo>
                      <a:pt x="2822" y="875"/>
                    </a:lnTo>
                    <a:lnTo>
                      <a:pt x="2824" y="887"/>
                    </a:lnTo>
                    <a:lnTo>
                      <a:pt x="2824" y="898"/>
                    </a:lnTo>
                    <a:lnTo>
                      <a:pt x="2826" y="914"/>
                    </a:lnTo>
                    <a:lnTo>
                      <a:pt x="2826" y="929"/>
                    </a:lnTo>
                    <a:lnTo>
                      <a:pt x="2828" y="949"/>
                    </a:lnTo>
                    <a:lnTo>
                      <a:pt x="2816" y="943"/>
                    </a:lnTo>
                    <a:lnTo>
                      <a:pt x="2805" y="937"/>
                    </a:lnTo>
                    <a:lnTo>
                      <a:pt x="2795" y="923"/>
                    </a:lnTo>
                    <a:lnTo>
                      <a:pt x="2785" y="910"/>
                    </a:lnTo>
                    <a:lnTo>
                      <a:pt x="2774" y="887"/>
                    </a:lnTo>
                    <a:lnTo>
                      <a:pt x="2766" y="863"/>
                    </a:lnTo>
                    <a:lnTo>
                      <a:pt x="2756" y="832"/>
                    </a:lnTo>
                    <a:lnTo>
                      <a:pt x="2748" y="801"/>
                    </a:lnTo>
                    <a:lnTo>
                      <a:pt x="2748" y="772"/>
                    </a:lnTo>
                    <a:lnTo>
                      <a:pt x="2748" y="747"/>
                    </a:lnTo>
                    <a:lnTo>
                      <a:pt x="2748" y="722"/>
                    </a:lnTo>
                    <a:lnTo>
                      <a:pt x="2750" y="702"/>
                    </a:lnTo>
                    <a:lnTo>
                      <a:pt x="2750" y="683"/>
                    </a:lnTo>
                    <a:lnTo>
                      <a:pt x="2752" y="669"/>
                    </a:lnTo>
                    <a:lnTo>
                      <a:pt x="2754" y="660"/>
                    </a:lnTo>
                    <a:lnTo>
                      <a:pt x="2758" y="656"/>
                    </a:lnTo>
                    <a:lnTo>
                      <a:pt x="2741" y="654"/>
                    </a:lnTo>
                    <a:lnTo>
                      <a:pt x="2731" y="640"/>
                    </a:lnTo>
                    <a:lnTo>
                      <a:pt x="2727" y="627"/>
                    </a:lnTo>
                    <a:lnTo>
                      <a:pt x="2725" y="615"/>
                    </a:lnTo>
                    <a:lnTo>
                      <a:pt x="2723" y="596"/>
                    </a:lnTo>
                    <a:lnTo>
                      <a:pt x="2723" y="578"/>
                    </a:lnTo>
                    <a:lnTo>
                      <a:pt x="2708" y="584"/>
                    </a:lnTo>
                    <a:lnTo>
                      <a:pt x="2694" y="590"/>
                    </a:lnTo>
                    <a:lnTo>
                      <a:pt x="2682" y="590"/>
                    </a:lnTo>
                    <a:lnTo>
                      <a:pt x="2673" y="588"/>
                    </a:lnTo>
                    <a:lnTo>
                      <a:pt x="2680" y="576"/>
                    </a:lnTo>
                    <a:lnTo>
                      <a:pt x="2692" y="569"/>
                    </a:lnTo>
                    <a:lnTo>
                      <a:pt x="2704" y="561"/>
                    </a:lnTo>
                    <a:lnTo>
                      <a:pt x="2721" y="555"/>
                    </a:lnTo>
                    <a:lnTo>
                      <a:pt x="2744" y="495"/>
                    </a:lnTo>
                    <a:lnTo>
                      <a:pt x="2750" y="425"/>
                    </a:lnTo>
                    <a:lnTo>
                      <a:pt x="2743" y="346"/>
                    </a:lnTo>
                    <a:lnTo>
                      <a:pt x="2725" y="266"/>
                    </a:lnTo>
                    <a:lnTo>
                      <a:pt x="2698" y="187"/>
                    </a:lnTo>
                    <a:lnTo>
                      <a:pt x="2665" y="113"/>
                    </a:lnTo>
                    <a:lnTo>
                      <a:pt x="2628" y="49"/>
                    </a:lnTo>
                    <a:lnTo>
                      <a:pt x="2595" y="0"/>
                    </a:lnTo>
                    <a:lnTo>
                      <a:pt x="2595" y="41"/>
                    </a:lnTo>
                    <a:lnTo>
                      <a:pt x="2587" y="76"/>
                    </a:lnTo>
                    <a:lnTo>
                      <a:pt x="2574" y="101"/>
                    </a:lnTo>
                    <a:lnTo>
                      <a:pt x="2556" y="121"/>
                    </a:lnTo>
                    <a:lnTo>
                      <a:pt x="2533" y="132"/>
                    </a:lnTo>
                    <a:lnTo>
                      <a:pt x="2512" y="138"/>
                    </a:lnTo>
                    <a:lnTo>
                      <a:pt x="2490" y="140"/>
                    </a:lnTo>
                    <a:lnTo>
                      <a:pt x="2477" y="140"/>
                    </a:lnTo>
                    <a:lnTo>
                      <a:pt x="2469" y="159"/>
                    </a:lnTo>
                    <a:lnTo>
                      <a:pt x="2465" y="179"/>
                    </a:lnTo>
                    <a:lnTo>
                      <a:pt x="2459" y="196"/>
                    </a:lnTo>
                    <a:lnTo>
                      <a:pt x="2459" y="214"/>
                    </a:lnTo>
                    <a:lnTo>
                      <a:pt x="2459" y="225"/>
                    </a:lnTo>
                    <a:lnTo>
                      <a:pt x="2459" y="237"/>
                    </a:lnTo>
                    <a:lnTo>
                      <a:pt x="2461" y="245"/>
                    </a:lnTo>
                    <a:lnTo>
                      <a:pt x="2467" y="251"/>
                    </a:lnTo>
                    <a:lnTo>
                      <a:pt x="2477" y="266"/>
                    </a:lnTo>
                    <a:lnTo>
                      <a:pt x="2485" y="280"/>
                    </a:lnTo>
                    <a:lnTo>
                      <a:pt x="2488" y="289"/>
                    </a:lnTo>
                    <a:lnTo>
                      <a:pt x="2494" y="297"/>
                    </a:lnTo>
                    <a:lnTo>
                      <a:pt x="2496" y="303"/>
                    </a:lnTo>
                    <a:lnTo>
                      <a:pt x="2496" y="299"/>
                    </a:lnTo>
                    <a:lnTo>
                      <a:pt x="2496" y="315"/>
                    </a:lnTo>
                    <a:lnTo>
                      <a:pt x="2490" y="328"/>
                    </a:lnTo>
                    <a:lnTo>
                      <a:pt x="2479" y="338"/>
                    </a:lnTo>
                    <a:lnTo>
                      <a:pt x="2465" y="344"/>
                    </a:lnTo>
                    <a:lnTo>
                      <a:pt x="2459" y="355"/>
                    </a:lnTo>
                    <a:lnTo>
                      <a:pt x="2456" y="367"/>
                    </a:lnTo>
                    <a:lnTo>
                      <a:pt x="2448" y="379"/>
                    </a:lnTo>
                    <a:lnTo>
                      <a:pt x="2442" y="392"/>
                    </a:lnTo>
                    <a:lnTo>
                      <a:pt x="2430" y="404"/>
                    </a:lnTo>
                    <a:lnTo>
                      <a:pt x="2421" y="415"/>
                    </a:lnTo>
                    <a:lnTo>
                      <a:pt x="2407" y="429"/>
                    </a:lnTo>
                    <a:lnTo>
                      <a:pt x="2393" y="446"/>
                    </a:lnTo>
                    <a:lnTo>
                      <a:pt x="2384" y="472"/>
                    </a:lnTo>
                    <a:lnTo>
                      <a:pt x="2378" y="497"/>
                    </a:lnTo>
                    <a:lnTo>
                      <a:pt x="2374" y="520"/>
                    </a:lnTo>
                    <a:lnTo>
                      <a:pt x="2374" y="545"/>
                    </a:lnTo>
                    <a:lnTo>
                      <a:pt x="2372" y="567"/>
                    </a:lnTo>
                    <a:lnTo>
                      <a:pt x="2372" y="588"/>
                    </a:lnTo>
                    <a:lnTo>
                      <a:pt x="2372" y="609"/>
                    </a:lnTo>
                    <a:lnTo>
                      <a:pt x="2372" y="633"/>
                    </a:lnTo>
                    <a:lnTo>
                      <a:pt x="2376" y="636"/>
                    </a:lnTo>
                    <a:lnTo>
                      <a:pt x="2382" y="642"/>
                    </a:lnTo>
                    <a:lnTo>
                      <a:pt x="2370" y="654"/>
                    </a:lnTo>
                    <a:lnTo>
                      <a:pt x="2359" y="664"/>
                    </a:lnTo>
                    <a:lnTo>
                      <a:pt x="2360" y="669"/>
                    </a:lnTo>
                    <a:lnTo>
                      <a:pt x="2362" y="685"/>
                    </a:lnTo>
                    <a:lnTo>
                      <a:pt x="2364" y="702"/>
                    </a:lnTo>
                    <a:lnTo>
                      <a:pt x="2366" y="728"/>
                    </a:lnTo>
                    <a:lnTo>
                      <a:pt x="2366" y="755"/>
                    </a:lnTo>
                    <a:lnTo>
                      <a:pt x="2368" y="786"/>
                    </a:lnTo>
                    <a:lnTo>
                      <a:pt x="2368" y="821"/>
                    </a:lnTo>
                    <a:lnTo>
                      <a:pt x="2370" y="857"/>
                    </a:lnTo>
                    <a:lnTo>
                      <a:pt x="2357" y="844"/>
                    </a:lnTo>
                    <a:lnTo>
                      <a:pt x="2345" y="830"/>
                    </a:lnTo>
                    <a:lnTo>
                      <a:pt x="2335" y="815"/>
                    </a:lnTo>
                    <a:lnTo>
                      <a:pt x="2328" y="799"/>
                    </a:lnTo>
                    <a:lnTo>
                      <a:pt x="2318" y="782"/>
                    </a:lnTo>
                    <a:lnTo>
                      <a:pt x="2312" y="764"/>
                    </a:lnTo>
                    <a:lnTo>
                      <a:pt x="2306" y="745"/>
                    </a:lnTo>
                    <a:lnTo>
                      <a:pt x="2306" y="726"/>
                    </a:lnTo>
                    <a:lnTo>
                      <a:pt x="2300" y="751"/>
                    </a:lnTo>
                    <a:lnTo>
                      <a:pt x="2296" y="776"/>
                    </a:lnTo>
                    <a:lnTo>
                      <a:pt x="2291" y="799"/>
                    </a:lnTo>
                    <a:lnTo>
                      <a:pt x="2287" y="823"/>
                    </a:lnTo>
                    <a:lnTo>
                      <a:pt x="2281" y="840"/>
                    </a:lnTo>
                    <a:lnTo>
                      <a:pt x="2275" y="859"/>
                    </a:lnTo>
                    <a:lnTo>
                      <a:pt x="2269" y="875"/>
                    </a:lnTo>
                    <a:lnTo>
                      <a:pt x="2264" y="892"/>
                    </a:lnTo>
                    <a:lnTo>
                      <a:pt x="2256" y="888"/>
                    </a:lnTo>
                    <a:lnTo>
                      <a:pt x="2250" y="885"/>
                    </a:lnTo>
                    <a:lnTo>
                      <a:pt x="2244" y="875"/>
                    </a:lnTo>
                    <a:lnTo>
                      <a:pt x="2242" y="865"/>
                    </a:lnTo>
                    <a:lnTo>
                      <a:pt x="2246" y="850"/>
                    </a:lnTo>
                    <a:lnTo>
                      <a:pt x="2250" y="834"/>
                    </a:lnTo>
                    <a:lnTo>
                      <a:pt x="2254" y="819"/>
                    </a:lnTo>
                    <a:lnTo>
                      <a:pt x="2260" y="805"/>
                    </a:lnTo>
                    <a:lnTo>
                      <a:pt x="2262" y="788"/>
                    </a:lnTo>
                    <a:lnTo>
                      <a:pt x="2265" y="770"/>
                    </a:lnTo>
                    <a:lnTo>
                      <a:pt x="2267" y="751"/>
                    </a:lnTo>
                    <a:lnTo>
                      <a:pt x="2271" y="733"/>
                    </a:lnTo>
                    <a:lnTo>
                      <a:pt x="2260" y="712"/>
                    </a:lnTo>
                    <a:lnTo>
                      <a:pt x="2254" y="695"/>
                    </a:lnTo>
                    <a:lnTo>
                      <a:pt x="2246" y="677"/>
                    </a:lnTo>
                    <a:lnTo>
                      <a:pt x="2242" y="665"/>
                    </a:lnTo>
                    <a:lnTo>
                      <a:pt x="2236" y="650"/>
                    </a:lnTo>
                    <a:lnTo>
                      <a:pt x="2236" y="638"/>
                    </a:lnTo>
                    <a:lnTo>
                      <a:pt x="2236" y="627"/>
                    </a:lnTo>
                    <a:lnTo>
                      <a:pt x="2240" y="617"/>
                    </a:lnTo>
                    <a:lnTo>
                      <a:pt x="2229" y="598"/>
                    </a:lnTo>
                    <a:lnTo>
                      <a:pt x="2223" y="586"/>
                    </a:lnTo>
                    <a:lnTo>
                      <a:pt x="2219" y="574"/>
                    </a:lnTo>
                    <a:lnTo>
                      <a:pt x="2223" y="565"/>
                    </a:lnTo>
                    <a:lnTo>
                      <a:pt x="2229" y="549"/>
                    </a:lnTo>
                    <a:lnTo>
                      <a:pt x="2242" y="534"/>
                    </a:lnTo>
                    <a:lnTo>
                      <a:pt x="2260" y="514"/>
                    </a:lnTo>
                    <a:lnTo>
                      <a:pt x="2289" y="489"/>
                    </a:lnTo>
                    <a:lnTo>
                      <a:pt x="2289" y="481"/>
                    </a:lnTo>
                    <a:lnTo>
                      <a:pt x="2291" y="474"/>
                    </a:lnTo>
                    <a:lnTo>
                      <a:pt x="2291" y="462"/>
                    </a:lnTo>
                    <a:lnTo>
                      <a:pt x="2293" y="450"/>
                    </a:lnTo>
                    <a:lnTo>
                      <a:pt x="2293" y="433"/>
                    </a:lnTo>
                    <a:lnTo>
                      <a:pt x="2293" y="415"/>
                    </a:lnTo>
                    <a:lnTo>
                      <a:pt x="2291" y="396"/>
                    </a:lnTo>
                    <a:lnTo>
                      <a:pt x="2291" y="377"/>
                    </a:lnTo>
                    <a:lnTo>
                      <a:pt x="2273" y="375"/>
                    </a:lnTo>
                    <a:lnTo>
                      <a:pt x="2256" y="375"/>
                    </a:lnTo>
                    <a:lnTo>
                      <a:pt x="2240" y="375"/>
                    </a:lnTo>
                    <a:lnTo>
                      <a:pt x="2227" y="375"/>
                    </a:lnTo>
                    <a:lnTo>
                      <a:pt x="2211" y="371"/>
                    </a:lnTo>
                    <a:lnTo>
                      <a:pt x="2200" y="369"/>
                    </a:lnTo>
                    <a:lnTo>
                      <a:pt x="2188" y="365"/>
                    </a:lnTo>
                    <a:lnTo>
                      <a:pt x="2180" y="363"/>
                    </a:lnTo>
                    <a:lnTo>
                      <a:pt x="2145" y="396"/>
                    </a:lnTo>
                    <a:lnTo>
                      <a:pt x="2104" y="439"/>
                    </a:lnTo>
                    <a:lnTo>
                      <a:pt x="2058" y="485"/>
                    </a:lnTo>
                    <a:lnTo>
                      <a:pt x="2013" y="539"/>
                    </a:lnTo>
                    <a:lnTo>
                      <a:pt x="1971" y="596"/>
                    </a:lnTo>
                    <a:lnTo>
                      <a:pt x="1942" y="658"/>
                    </a:lnTo>
                    <a:lnTo>
                      <a:pt x="1924" y="722"/>
                    </a:lnTo>
                    <a:lnTo>
                      <a:pt x="1928" y="786"/>
                    </a:lnTo>
                    <a:lnTo>
                      <a:pt x="1945" y="795"/>
                    </a:lnTo>
                    <a:lnTo>
                      <a:pt x="1961" y="811"/>
                    </a:lnTo>
                    <a:lnTo>
                      <a:pt x="1947" y="823"/>
                    </a:lnTo>
                    <a:lnTo>
                      <a:pt x="1934" y="836"/>
                    </a:lnTo>
                    <a:lnTo>
                      <a:pt x="1922" y="848"/>
                    </a:lnTo>
                    <a:lnTo>
                      <a:pt x="1911" y="861"/>
                    </a:lnTo>
                    <a:lnTo>
                      <a:pt x="1899" y="871"/>
                    </a:lnTo>
                    <a:lnTo>
                      <a:pt x="1887" y="881"/>
                    </a:lnTo>
                    <a:lnTo>
                      <a:pt x="1878" y="888"/>
                    </a:lnTo>
                    <a:lnTo>
                      <a:pt x="1872" y="898"/>
                    </a:lnTo>
                    <a:lnTo>
                      <a:pt x="1874" y="904"/>
                    </a:lnTo>
                    <a:lnTo>
                      <a:pt x="1876" y="918"/>
                    </a:lnTo>
                    <a:lnTo>
                      <a:pt x="1878" y="935"/>
                    </a:lnTo>
                    <a:lnTo>
                      <a:pt x="1880" y="958"/>
                    </a:lnTo>
                    <a:lnTo>
                      <a:pt x="1880" y="982"/>
                    </a:lnTo>
                    <a:lnTo>
                      <a:pt x="1881" y="1013"/>
                    </a:lnTo>
                    <a:lnTo>
                      <a:pt x="1881" y="1044"/>
                    </a:lnTo>
                    <a:lnTo>
                      <a:pt x="1883" y="1078"/>
                    </a:lnTo>
                    <a:lnTo>
                      <a:pt x="1874" y="1065"/>
                    </a:lnTo>
                    <a:lnTo>
                      <a:pt x="1866" y="1053"/>
                    </a:lnTo>
                    <a:lnTo>
                      <a:pt x="1856" y="1042"/>
                    </a:lnTo>
                    <a:lnTo>
                      <a:pt x="1850" y="1030"/>
                    </a:lnTo>
                    <a:lnTo>
                      <a:pt x="1841" y="1014"/>
                    </a:lnTo>
                    <a:lnTo>
                      <a:pt x="1835" y="1001"/>
                    </a:lnTo>
                    <a:lnTo>
                      <a:pt x="1829" y="985"/>
                    </a:lnTo>
                    <a:lnTo>
                      <a:pt x="1823" y="972"/>
                    </a:lnTo>
                    <a:lnTo>
                      <a:pt x="1837" y="1044"/>
                    </a:lnTo>
                    <a:lnTo>
                      <a:pt x="1845" y="1096"/>
                    </a:lnTo>
                    <a:lnTo>
                      <a:pt x="1845" y="1127"/>
                    </a:lnTo>
                    <a:lnTo>
                      <a:pt x="1839" y="1139"/>
                    </a:lnTo>
                    <a:lnTo>
                      <a:pt x="1821" y="1129"/>
                    </a:lnTo>
                    <a:lnTo>
                      <a:pt x="1798" y="1100"/>
                    </a:lnTo>
                    <a:lnTo>
                      <a:pt x="1767" y="1049"/>
                    </a:lnTo>
                    <a:lnTo>
                      <a:pt x="1728" y="982"/>
                    </a:lnTo>
                    <a:lnTo>
                      <a:pt x="1746" y="1038"/>
                    </a:lnTo>
                    <a:lnTo>
                      <a:pt x="1757" y="1084"/>
                    </a:lnTo>
                    <a:lnTo>
                      <a:pt x="1765" y="1115"/>
                    </a:lnTo>
                    <a:lnTo>
                      <a:pt x="1769" y="1137"/>
                    </a:lnTo>
                    <a:lnTo>
                      <a:pt x="1763" y="1141"/>
                    </a:lnTo>
                    <a:lnTo>
                      <a:pt x="1755" y="1135"/>
                    </a:lnTo>
                    <a:lnTo>
                      <a:pt x="1740" y="1113"/>
                    </a:lnTo>
                    <a:lnTo>
                      <a:pt x="1720" y="1080"/>
                    </a:lnTo>
                    <a:lnTo>
                      <a:pt x="1719" y="1042"/>
                    </a:lnTo>
                    <a:lnTo>
                      <a:pt x="1719" y="1009"/>
                    </a:lnTo>
                    <a:lnTo>
                      <a:pt x="1719" y="978"/>
                    </a:lnTo>
                    <a:lnTo>
                      <a:pt x="1720" y="951"/>
                    </a:lnTo>
                    <a:lnTo>
                      <a:pt x="1720" y="925"/>
                    </a:lnTo>
                    <a:lnTo>
                      <a:pt x="1722" y="906"/>
                    </a:lnTo>
                    <a:lnTo>
                      <a:pt x="1724" y="890"/>
                    </a:lnTo>
                    <a:lnTo>
                      <a:pt x="1730" y="885"/>
                    </a:lnTo>
                    <a:lnTo>
                      <a:pt x="1724" y="885"/>
                    </a:lnTo>
                    <a:lnTo>
                      <a:pt x="1720" y="885"/>
                    </a:lnTo>
                    <a:lnTo>
                      <a:pt x="1722" y="885"/>
                    </a:lnTo>
                    <a:lnTo>
                      <a:pt x="1732" y="846"/>
                    </a:lnTo>
                    <a:lnTo>
                      <a:pt x="1738" y="811"/>
                    </a:lnTo>
                    <a:lnTo>
                      <a:pt x="1738" y="776"/>
                    </a:lnTo>
                    <a:lnTo>
                      <a:pt x="1734" y="743"/>
                    </a:lnTo>
                    <a:lnTo>
                      <a:pt x="1726" y="712"/>
                    </a:lnTo>
                    <a:lnTo>
                      <a:pt x="1720" y="687"/>
                    </a:lnTo>
                    <a:lnTo>
                      <a:pt x="1713" y="665"/>
                    </a:lnTo>
                    <a:lnTo>
                      <a:pt x="1713" y="650"/>
                    </a:lnTo>
                    <a:lnTo>
                      <a:pt x="1697" y="633"/>
                    </a:lnTo>
                    <a:lnTo>
                      <a:pt x="1688" y="617"/>
                    </a:lnTo>
                    <a:lnTo>
                      <a:pt x="1676" y="603"/>
                    </a:lnTo>
                    <a:lnTo>
                      <a:pt x="1670" y="592"/>
                    </a:lnTo>
                    <a:lnTo>
                      <a:pt x="1660" y="578"/>
                    </a:lnTo>
                    <a:lnTo>
                      <a:pt x="1656" y="567"/>
                    </a:lnTo>
                    <a:lnTo>
                      <a:pt x="1651" y="555"/>
                    </a:lnTo>
                    <a:lnTo>
                      <a:pt x="1651" y="545"/>
                    </a:lnTo>
                    <a:lnTo>
                      <a:pt x="1637" y="539"/>
                    </a:lnTo>
                    <a:lnTo>
                      <a:pt x="1629" y="530"/>
                    </a:lnTo>
                    <a:lnTo>
                      <a:pt x="1625" y="518"/>
                    </a:lnTo>
                    <a:lnTo>
                      <a:pt x="1627" y="506"/>
                    </a:lnTo>
                    <a:lnTo>
                      <a:pt x="1624" y="505"/>
                    </a:lnTo>
                    <a:lnTo>
                      <a:pt x="1629" y="499"/>
                    </a:lnTo>
                    <a:lnTo>
                      <a:pt x="1633" y="491"/>
                    </a:lnTo>
                    <a:lnTo>
                      <a:pt x="1641" y="481"/>
                    </a:lnTo>
                    <a:lnTo>
                      <a:pt x="1653" y="468"/>
                    </a:lnTo>
                    <a:lnTo>
                      <a:pt x="1666" y="452"/>
                    </a:lnTo>
                    <a:lnTo>
                      <a:pt x="1670" y="441"/>
                    </a:lnTo>
                    <a:lnTo>
                      <a:pt x="1680" y="425"/>
                    </a:lnTo>
                    <a:lnTo>
                      <a:pt x="1689" y="400"/>
                    </a:lnTo>
                    <a:lnTo>
                      <a:pt x="1699" y="373"/>
                    </a:lnTo>
                    <a:lnTo>
                      <a:pt x="1705" y="340"/>
                    </a:lnTo>
                    <a:lnTo>
                      <a:pt x="1713" y="309"/>
                    </a:lnTo>
                    <a:lnTo>
                      <a:pt x="1715" y="280"/>
                    </a:lnTo>
                    <a:lnTo>
                      <a:pt x="1715" y="256"/>
                    </a:lnTo>
                    <a:lnTo>
                      <a:pt x="1701" y="260"/>
                    </a:lnTo>
                    <a:lnTo>
                      <a:pt x="1693" y="272"/>
                    </a:lnTo>
                    <a:lnTo>
                      <a:pt x="1686" y="285"/>
                    </a:lnTo>
                    <a:lnTo>
                      <a:pt x="1676" y="301"/>
                    </a:lnTo>
                    <a:lnTo>
                      <a:pt x="1658" y="315"/>
                    </a:lnTo>
                    <a:lnTo>
                      <a:pt x="1635" y="326"/>
                    </a:lnTo>
                    <a:lnTo>
                      <a:pt x="1598" y="332"/>
                    </a:lnTo>
                    <a:lnTo>
                      <a:pt x="1552" y="332"/>
                    </a:lnTo>
                    <a:lnTo>
                      <a:pt x="1505" y="379"/>
                    </a:lnTo>
                    <a:lnTo>
                      <a:pt x="1463" y="429"/>
                    </a:lnTo>
                    <a:lnTo>
                      <a:pt x="1424" y="481"/>
                    </a:lnTo>
                    <a:lnTo>
                      <a:pt x="1393" y="536"/>
                    </a:lnTo>
                    <a:lnTo>
                      <a:pt x="1369" y="588"/>
                    </a:lnTo>
                    <a:lnTo>
                      <a:pt x="1358" y="642"/>
                    </a:lnTo>
                    <a:lnTo>
                      <a:pt x="1358" y="695"/>
                    </a:lnTo>
                    <a:lnTo>
                      <a:pt x="1375" y="749"/>
                    </a:lnTo>
                    <a:lnTo>
                      <a:pt x="1389" y="760"/>
                    </a:lnTo>
                    <a:lnTo>
                      <a:pt x="1402" y="774"/>
                    </a:lnTo>
                    <a:lnTo>
                      <a:pt x="1414" y="784"/>
                    </a:lnTo>
                    <a:lnTo>
                      <a:pt x="1426" y="795"/>
                    </a:lnTo>
                    <a:lnTo>
                      <a:pt x="1410" y="809"/>
                    </a:lnTo>
                    <a:lnTo>
                      <a:pt x="1397" y="823"/>
                    </a:lnTo>
                    <a:lnTo>
                      <a:pt x="1383" y="836"/>
                    </a:lnTo>
                    <a:lnTo>
                      <a:pt x="1371" y="852"/>
                    </a:lnTo>
                    <a:lnTo>
                      <a:pt x="1358" y="861"/>
                    </a:lnTo>
                    <a:lnTo>
                      <a:pt x="1346" y="873"/>
                    </a:lnTo>
                    <a:lnTo>
                      <a:pt x="1336" y="883"/>
                    </a:lnTo>
                    <a:lnTo>
                      <a:pt x="1329" y="892"/>
                    </a:lnTo>
                    <a:lnTo>
                      <a:pt x="1331" y="898"/>
                    </a:lnTo>
                    <a:lnTo>
                      <a:pt x="1333" y="912"/>
                    </a:lnTo>
                    <a:lnTo>
                      <a:pt x="1335" y="931"/>
                    </a:lnTo>
                    <a:lnTo>
                      <a:pt x="1338" y="956"/>
                    </a:lnTo>
                    <a:lnTo>
                      <a:pt x="1338" y="982"/>
                    </a:lnTo>
                    <a:lnTo>
                      <a:pt x="1338" y="1013"/>
                    </a:lnTo>
                    <a:lnTo>
                      <a:pt x="1338" y="1046"/>
                    </a:lnTo>
                    <a:lnTo>
                      <a:pt x="1340" y="1082"/>
                    </a:lnTo>
                    <a:lnTo>
                      <a:pt x="1323" y="1071"/>
                    </a:lnTo>
                    <a:lnTo>
                      <a:pt x="1305" y="1059"/>
                    </a:lnTo>
                    <a:lnTo>
                      <a:pt x="1288" y="1046"/>
                    </a:lnTo>
                    <a:lnTo>
                      <a:pt x="1272" y="1034"/>
                    </a:lnTo>
                    <a:lnTo>
                      <a:pt x="1257" y="1018"/>
                    </a:lnTo>
                    <a:lnTo>
                      <a:pt x="1243" y="1003"/>
                    </a:lnTo>
                    <a:lnTo>
                      <a:pt x="1230" y="985"/>
                    </a:lnTo>
                    <a:lnTo>
                      <a:pt x="1218" y="970"/>
                    </a:lnTo>
                    <a:lnTo>
                      <a:pt x="1240" y="1022"/>
                    </a:lnTo>
                    <a:lnTo>
                      <a:pt x="1255" y="1069"/>
                    </a:lnTo>
                    <a:lnTo>
                      <a:pt x="1263" y="1104"/>
                    </a:lnTo>
                    <a:lnTo>
                      <a:pt x="1267" y="1131"/>
                    </a:lnTo>
                    <a:lnTo>
                      <a:pt x="1259" y="1146"/>
                    </a:lnTo>
                    <a:lnTo>
                      <a:pt x="1247" y="1154"/>
                    </a:lnTo>
                    <a:lnTo>
                      <a:pt x="1228" y="1152"/>
                    </a:lnTo>
                    <a:lnTo>
                      <a:pt x="1205" y="1141"/>
                    </a:lnTo>
                    <a:lnTo>
                      <a:pt x="1203" y="1100"/>
                    </a:lnTo>
                    <a:lnTo>
                      <a:pt x="1203" y="1067"/>
                    </a:lnTo>
                    <a:lnTo>
                      <a:pt x="1203" y="1032"/>
                    </a:lnTo>
                    <a:lnTo>
                      <a:pt x="1203" y="1005"/>
                    </a:lnTo>
                    <a:lnTo>
                      <a:pt x="1203" y="978"/>
                    </a:lnTo>
                    <a:lnTo>
                      <a:pt x="1207" y="958"/>
                    </a:lnTo>
                    <a:lnTo>
                      <a:pt x="1208" y="943"/>
                    </a:lnTo>
                    <a:lnTo>
                      <a:pt x="1212" y="937"/>
                    </a:lnTo>
                    <a:lnTo>
                      <a:pt x="1197" y="935"/>
                    </a:lnTo>
                    <a:lnTo>
                      <a:pt x="1185" y="921"/>
                    </a:lnTo>
                    <a:lnTo>
                      <a:pt x="1189" y="918"/>
                    </a:lnTo>
                    <a:lnTo>
                      <a:pt x="1195" y="916"/>
                    </a:lnTo>
                    <a:lnTo>
                      <a:pt x="1193" y="892"/>
                    </a:lnTo>
                    <a:lnTo>
                      <a:pt x="1195" y="871"/>
                    </a:lnTo>
                    <a:lnTo>
                      <a:pt x="1195" y="848"/>
                    </a:lnTo>
                    <a:lnTo>
                      <a:pt x="1195" y="824"/>
                    </a:lnTo>
                    <a:lnTo>
                      <a:pt x="1193" y="799"/>
                    </a:lnTo>
                    <a:lnTo>
                      <a:pt x="1189" y="774"/>
                    </a:lnTo>
                    <a:lnTo>
                      <a:pt x="1181" y="745"/>
                    </a:lnTo>
                    <a:lnTo>
                      <a:pt x="1174" y="718"/>
                    </a:lnTo>
                    <a:lnTo>
                      <a:pt x="1156" y="700"/>
                    </a:lnTo>
                    <a:lnTo>
                      <a:pt x="1144" y="687"/>
                    </a:lnTo>
                    <a:lnTo>
                      <a:pt x="1131" y="675"/>
                    </a:lnTo>
                    <a:lnTo>
                      <a:pt x="1123" y="664"/>
                    </a:lnTo>
                    <a:lnTo>
                      <a:pt x="1113" y="650"/>
                    </a:lnTo>
                    <a:lnTo>
                      <a:pt x="1108" y="638"/>
                    </a:lnTo>
                    <a:lnTo>
                      <a:pt x="1102" y="627"/>
                    </a:lnTo>
                    <a:lnTo>
                      <a:pt x="1100" y="615"/>
                    </a:lnTo>
                    <a:lnTo>
                      <a:pt x="1084" y="609"/>
                    </a:lnTo>
                    <a:lnTo>
                      <a:pt x="1075" y="600"/>
                    </a:lnTo>
                    <a:lnTo>
                      <a:pt x="1069" y="586"/>
                    </a:lnTo>
                    <a:lnTo>
                      <a:pt x="1069" y="572"/>
                    </a:lnTo>
                    <a:lnTo>
                      <a:pt x="1071" y="565"/>
                    </a:lnTo>
                    <a:lnTo>
                      <a:pt x="1079" y="555"/>
                    </a:lnTo>
                    <a:lnTo>
                      <a:pt x="1086" y="541"/>
                    </a:lnTo>
                    <a:lnTo>
                      <a:pt x="1100" y="524"/>
                    </a:lnTo>
                    <a:lnTo>
                      <a:pt x="1102" y="516"/>
                    </a:lnTo>
                    <a:lnTo>
                      <a:pt x="1106" y="508"/>
                    </a:lnTo>
                    <a:lnTo>
                      <a:pt x="1106" y="497"/>
                    </a:lnTo>
                    <a:lnTo>
                      <a:pt x="1106" y="485"/>
                    </a:lnTo>
                    <a:lnTo>
                      <a:pt x="1102" y="468"/>
                    </a:lnTo>
                    <a:lnTo>
                      <a:pt x="1100" y="452"/>
                    </a:lnTo>
                    <a:lnTo>
                      <a:pt x="1094" y="433"/>
                    </a:lnTo>
                    <a:lnTo>
                      <a:pt x="1090" y="413"/>
                    </a:lnTo>
                    <a:lnTo>
                      <a:pt x="1073" y="417"/>
                    </a:lnTo>
                    <a:lnTo>
                      <a:pt x="1051" y="427"/>
                    </a:lnTo>
                    <a:lnTo>
                      <a:pt x="1030" y="431"/>
                    </a:lnTo>
                    <a:lnTo>
                      <a:pt x="1009" y="429"/>
                    </a:lnTo>
                    <a:lnTo>
                      <a:pt x="987" y="410"/>
                    </a:lnTo>
                    <a:lnTo>
                      <a:pt x="974" y="371"/>
                    </a:lnTo>
                    <a:lnTo>
                      <a:pt x="966" y="307"/>
                    </a:lnTo>
                    <a:lnTo>
                      <a:pt x="970" y="212"/>
                    </a:lnTo>
                    <a:lnTo>
                      <a:pt x="951" y="241"/>
                    </a:lnTo>
                    <a:lnTo>
                      <a:pt x="931" y="289"/>
                    </a:lnTo>
                    <a:lnTo>
                      <a:pt x="914" y="346"/>
                    </a:lnTo>
                    <a:lnTo>
                      <a:pt x="896" y="411"/>
                    </a:lnTo>
                    <a:lnTo>
                      <a:pt x="879" y="475"/>
                    </a:lnTo>
                    <a:lnTo>
                      <a:pt x="863" y="538"/>
                    </a:lnTo>
                    <a:lnTo>
                      <a:pt x="850" y="588"/>
                    </a:lnTo>
                    <a:lnTo>
                      <a:pt x="838" y="629"/>
                    </a:lnTo>
                    <a:lnTo>
                      <a:pt x="826" y="615"/>
                    </a:lnTo>
                    <a:lnTo>
                      <a:pt x="815" y="603"/>
                    </a:lnTo>
                    <a:lnTo>
                      <a:pt x="803" y="592"/>
                    </a:lnTo>
                    <a:lnTo>
                      <a:pt x="795" y="584"/>
                    </a:lnTo>
                    <a:lnTo>
                      <a:pt x="780" y="565"/>
                    </a:lnTo>
                    <a:lnTo>
                      <a:pt x="770" y="551"/>
                    </a:lnTo>
                    <a:lnTo>
                      <a:pt x="778" y="567"/>
                    </a:lnTo>
                    <a:lnTo>
                      <a:pt x="786" y="584"/>
                    </a:lnTo>
                    <a:lnTo>
                      <a:pt x="792" y="603"/>
                    </a:lnTo>
                    <a:lnTo>
                      <a:pt x="799" y="623"/>
                    </a:lnTo>
                    <a:lnTo>
                      <a:pt x="803" y="642"/>
                    </a:lnTo>
                    <a:lnTo>
                      <a:pt x="809" y="664"/>
                    </a:lnTo>
                    <a:lnTo>
                      <a:pt x="813" y="683"/>
                    </a:lnTo>
                    <a:lnTo>
                      <a:pt x="819" y="706"/>
                    </a:lnTo>
                    <a:lnTo>
                      <a:pt x="817" y="716"/>
                    </a:lnTo>
                    <a:lnTo>
                      <a:pt x="815" y="726"/>
                    </a:lnTo>
                    <a:lnTo>
                      <a:pt x="815" y="737"/>
                    </a:lnTo>
                    <a:lnTo>
                      <a:pt x="817" y="749"/>
                    </a:lnTo>
                    <a:lnTo>
                      <a:pt x="817" y="759"/>
                    </a:lnTo>
                    <a:lnTo>
                      <a:pt x="819" y="768"/>
                    </a:lnTo>
                    <a:lnTo>
                      <a:pt x="821" y="780"/>
                    </a:lnTo>
                    <a:lnTo>
                      <a:pt x="826" y="792"/>
                    </a:lnTo>
                    <a:lnTo>
                      <a:pt x="826" y="819"/>
                    </a:lnTo>
                    <a:lnTo>
                      <a:pt x="826" y="846"/>
                    </a:lnTo>
                    <a:lnTo>
                      <a:pt x="825" y="871"/>
                    </a:lnTo>
                    <a:lnTo>
                      <a:pt x="825" y="894"/>
                    </a:lnTo>
                    <a:lnTo>
                      <a:pt x="821" y="912"/>
                    </a:lnTo>
                    <a:lnTo>
                      <a:pt x="819" y="927"/>
                    </a:lnTo>
                    <a:lnTo>
                      <a:pt x="815" y="937"/>
                    </a:lnTo>
                    <a:lnTo>
                      <a:pt x="813" y="945"/>
                    </a:lnTo>
                    <a:lnTo>
                      <a:pt x="815" y="951"/>
                    </a:lnTo>
                    <a:lnTo>
                      <a:pt x="817" y="966"/>
                    </a:lnTo>
                    <a:lnTo>
                      <a:pt x="819" y="985"/>
                    </a:lnTo>
                    <a:lnTo>
                      <a:pt x="823" y="1013"/>
                    </a:lnTo>
                    <a:lnTo>
                      <a:pt x="823" y="1040"/>
                    </a:lnTo>
                    <a:lnTo>
                      <a:pt x="823" y="1075"/>
                    </a:lnTo>
                    <a:lnTo>
                      <a:pt x="823" y="1110"/>
                    </a:lnTo>
                    <a:lnTo>
                      <a:pt x="825" y="1148"/>
                    </a:lnTo>
                    <a:lnTo>
                      <a:pt x="803" y="1137"/>
                    </a:lnTo>
                    <a:lnTo>
                      <a:pt x="784" y="1125"/>
                    </a:lnTo>
                    <a:lnTo>
                      <a:pt x="764" y="1113"/>
                    </a:lnTo>
                    <a:lnTo>
                      <a:pt x="745" y="1102"/>
                    </a:lnTo>
                    <a:lnTo>
                      <a:pt x="745" y="1073"/>
                    </a:lnTo>
                    <a:lnTo>
                      <a:pt x="745" y="1049"/>
                    </a:lnTo>
                    <a:lnTo>
                      <a:pt x="745" y="1026"/>
                    </a:lnTo>
                    <a:lnTo>
                      <a:pt x="747" y="1009"/>
                    </a:lnTo>
                    <a:lnTo>
                      <a:pt x="747" y="989"/>
                    </a:lnTo>
                    <a:lnTo>
                      <a:pt x="749" y="978"/>
                    </a:lnTo>
                    <a:lnTo>
                      <a:pt x="751" y="968"/>
                    </a:lnTo>
                    <a:lnTo>
                      <a:pt x="755" y="964"/>
                    </a:lnTo>
                    <a:lnTo>
                      <a:pt x="739" y="960"/>
                    </a:lnTo>
                    <a:lnTo>
                      <a:pt x="729" y="949"/>
                    </a:lnTo>
                    <a:lnTo>
                      <a:pt x="724" y="935"/>
                    </a:lnTo>
                    <a:lnTo>
                      <a:pt x="722" y="923"/>
                    </a:lnTo>
                    <a:lnTo>
                      <a:pt x="720" y="904"/>
                    </a:lnTo>
                    <a:lnTo>
                      <a:pt x="720" y="887"/>
                    </a:lnTo>
                    <a:lnTo>
                      <a:pt x="704" y="892"/>
                    </a:lnTo>
                    <a:lnTo>
                      <a:pt x="693" y="896"/>
                    </a:lnTo>
                    <a:lnTo>
                      <a:pt x="681" y="896"/>
                    </a:lnTo>
                    <a:lnTo>
                      <a:pt x="671" y="894"/>
                    </a:lnTo>
                    <a:lnTo>
                      <a:pt x="662" y="888"/>
                    </a:lnTo>
                    <a:lnTo>
                      <a:pt x="654" y="881"/>
                    </a:lnTo>
                    <a:lnTo>
                      <a:pt x="646" y="869"/>
                    </a:lnTo>
                    <a:lnTo>
                      <a:pt x="640" y="856"/>
                    </a:lnTo>
                    <a:lnTo>
                      <a:pt x="634" y="863"/>
                    </a:lnTo>
                    <a:lnTo>
                      <a:pt x="629" y="871"/>
                    </a:lnTo>
                    <a:lnTo>
                      <a:pt x="617" y="877"/>
                    </a:lnTo>
                    <a:lnTo>
                      <a:pt x="605" y="885"/>
                    </a:lnTo>
                    <a:lnTo>
                      <a:pt x="603" y="879"/>
                    </a:lnTo>
                    <a:lnTo>
                      <a:pt x="601" y="877"/>
                    </a:lnTo>
                    <a:lnTo>
                      <a:pt x="601" y="863"/>
                    </a:lnTo>
                    <a:lnTo>
                      <a:pt x="607" y="854"/>
                    </a:lnTo>
                    <a:lnTo>
                      <a:pt x="611" y="842"/>
                    </a:lnTo>
                    <a:lnTo>
                      <a:pt x="621" y="836"/>
                    </a:lnTo>
                    <a:lnTo>
                      <a:pt x="627" y="826"/>
                    </a:lnTo>
                    <a:lnTo>
                      <a:pt x="638" y="821"/>
                    </a:lnTo>
                    <a:lnTo>
                      <a:pt x="650" y="815"/>
                    </a:lnTo>
                    <a:lnTo>
                      <a:pt x="665" y="811"/>
                    </a:lnTo>
                    <a:lnTo>
                      <a:pt x="687" y="757"/>
                    </a:lnTo>
                    <a:lnTo>
                      <a:pt x="695" y="700"/>
                    </a:lnTo>
                    <a:lnTo>
                      <a:pt x="685" y="644"/>
                    </a:lnTo>
                    <a:lnTo>
                      <a:pt x="665" y="590"/>
                    </a:lnTo>
                    <a:lnTo>
                      <a:pt x="636" y="536"/>
                    </a:lnTo>
                    <a:lnTo>
                      <a:pt x="601" y="485"/>
                    </a:lnTo>
                    <a:lnTo>
                      <a:pt x="565" y="435"/>
                    </a:lnTo>
                    <a:lnTo>
                      <a:pt x="530" y="392"/>
                    </a:lnTo>
                    <a:lnTo>
                      <a:pt x="516" y="394"/>
                    </a:lnTo>
                    <a:lnTo>
                      <a:pt x="503" y="398"/>
                    </a:lnTo>
                    <a:lnTo>
                      <a:pt x="489" y="398"/>
                    </a:lnTo>
                    <a:lnTo>
                      <a:pt x="477" y="400"/>
                    </a:lnTo>
                    <a:lnTo>
                      <a:pt x="462" y="398"/>
                    </a:lnTo>
                    <a:lnTo>
                      <a:pt x="448" y="398"/>
                    </a:lnTo>
                    <a:lnTo>
                      <a:pt x="433" y="396"/>
                    </a:lnTo>
                    <a:lnTo>
                      <a:pt x="421" y="394"/>
                    </a:lnTo>
                    <a:lnTo>
                      <a:pt x="413" y="415"/>
                    </a:lnTo>
                    <a:lnTo>
                      <a:pt x="409" y="435"/>
                    </a:lnTo>
                    <a:lnTo>
                      <a:pt x="404" y="452"/>
                    </a:lnTo>
                    <a:lnTo>
                      <a:pt x="404" y="470"/>
                    </a:lnTo>
                    <a:lnTo>
                      <a:pt x="404" y="479"/>
                    </a:lnTo>
                    <a:lnTo>
                      <a:pt x="404" y="491"/>
                    </a:lnTo>
                    <a:lnTo>
                      <a:pt x="406" y="499"/>
                    </a:lnTo>
                    <a:lnTo>
                      <a:pt x="411" y="505"/>
                    </a:lnTo>
                    <a:lnTo>
                      <a:pt x="421" y="520"/>
                    </a:lnTo>
                    <a:lnTo>
                      <a:pt x="429" y="534"/>
                    </a:lnTo>
                    <a:lnTo>
                      <a:pt x="433" y="545"/>
                    </a:lnTo>
                    <a:lnTo>
                      <a:pt x="439" y="553"/>
                    </a:lnTo>
                    <a:lnTo>
                      <a:pt x="441" y="559"/>
                    </a:lnTo>
                    <a:lnTo>
                      <a:pt x="441" y="555"/>
                    </a:lnTo>
                    <a:lnTo>
                      <a:pt x="441" y="570"/>
                    </a:lnTo>
                    <a:lnTo>
                      <a:pt x="435" y="584"/>
                    </a:lnTo>
                    <a:lnTo>
                      <a:pt x="423" y="592"/>
                    </a:lnTo>
                    <a:lnTo>
                      <a:pt x="409" y="598"/>
                    </a:lnTo>
                    <a:lnTo>
                      <a:pt x="404" y="609"/>
                    </a:lnTo>
                    <a:lnTo>
                      <a:pt x="400" y="621"/>
                    </a:lnTo>
                    <a:lnTo>
                      <a:pt x="392" y="633"/>
                    </a:lnTo>
                    <a:lnTo>
                      <a:pt x="386" y="646"/>
                    </a:lnTo>
                    <a:lnTo>
                      <a:pt x="375" y="658"/>
                    </a:lnTo>
                    <a:lnTo>
                      <a:pt x="363" y="671"/>
                    </a:lnTo>
                    <a:lnTo>
                      <a:pt x="349" y="685"/>
                    </a:lnTo>
                    <a:lnTo>
                      <a:pt x="336" y="700"/>
                    </a:lnTo>
                    <a:lnTo>
                      <a:pt x="326" y="726"/>
                    </a:lnTo>
                    <a:lnTo>
                      <a:pt x="320" y="753"/>
                    </a:lnTo>
                    <a:lnTo>
                      <a:pt x="318" y="776"/>
                    </a:lnTo>
                    <a:lnTo>
                      <a:pt x="318" y="801"/>
                    </a:lnTo>
                    <a:lnTo>
                      <a:pt x="316" y="823"/>
                    </a:lnTo>
                    <a:lnTo>
                      <a:pt x="316" y="844"/>
                    </a:lnTo>
                    <a:lnTo>
                      <a:pt x="316" y="865"/>
                    </a:lnTo>
                    <a:lnTo>
                      <a:pt x="316" y="888"/>
                    </a:lnTo>
                    <a:lnTo>
                      <a:pt x="332" y="902"/>
                    </a:lnTo>
                    <a:lnTo>
                      <a:pt x="351" y="916"/>
                    </a:lnTo>
                    <a:lnTo>
                      <a:pt x="369" y="925"/>
                    </a:lnTo>
                    <a:lnTo>
                      <a:pt x="390" y="937"/>
                    </a:lnTo>
                    <a:lnTo>
                      <a:pt x="380" y="947"/>
                    </a:lnTo>
                    <a:lnTo>
                      <a:pt x="371" y="956"/>
                    </a:lnTo>
                    <a:lnTo>
                      <a:pt x="361" y="964"/>
                    </a:lnTo>
                    <a:lnTo>
                      <a:pt x="355" y="972"/>
                    </a:lnTo>
                    <a:lnTo>
                      <a:pt x="357" y="978"/>
                    </a:lnTo>
                    <a:lnTo>
                      <a:pt x="359" y="991"/>
                    </a:lnTo>
                    <a:lnTo>
                      <a:pt x="361" y="1007"/>
                    </a:lnTo>
                    <a:lnTo>
                      <a:pt x="365" y="1030"/>
                    </a:lnTo>
                    <a:lnTo>
                      <a:pt x="365" y="1055"/>
                    </a:lnTo>
                    <a:lnTo>
                      <a:pt x="365" y="1084"/>
                    </a:lnTo>
                    <a:lnTo>
                      <a:pt x="365" y="1115"/>
                    </a:lnTo>
                    <a:lnTo>
                      <a:pt x="367" y="1150"/>
                    </a:lnTo>
                    <a:lnTo>
                      <a:pt x="349" y="1139"/>
                    </a:lnTo>
                    <a:lnTo>
                      <a:pt x="332" y="1129"/>
                    </a:lnTo>
                    <a:lnTo>
                      <a:pt x="314" y="1117"/>
                    </a:lnTo>
                    <a:lnTo>
                      <a:pt x="299" y="1108"/>
                    </a:lnTo>
                    <a:lnTo>
                      <a:pt x="281" y="1096"/>
                    </a:lnTo>
                    <a:lnTo>
                      <a:pt x="264" y="1084"/>
                    </a:lnTo>
                    <a:lnTo>
                      <a:pt x="247" y="1071"/>
                    </a:lnTo>
                    <a:lnTo>
                      <a:pt x="231" y="1059"/>
                    </a:lnTo>
                    <a:lnTo>
                      <a:pt x="293" y="1129"/>
                    </a:lnTo>
                    <a:lnTo>
                      <a:pt x="332" y="1183"/>
                    </a:lnTo>
                    <a:lnTo>
                      <a:pt x="345" y="1220"/>
                    </a:lnTo>
                    <a:lnTo>
                      <a:pt x="338" y="1239"/>
                    </a:lnTo>
                    <a:lnTo>
                      <a:pt x="303" y="1241"/>
                    </a:lnTo>
                    <a:lnTo>
                      <a:pt x="245" y="1226"/>
                    </a:lnTo>
                    <a:lnTo>
                      <a:pt x="161" y="1193"/>
                    </a:lnTo>
                    <a:lnTo>
                      <a:pt x="57" y="1142"/>
                    </a:lnTo>
                    <a:lnTo>
                      <a:pt x="134" y="1228"/>
                    </a:lnTo>
                    <a:lnTo>
                      <a:pt x="190" y="1296"/>
                    </a:lnTo>
                    <a:lnTo>
                      <a:pt x="221" y="1346"/>
                    </a:lnTo>
                    <a:lnTo>
                      <a:pt x="229" y="1379"/>
                    </a:lnTo>
                    <a:lnTo>
                      <a:pt x="210" y="1393"/>
                    </a:lnTo>
                    <a:lnTo>
                      <a:pt x="169" y="1391"/>
                    </a:lnTo>
                    <a:lnTo>
                      <a:pt x="103" y="1369"/>
                    </a:lnTo>
                    <a:lnTo>
                      <a:pt x="16" y="1332"/>
                    </a:lnTo>
                    <a:lnTo>
                      <a:pt x="111" y="1398"/>
                    </a:lnTo>
                    <a:lnTo>
                      <a:pt x="183" y="1462"/>
                    </a:lnTo>
                    <a:lnTo>
                      <a:pt x="229" y="1517"/>
                    </a:lnTo>
                    <a:lnTo>
                      <a:pt x="252" y="1559"/>
                    </a:lnTo>
                    <a:lnTo>
                      <a:pt x="247" y="1585"/>
                    </a:lnTo>
                    <a:lnTo>
                      <a:pt x="214" y="1590"/>
                    </a:lnTo>
                    <a:lnTo>
                      <a:pt x="153" y="1573"/>
                    </a:lnTo>
                    <a:lnTo>
                      <a:pt x="64" y="1528"/>
                    </a:lnTo>
                    <a:lnTo>
                      <a:pt x="155" y="1590"/>
                    </a:lnTo>
                    <a:lnTo>
                      <a:pt x="221" y="1654"/>
                    </a:lnTo>
                    <a:lnTo>
                      <a:pt x="260" y="1714"/>
                    </a:lnTo>
                    <a:lnTo>
                      <a:pt x="274" y="1767"/>
                    </a:lnTo>
                    <a:lnTo>
                      <a:pt x="260" y="1802"/>
                    </a:lnTo>
                    <a:lnTo>
                      <a:pt x="221" y="1821"/>
                    </a:lnTo>
                    <a:lnTo>
                      <a:pt x="155" y="1817"/>
                    </a:lnTo>
                    <a:lnTo>
                      <a:pt x="64" y="1784"/>
                    </a:lnTo>
                    <a:lnTo>
                      <a:pt x="153" y="1827"/>
                    </a:lnTo>
                    <a:lnTo>
                      <a:pt x="219" y="1860"/>
                    </a:lnTo>
                    <a:lnTo>
                      <a:pt x="256" y="1881"/>
                    </a:lnTo>
                    <a:lnTo>
                      <a:pt x="268" y="1891"/>
                    </a:lnTo>
                    <a:lnTo>
                      <a:pt x="250" y="1887"/>
                    </a:lnTo>
                    <a:lnTo>
                      <a:pt x="212" y="1872"/>
                    </a:lnTo>
                    <a:lnTo>
                      <a:pt x="144" y="1840"/>
                    </a:lnTo>
                    <a:lnTo>
                      <a:pt x="53" y="1800"/>
                    </a:lnTo>
                    <a:lnTo>
                      <a:pt x="134" y="1854"/>
                    </a:lnTo>
                    <a:lnTo>
                      <a:pt x="192" y="1899"/>
                    </a:lnTo>
                    <a:lnTo>
                      <a:pt x="225" y="1932"/>
                    </a:lnTo>
                    <a:lnTo>
                      <a:pt x="233" y="1955"/>
                    </a:lnTo>
                    <a:lnTo>
                      <a:pt x="214" y="1965"/>
                    </a:lnTo>
                    <a:lnTo>
                      <a:pt x="171" y="1963"/>
                    </a:lnTo>
                    <a:lnTo>
                      <a:pt x="101" y="1951"/>
                    </a:lnTo>
                    <a:lnTo>
                      <a:pt x="10" y="1930"/>
                    </a:lnTo>
                    <a:lnTo>
                      <a:pt x="101" y="1972"/>
                    </a:lnTo>
                    <a:lnTo>
                      <a:pt x="169" y="2013"/>
                    </a:lnTo>
                    <a:lnTo>
                      <a:pt x="208" y="2048"/>
                    </a:lnTo>
                    <a:lnTo>
                      <a:pt x="223" y="2077"/>
                    </a:lnTo>
                    <a:lnTo>
                      <a:pt x="208" y="2093"/>
                    </a:lnTo>
                    <a:lnTo>
                      <a:pt x="169" y="2098"/>
                    </a:lnTo>
                    <a:lnTo>
                      <a:pt x="101" y="2087"/>
                    </a:lnTo>
                    <a:lnTo>
                      <a:pt x="10" y="2060"/>
                    </a:lnTo>
                    <a:lnTo>
                      <a:pt x="101" y="2104"/>
                    </a:lnTo>
                    <a:lnTo>
                      <a:pt x="171" y="2141"/>
                    </a:lnTo>
                    <a:lnTo>
                      <a:pt x="212" y="2170"/>
                    </a:lnTo>
                    <a:lnTo>
                      <a:pt x="231" y="2189"/>
                    </a:lnTo>
                    <a:lnTo>
                      <a:pt x="219" y="2197"/>
                    </a:lnTo>
                    <a:lnTo>
                      <a:pt x="186" y="2197"/>
                    </a:lnTo>
                    <a:lnTo>
                      <a:pt x="126" y="2188"/>
                    </a:lnTo>
                    <a:lnTo>
                      <a:pt x="41" y="2172"/>
                    </a:lnTo>
                    <a:lnTo>
                      <a:pt x="132" y="2201"/>
                    </a:lnTo>
                    <a:lnTo>
                      <a:pt x="202" y="2226"/>
                    </a:lnTo>
                    <a:lnTo>
                      <a:pt x="243" y="2244"/>
                    </a:lnTo>
                    <a:lnTo>
                      <a:pt x="262" y="2255"/>
                    </a:lnTo>
                    <a:lnTo>
                      <a:pt x="250" y="2255"/>
                    </a:lnTo>
                    <a:lnTo>
                      <a:pt x="214" y="2250"/>
                    </a:lnTo>
                    <a:lnTo>
                      <a:pt x="150" y="2232"/>
                    </a:lnTo>
                    <a:lnTo>
                      <a:pt x="60" y="2207"/>
                    </a:lnTo>
                    <a:lnTo>
                      <a:pt x="148" y="2271"/>
                    </a:lnTo>
                    <a:lnTo>
                      <a:pt x="208" y="2395"/>
                    </a:lnTo>
                    <a:lnTo>
                      <a:pt x="239" y="2552"/>
                    </a:lnTo>
                    <a:lnTo>
                      <a:pt x="243" y="2729"/>
                    </a:lnTo>
                    <a:lnTo>
                      <a:pt x="217" y="2901"/>
                    </a:lnTo>
                    <a:lnTo>
                      <a:pt x="169" y="3052"/>
                    </a:lnTo>
                    <a:lnTo>
                      <a:pt x="95" y="3161"/>
                    </a:lnTo>
                    <a:lnTo>
                      <a:pt x="0" y="3209"/>
                    </a:lnTo>
                    <a:lnTo>
                      <a:pt x="93" y="3219"/>
                    </a:lnTo>
                    <a:lnTo>
                      <a:pt x="163" y="3233"/>
                    </a:lnTo>
                    <a:lnTo>
                      <a:pt x="206" y="3250"/>
                    </a:lnTo>
                    <a:lnTo>
                      <a:pt x="227" y="3269"/>
                    </a:lnTo>
                    <a:lnTo>
                      <a:pt x="221" y="3291"/>
                    </a:lnTo>
                    <a:lnTo>
                      <a:pt x="192" y="3316"/>
                    </a:lnTo>
                    <a:lnTo>
                      <a:pt x="138" y="3343"/>
                    </a:lnTo>
                    <a:lnTo>
                      <a:pt x="60" y="3376"/>
                    </a:lnTo>
                    <a:lnTo>
                      <a:pt x="165" y="3372"/>
                    </a:lnTo>
                    <a:lnTo>
                      <a:pt x="249" y="3374"/>
                    </a:lnTo>
                    <a:lnTo>
                      <a:pt x="305" y="3378"/>
                    </a:lnTo>
                    <a:lnTo>
                      <a:pt x="338" y="3386"/>
                    </a:lnTo>
                    <a:lnTo>
                      <a:pt x="344" y="3396"/>
                    </a:lnTo>
                    <a:lnTo>
                      <a:pt x="326" y="3409"/>
                    </a:lnTo>
                    <a:lnTo>
                      <a:pt x="285" y="3425"/>
                    </a:lnTo>
                    <a:lnTo>
                      <a:pt x="221" y="3444"/>
                    </a:lnTo>
                    <a:lnTo>
                      <a:pt x="378" y="3425"/>
                    </a:lnTo>
                    <a:lnTo>
                      <a:pt x="634" y="3413"/>
                    </a:lnTo>
                    <a:lnTo>
                      <a:pt x="949" y="3405"/>
                    </a:lnTo>
                    <a:lnTo>
                      <a:pt x="1288" y="3403"/>
                    </a:lnTo>
                    <a:lnTo>
                      <a:pt x="1612" y="3405"/>
                    </a:lnTo>
                    <a:lnTo>
                      <a:pt x="1883" y="3413"/>
                    </a:lnTo>
                    <a:lnTo>
                      <a:pt x="2068" y="3425"/>
                    </a:lnTo>
                    <a:lnTo>
                      <a:pt x="2126" y="3444"/>
                    </a:lnTo>
                    <a:lnTo>
                      <a:pt x="2139" y="3463"/>
                    </a:lnTo>
                    <a:lnTo>
                      <a:pt x="2151" y="3553"/>
                    </a:lnTo>
                    <a:lnTo>
                      <a:pt x="2157" y="3690"/>
                    </a:lnTo>
                    <a:lnTo>
                      <a:pt x="2161" y="3859"/>
                    </a:lnTo>
                    <a:lnTo>
                      <a:pt x="2157" y="4037"/>
                    </a:lnTo>
                    <a:lnTo>
                      <a:pt x="2151" y="4208"/>
                    </a:lnTo>
                    <a:lnTo>
                      <a:pt x="2139" y="4348"/>
                    </a:lnTo>
                    <a:lnTo>
                      <a:pt x="2126" y="4443"/>
                    </a:lnTo>
                    <a:lnTo>
                      <a:pt x="2120" y="4386"/>
                    </a:lnTo>
                    <a:lnTo>
                      <a:pt x="2077" y="4348"/>
                    </a:lnTo>
                    <a:lnTo>
                      <a:pt x="2008" y="4322"/>
                    </a:lnTo>
                    <a:lnTo>
                      <a:pt x="1922" y="4316"/>
                    </a:lnTo>
                    <a:lnTo>
                      <a:pt x="1827" y="4322"/>
                    </a:lnTo>
                    <a:lnTo>
                      <a:pt x="1738" y="4348"/>
                    </a:lnTo>
                    <a:lnTo>
                      <a:pt x="1658" y="4386"/>
                    </a:lnTo>
                    <a:lnTo>
                      <a:pt x="1606" y="4443"/>
                    </a:lnTo>
                    <a:lnTo>
                      <a:pt x="1612" y="4388"/>
                    </a:lnTo>
                    <a:lnTo>
                      <a:pt x="1610" y="4355"/>
                    </a:lnTo>
                    <a:lnTo>
                      <a:pt x="1598" y="4340"/>
                    </a:lnTo>
                    <a:lnTo>
                      <a:pt x="1579" y="4346"/>
                    </a:lnTo>
                    <a:lnTo>
                      <a:pt x="1550" y="4369"/>
                    </a:lnTo>
                    <a:lnTo>
                      <a:pt x="1513" y="4413"/>
                    </a:lnTo>
                    <a:lnTo>
                      <a:pt x="1466" y="4475"/>
                    </a:lnTo>
                    <a:lnTo>
                      <a:pt x="1412" y="4559"/>
                    </a:lnTo>
                    <a:lnTo>
                      <a:pt x="1412" y="4516"/>
                    </a:lnTo>
                    <a:lnTo>
                      <a:pt x="1391" y="4491"/>
                    </a:lnTo>
                    <a:lnTo>
                      <a:pt x="1348" y="4481"/>
                    </a:lnTo>
                    <a:lnTo>
                      <a:pt x="1294" y="4489"/>
                    </a:lnTo>
                    <a:lnTo>
                      <a:pt x="1226" y="4507"/>
                    </a:lnTo>
                    <a:lnTo>
                      <a:pt x="1156" y="4541"/>
                    </a:lnTo>
                    <a:lnTo>
                      <a:pt x="1088" y="4588"/>
                    </a:lnTo>
                    <a:lnTo>
                      <a:pt x="1026" y="4646"/>
                    </a:lnTo>
                    <a:lnTo>
                      <a:pt x="1065" y="4584"/>
                    </a:lnTo>
                    <a:lnTo>
                      <a:pt x="1090" y="4545"/>
                    </a:lnTo>
                    <a:lnTo>
                      <a:pt x="1096" y="4522"/>
                    </a:lnTo>
                    <a:lnTo>
                      <a:pt x="1090" y="4522"/>
                    </a:lnTo>
                    <a:lnTo>
                      <a:pt x="1065" y="4539"/>
                    </a:lnTo>
                    <a:lnTo>
                      <a:pt x="1024" y="4576"/>
                    </a:lnTo>
                    <a:lnTo>
                      <a:pt x="968" y="4634"/>
                    </a:lnTo>
                    <a:lnTo>
                      <a:pt x="896" y="4712"/>
                    </a:lnTo>
                    <a:lnTo>
                      <a:pt x="951" y="4648"/>
                    </a:lnTo>
                    <a:lnTo>
                      <a:pt x="984" y="4613"/>
                    </a:lnTo>
                    <a:lnTo>
                      <a:pt x="993" y="4600"/>
                    </a:lnTo>
                    <a:lnTo>
                      <a:pt x="984" y="4611"/>
                    </a:lnTo>
                    <a:lnTo>
                      <a:pt x="954" y="4640"/>
                    </a:lnTo>
                    <a:lnTo>
                      <a:pt x="912" y="4687"/>
                    </a:lnTo>
                    <a:lnTo>
                      <a:pt x="854" y="4747"/>
                    </a:lnTo>
                    <a:lnTo>
                      <a:pt x="786" y="4821"/>
                    </a:lnTo>
                    <a:lnTo>
                      <a:pt x="830" y="4772"/>
                    </a:lnTo>
                    <a:lnTo>
                      <a:pt x="861" y="4749"/>
                    </a:lnTo>
                    <a:lnTo>
                      <a:pt x="877" y="4745"/>
                    </a:lnTo>
                    <a:lnTo>
                      <a:pt x="879" y="4766"/>
                    </a:lnTo>
                    <a:lnTo>
                      <a:pt x="863" y="4807"/>
                    </a:lnTo>
                    <a:lnTo>
                      <a:pt x="836" y="4871"/>
                    </a:lnTo>
                    <a:lnTo>
                      <a:pt x="793" y="4956"/>
                    </a:lnTo>
                    <a:lnTo>
                      <a:pt x="737" y="5063"/>
                    </a:lnTo>
                    <a:lnTo>
                      <a:pt x="815" y="5009"/>
                    </a:lnTo>
                    <a:lnTo>
                      <a:pt x="881" y="4978"/>
                    </a:lnTo>
                    <a:lnTo>
                      <a:pt x="929" y="4964"/>
                    </a:lnTo>
                    <a:lnTo>
                      <a:pt x="964" y="4974"/>
                    </a:lnTo>
                    <a:lnTo>
                      <a:pt x="982" y="4999"/>
                    </a:lnTo>
                    <a:lnTo>
                      <a:pt x="984" y="5047"/>
                    </a:lnTo>
                    <a:lnTo>
                      <a:pt x="970" y="5113"/>
                    </a:lnTo>
                    <a:lnTo>
                      <a:pt x="941" y="5201"/>
                    </a:lnTo>
                    <a:lnTo>
                      <a:pt x="1009" y="5146"/>
                    </a:lnTo>
                    <a:lnTo>
                      <a:pt x="1123" y="5113"/>
                    </a:lnTo>
                    <a:lnTo>
                      <a:pt x="1269" y="5094"/>
                    </a:lnTo>
                    <a:lnTo>
                      <a:pt x="1443" y="5090"/>
                    </a:lnTo>
                    <a:lnTo>
                      <a:pt x="1631" y="5094"/>
                    </a:lnTo>
                    <a:lnTo>
                      <a:pt x="1827" y="5108"/>
                    </a:lnTo>
                    <a:lnTo>
                      <a:pt x="2019" y="5125"/>
                    </a:lnTo>
                    <a:lnTo>
                      <a:pt x="2201" y="5146"/>
                    </a:lnTo>
                    <a:lnTo>
                      <a:pt x="2386" y="5133"/>
                    </a:lnTo>
                    <a:lnTo>
                      <a:pt x="2584" y="5127"/>
                    </a:lnTo>
                    <a:lnTo>
                      <a:pt x="2793" y="5127"/>
                    </a:lnTo>
                    <a:lnTo>
                      <a:pt x="3016" y="5133"/>
                    </a:lnTo>
                    <a:lnTo>
                      <a:pt x="3247" y="5141"/>
                    </a:lnTo>
                    <a:lnTo>
                      <a:pt x="3487" y="5152"/>
                    </a:lnTo>
                    <a:lnTo>
                      <a:pt x="3737" y="5164"/>
                    </a:lnTo>
                    <a:lnTo>
                      <a:pt x="3993" y="5179"/>
                    </a:lnTo>
                    <a:close/>
                    <a:moveTo>
                      <a:pt x="747" y="1193"/>
                    </a:moveTo>
                    <a:lnTo>
                      <a:pt x="745" y="1177"/>
                    </a:lnTo>
                    <a:lnTo>
                      <a:pt x="745" y="1164"/>
                    </a:lnTo>
                    <a:lnTo>
                      <a:pt x="745" y="1150"/>
                    </a:lnTo>
                    <a:lnTo>
                      <a:pt x="745" y="1137"/>
                    </a:lnTo>
                    <a:lnTo>
                      <a:pt x="757" y="1156"/>
                    </a:lnTo>
                    <a:lnTo>
                      <a:pt x="768" y="1173"/>
                    </a:lnTo>
                    <a:lnTo>
                      <a:pt x="774" y="1185"/>
                    </a:lnTo>
                    <a:lnTo>
                      <a:pt x="778" y="1197"/>
                    </a:lnTo>
                    <a:lnTo>
                      <a:pt x="774" y="1201"/>
                    </a:lnTo>
                    <a:lnTo>
                      <a:pt x="770" y="1201"/>
                    </a:lnTo>
                    <a:lnTo>
                      <a:pt x="759" y="1199"/>
                    </a:lnTo>
                    <a:lnTo>
                      <a:pt x="747" y="1193"/>
                    </a:lnTo>
                    <a:close/>
                    <a:moveTo>
                      <a:pt x="1389" y="4605"/>
                    </a:moveTo>
                    <a:lnTo>
                      <a:pt x="1395" y="4592"/>
                    </a:lnTo>
                    <a:lnTo>
                      <a:pt x="1402" y="4580"/>
                    </a:lnTo>
                    <a:lnTo>
                      <a:pt x="1406" y="4569"/>
                    </a:lnTo>
                    <a:lnTo>
                      <a:pt x="1412" y="4561"/>
                    </a:lnTo>
                    <a:lnTo>
                      <a:pt x="1451" y="4503"/>
                    </a:lnTo>
                    <a:lnTo>
                      <a:pt x="1478" y="4466"/>
                    </a:lnTo>
                    <a:lnTo>
                      <a:pt x="1492" y="4446"/>
                    </a:lnTo>
                    <a:lnTo>
                      <a:pt x="1494" y="4446"/>
                    </a:lnTo>
                    <a:lnTo>
                      <a:pt x="1484" y="4462"/>
                    </a:lnTo>
                    <a:lnTo>
                      <a:pt x="1463" y="4495"/>
                    </a:lnTo>
                    <a:lnTo>
                      <a:pt x="1430" y="4541"/>
                    </a:lnTo>
                    <a:lnTo>
                      <a:pt x="1389" y="4605"/>
                    </a:lnTo>
                    <a:close/>
                    <a:moveTo>
                      <a:pt x="3373" y="890"/>
                    </a:moveTo>
                    <a:lnTo>
                      <a:pt x="3373" y="908"/>
                    </a:lnTo>
                    <a:lnTo>
                      <a:pt x="3373" y="929"/>
                    </a:lnTo>
                    <a:lnTo>
                      <a:pt x="3373" y="939"/>
                    </a:lnTo>
                    <a:lnTo>
                      <a:pt x="3373" y="951"/>
                    </a:lnTo>
                    <a:lnTo>
                      <a:pt x="3373" y="962"/>
                    </a:lnTo>
                    <a:lnTo>
                      <a:pt x="3373" y="974"/>
                    </a:lnTo>
                    <a:lnTo>
                      <a:pt x="3367" y="964"/>
                    </a:lnTo>
                    <a:lnTo>
                      <a:pt x="3365" y="954"/>
                    </a:lnTo>
                    <a:lnTo>
                      <a:pt x="3365" y="945"/>
                    </a:lnTo>
                    <a:lnTo>
                      <a:pt x="3365" y="935"/>
                    </a:lnTo>
                    <a:lnTo>
                      <a:pt x="3365" y="923"/>
                    </a:lnTo>
                    <a:lnTo>
                      <a:pt x="3365" y="912"/>
                    </a:lnTo>
                    <a:lnTo>
                      <a:pt x="3367" y="900"/>
                    </a:lnTo>
                    <a:lnTo>
                      <a:pt x="3373" y="890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8" name="Freeform 9"/>
              <p:cNvSpPr>
                <a:spLocks/>
              </p:cNvSpPr>
              <p:nvPr/>
            </p:nvSpPr>
            <p:spPr bwMode="auto">
              <a:xfrm>
                <a:off x="2854325" y="4189413"/>
                <a:ext cx="1887537" cy="1560512"/>
              </a:xfrm>
              <a:custGeom>
                <a:avLst/>
                <a:gdLst>
                  <a:gd name="T0" fmla="*/ 33 w 2378"/>
                  <a:gd name="T1" fmla="*/ 15 h 1966"/>
                  <a:gd name="T2" fmla="*/ 0 w 2378"/>
                  <a:gd name="T3" fmla="*/ 232 h 1966"/>
                  <a:gd name="T4" fmla="*/ 2006 w 2378"/>
                  <a:gd name="T5" fmla="*/ 232 h 1966"/>
                  <a:gd name="T6" fmla="*/ 2006 w 2378"/>
                  <a:gd name="T7" fmla="*/ 1592 h 1966"/>
                  <a:gd name="T8" fmla="*/ 1354 w 2378"/>
                  <a:gd name="T9" fmla="*/ 1592 h 1966"/>
                  <a:gd name="T10" fmla="*/ 1238 w 2378"/>
                  <a:gd name="T11" fmla="*/ 1731 h 1966"/>
                  <a:gd name="T12" fmla="*/ 786 w 2378"/>
                  <a:gd name="T13" fmla="*/ 1784 h 1966"/>
                  <a:gd name="T14" fmla="*/ 679 w 2378"/>
                  <a:gd name="T15" fmla="*/ 1966 h 1966"/>
                  <a:gd name="T16" fmla="*/ 2266 w 2378"/>
                  <a:gd name="T17" fmla="*/ 1966 h 1966"/>
                  <a:gd name="T18" fmla="*/ 2347 w 2378"/>
                  <a:gd name="T19" fmla="*/ 285 h 1966"/>
                  <a:gd name="T20" fmla="*/ 2378 w 2378"/>
                  <a:gd name="T21" fmla="*/ 0 h 1966"/>
                  <a:gd name="T22" fmla="*/ 33 w 2378"/>
                  <a:gd name="T23" fmla="*/ 15 h 1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78" h="1966">
                    <a:moveTo>
                      <a:pt x="33" y="15"/>
                    </a:moveTo>
                    <a:lnTo>
                      <a:pt x="0" y="232"/>
                    </a:lnTo>
                    <a:lnTo>
                      <a:pt x="2006" y="232"/>
                    </a:lnTo>
                    <a:lnTo>
                      <a:pt x="2006" y="1592"/>
                    </a:lnTo>
                    <a:lnTo>
                      <a:pt x="1354" y="1592"/>
                    </a:lnTo>
                    <a:lnTo>
                      <a:pt x="1238" y="1731"/>
                    </a:lnTo>
                    <a:lnTo>
                      <a:pt x="786" y="1784"/>
                    </a:lnTo>
                    <a:lnTo>
                      <a:pt x="679" y="1966"/>
                    </a:lnTo>
                    <a:lnTo>
                      <a:pt x="2266" y="1966"/>
                    </a:lnTo>
                    <a:lnTo>
                      <a:pt x="2347" y="285"/>
                    </a:lnTo>
                    <a:lnTo>
                      <a:pt x="2378" y="0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9" name="Freeform 10"/>
              <p:cNvSpPr>
                <a:spLocks/>
              </p:cNvSpPr>
              <p:nvPr/>
            </p:nvSpPr>
            <p:spPr bwMode="auto">
              <a:xfrm>
                <a:off x="2851150" y="2794000"/>
                <a:ext cx="3494087" cy="2955925"/>
              </a:xfrm>
              <a:custGeom>
                <a:avLst/>
                <a:gdLst>
                  <a:gd name="T0" fmla="*/ 13 w 4402"/>
                  <a:gd name="T1" fmla="*/ 1101 h 3725"/>
                  <a:gd name="T2" fmla="*/ 66 w 4402"/>
                  <a:gd name="T3" fmla="*/ 524 h 3725"/>
                  <a:gd name="T4" fmla="*/ 219 w 4402"/>
                  <a:gd name="T5" fmla="*/ 541 h 3725"/>
                  <a:gd name="T6" fmla="*/ 283 w 4402"/>
                  <a:gd name="T7" fmla="*/ 1103 h 3725"/>
                  <a:gd name="T8" fmla="*/ 195 w 4402"/>
                  <a:gd name="T9" fmla="*/ 1799 h 3725"/>
                  <a:gd name="T10" fmla="*/ 519 w 4402"/>
                  <a:gd name="T11" fmla="*/ 1049 h 3725"/>
                  <a:gd name="T12" fmla="*/ 572 w 4402"/>
                  <a:gd name="T13" fmla="*/ 440 h 3725"/>
                  <a:gd name="T14" fmla="*/ 725 w 4402"/>
                  <a:gd name="T15" fmla="*/ 458 h 3725"/>
                  <a:gd name="T16" fmla="*/ 789 w 4402"/>
                  <a:gd name="T17" fmla="*/ 1103 h 3725"/>
                  <a:gd name="T18" fmla="*/ 735 w 4402"/>
                  <a:gd name="T19" fmla="*/ 1817 h 3725"/>
                  <a:gd name="T20" fmla="*/ 1025 w 4402"/>
                  <a:gd name="T21" fmla="*/ 1049 h 3725"/>
                  <a:gd name="T22" fmla="*/ 1078 w 4402"/>
                  <a:gd name="T23" fmla="*/ 440 h 3725"/>
                  <a:gd name="T24" fmla="*/ 1264 w 4402"/>
                  <a:gd name="T25" fmla="*/ 458 h 3725"/>
                  <a:gd name="T26" fmla="*/ 1297 w 4402"/>
                  <a:gd name="T27" fmla="*/ 1103 h 3725"/>
                  <a:gd name="T28" fmla="*/ 1241 w 4402"/>
                  <a:gd name="T29" fmla="*/ 1834 h 3725"/>
                  <a:gd name="T30" fmla="*/ 1493 w 4402"/>
                  <a:gd name="T31" fmla="*/ 1111 h 3725"/>
                  <a:gd name="T32" fmla="*/ 1584 w 4402"/>
                  <a:gd name="T33" fmla="*/ 440 h 3725"/>
                  <a:gd name="T34" fmla="*/ 1739 w 4402"/>
                  <a:gd name="T35" fmla="*/ 458 h 3725"/>
                  <a:gd name="T36" fmla="*/ 1803 w 4402"/>
                  <a:gd name="T37" fmla="*/ 1103 h 3725"/>
                  <a:gd name="T38" fmla="*/ 1729 w 4402"/>
                  <a:gd name="T39" fmla="*/ 1817 h 3725"/>
                  <a:gd name="T40" fmla="*/ 1970 w 4402"/>
                  <a:gd name="T41" fmla="*/ 1569 h 3725"/>
                  <a:gd name="T42" fmla="*/ 2092 w 4402"/>
                  <a:gd name="T43" fmla="*/ 948 h 3725"/>
                  <a:gd name="T44" fmla="*/ 2092 w 4402"/>
                  <a:gd name="T45" fmla="*/ 669 h 3725"/>
                  <a:gd name="T46" fmla="*/ 2373 w 4402"/>
                  <a:gd name="T47" fmla="*/ 2 h 3725"/>
                  <a:gd name="T48" fmla="*/ 2309 w 4402"/>
                  <a:gd name="T49" fmla="*/ 704 h 3725"/>
                  <a:gd name="T50" fmla="*/ 2282 w 4402"/>
                  <a:gd name="T51" fmla="*/ 1200 h 3725"/>
                  <a:gd name="T52" fmla="*/ 2269 w 4402"/>
                  <a:gd name="T53" fmla="*/ 1590 h 3725"/>
                  <a:gd name="T54" fmla="*/ 2596 w 4402"/>
                  <a:gd name="T55" fmla="*/ 1224 h 3725"/>
                  <a:gd name="T56" fmla="*/ 2596 w 4402"/>
                  <a:gd name="T57" fmla="*/ 944 h 3725"/>
                  <a:gd name="T58" fmla="*/ 2819 w 4402"/>
                  <a:gd name="T59" fmla="*/ 217 h 3725"/>
                  <a:gd name="T60" fmla="*/ 2816 w 4402"/>
                  <a:gd name="T61" fmla="*/ 981 h 3725"/>
                  <a:gd name="T62" fmla="*/ 2752 w 4402"/>
                  <a:gd name="T63" fmla="*/ 1400 h 3725"/>
                  <a:gd name="T64" fmla="*/ 3105 w 4402"/>
                  <a:gd name="T65" fmla="*/ 1224 h 3725"/>
                  <a:gd name="T66" fmla="*/ 3105 w 4402"/>
                  <a:gd name="T67" fmla="*/ 944 h 3725"/>
                  <a:gd name="T68" fmla="*/ 3386 w 4402"/>
                  <a:gd name="T69" fmla="*/ 132 h 3725"/>
                  <a:gd name="T70" fmla="*/ 3324 w 4402"/>
                  <a:gd name="T71" fmla="*/ 981 h 3725"/>
                  <a:gd name="T72" fmla="*/ 3258 w 4402"/>
                  <a:gd name="T73" fmla="*/ 1400 h 3725"/>
                  <a:gd name="T74" fmla="*/ 3611 w 4402"/>
                  <a:gd name="T75" fmla="*/ 1224 h 3725"/>
                  <a:gd name="T76" fmla="*/ 3611 w 4402"/>
                  <a:gd name="T77" fmla="*/ 944 h 3725"/>
                  <a:gd name="T78" fmla="*/ 3892 w 4402"/>
                  <a:gd name="T79" fmla="*/ 231 h 3725"/>
                  <a:gd name="T80" fmla="*/ 3830 w 4402"/>
                  <a:gd name="T81" fmla="*/ 981 h 3725"/>
                  <a:gd name="T82" fmla="*/ 3766 w 4402"/>
                  <a:gd name="T83" fmla="*/ 1400 h 3725"/>
                  <a:gd name="T84" fmla="*/ 4117 w 4402"/>
                  <a:gd name="T85" fmla="*/ 1224 h 3725"/>
                  <a:gd name="T86" fmla="*/ 4117 w 4402"/>
                  <a:gd name="T87" fmla="*/ 944 h 3725"/>
                  <a:gd name="T88" fmla="*/ 4402 w 4402"/>
                  <a:gd name="T89" fmla="*/ 287 h 3725"/>
                  <a:gd name="T90" fmla="*/ 4336 w 4402"/>
                  <a:gd name="T91" fmla="*/ 981 h 3725"/>
                  <a:gd name="T92" fmla="*/ 4272 w 4402"/>
                  <a:gd name="T93" fmla="*/ 1956 h 3725"/>
                  <a:gd name="T94" fmla="*/ 2274 w 4402"/>
                  <a:gd name="T95" fmla="*/ 3343 h 3725"/>
                  <a:gd name="T96" fmla="*/ 3452 w 4402"/>
                  <a:gd name="T97" fmla="*/ 3469 h 3725"/>
                  <a:gd name="T98" fmla="*/ 581 w 4402"/>
                  <a:gd name="T99" fmla="*/ 3725 h 3725"/>
                  <a:gd name="T100" fmla="*/ 1301 w 4402"/>
                  <a:gd name="T101" fmla="*/ 3351 h 3725"/>
                  <a:gd name="T102" fmla="*/ 0 w 4402"/>
                  <a:gd name="T103" fmla="*/ 1991 h 3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02" h="3725">
                    <a:moveTo>
                      <a:pt x="36" y="1743"/>
                    </a:moveTo>
                    <a:lnTo>
                      <a:pt x="66" y="1189"/>
                    </a:lnTo>
                    <a:lnTo>
                      <a:pt x="13" y="1101"/>
                    </a:lnTo>
                    <a:lnTo>
                      <a:pt x="13" y="927"/>
                    </a:lnTo>
                    <a:lnTo>
                      <a:pt x="66" y="859"/>
                    </a:lnTo>
                    <a:lnTo>
                      <a:pt x="66" y="524"/>
                    </a:lnTo>
                    <a:lnTo>
                      <a:pt x="13" y="314"/>
                    </a:lnTo>
                    <a:lnTo>
                      <a:pt x="347" y="314"/>
                    </a:lnTo>
                    <a:lnTo>
                      <a:pt x="219" y="541"/>
                    </a:lnTo>
                    <a:lnTo>
                      <a:pt x="219" y="859"/>
                    </a:lnTo>
                    <a:lnTo>
                      <a:pt x="283" y="894"/>
                    </a:lnTo>
                    <a:lnTo>
                      <a:pt x="283" y="1103"/>
                    </a:lnTo>
                    <a:lnTo>
                      <a:pt x="219" y="1138"/>
                    </a:lnTo>
                    <a:lnTo>
                      <a:pt x="219" y="1400"/>
                    </a:lnTo>
                    <a:lnTo>
                      <a:pt x="195" y="1799"/>
                    </a:lnTo>
                    <a:lnTo>
                      <a:pt x="572" y="1799"/>
                    </a:lnTo>
                    <a:lnTo>
                      <a:pt x="572" y="1136"/>
                    </a:lnTo>
                    <a:lnTo>
                      <a:pt x="519" y="1049"/>
                    </a:lnTo>
                    <a:lnTo>
                      <a:pt x="519" y="927"/>
                    </a:lnTo>
                    <a:lnTo>
                      <a:pt x="572" y="859"/>
                    </a:lnTo>
                    <a:lnTo>
                      <a:pt x="572" y="440"/>
                    </a:lnTo>
                    <a:lnTo>
                      <a:pt x="422" y="291"/>
                    </a:lnTo>
                    <a:lnTo>
                      <a:pt x="853" y="291"/>
                    </a:lnTo>
                    <a:lnTo>
                      <a:pt x="725" y="458"/>
                    </a:lnTo>
                    <a:lnTo>
                      <a:pt x="725" y="859"/>
                    </a:lnTo>
                    <a:lnTo>
                      <a:pt x="789" y="894"/>
                    </a:lnTo>
                    <a:lnTo>
                      <a:pt x="789" y="1103"/>
                    </a:lnTo>
                    <a:lnTo>
                      <a:pt x="725" y="1138"/>
                    </a:lnTo>
                    <a:lnTo>
                      <a:pt x="725" y="1400"/>
                    </a:lnTo>
                    <a:lnTo>
                      <a:pt x="735" y="1817"/>
                    </a:lnTo>
                    <a:lnTo>
                      <a:pt x="1078" y="1817"/>
                    </a:lnTo>
                    <a:lnTo>
                      <a:pt x="1078" y="1136"/>
                    </a:lnTo>
                    <a:lnTo>
                      <a:pt x="1025" y="1049"/>
                    </a:lnTo>
                    <a:lnTo>
                      <a:pt x="1025" y="927"/>
                    </a:lnTo>
                    <a:lnTo>
                      <a:pt x="1078" y="859"/>
                    </a:lnTo>
                    <a:lnTo>
                      <a:pt x="1078" y="440"/>
                    </a:lnTo>
                    <a:lnTo>
                      <a:pt x="944" y="231"/>
                    </a:lnTo>
                    <a:lnTo>
                      <a:pt x="1359" y="231"/>
                    </a:lnTo>
                    <a:lnTo>
                      <a:pt x="1264" y="458"/>
                    </a:lnTo>
                    <a:lnTo>
                      <a:pt x="1264" y="859"/>
                    </a:lnTo>
                    <a:lnTo>
                      <a:pt x="1297" y="894"/>
                    </a:lnTo>
                    <a:lnTo>
                      <a:pt x="1297" y="1103"/>
                    </a:lnTo>
                    <a:lnTo>
                      <a:pt x="1231" y="1138"/>
                    </a:lnTo>
                    <a:lnTo>
                      <a:pt x="1231" y="1400"/>
                    </a:lnTo>
                    <a:lnTo>
                      <a:pt x="1241" y="1834"/>
                    </a:lnTo>
                    <a:lnTo>
                      <a:pt x="1584" y="1834"/>
                    </a:lnTo>
                    <a:lnTo>
                      <a:pt x="1584" y="1198"/>
                    </a:lnTo>
                    <a:lnTo>
                      <a:pt x="1493" y="1111"/>
                    </a:lnTo>
                    <a:lnTo>
                      <a:pt x="1493" y="927"/>
                    </a:lnTo>
                    <a:lnTo>
                      <a:pt x="1584" y="859"/>
                    </a:lnTo>
                    <a:lnTo>
                      <a:pt x="1584" y="440"/>
                    </a:lnTo>
                    <a:lnTo>
                      <a:pt x="1489" y="231"/>
                    </a:lnTo>
                    <a:lnTo>
                      <a:pt x="1906" y="283"/>
                    </a:lnTo>
                    <a:lnTo>
                      <a:pt x="1739" y="458"/>
                    </a:lnTo>
                    <a:lnTo>
                      <a:pt x="1739" y="859"/>
                    </a:lnTo>
                    <a:lnTo>
                      <a:pt x="1803" y="894"/>
                    </a:lnTo>
                    <a:lnTo>
                      <a:pt x="1803" y="1103"/>
                    </a:lnTo>
                    <a:lnTo>
                      <a:pt x="1739" y="1138"/>
                    </a:lnTo>
                    <a:lnTo>
                      <a:pt x="1739" y="1400"/>
                    </a:lnTo>
                    <a:lnTo>
                      <a:pt x="1729" y="1817"/>
                    </a:lnTo>
                    <a:lnTo>
                      <a:pt x="2009" y="1817"/>
                    </a:lnTo>
                    <a:lnTo>
                      <a:pt x="2069" y="1600"/>
                    </a:lnTo>
                    <a:lnTo>
                      <a:pt x="1970" y="1569"/>
                    </a:lnTo>
                    <a:lnTo>
                      <a:pt x="1970" y="1251"/>
                    </a:lnTo>
                    <a:lnTo>
                      <a:pt x="2053" y="1206"/>
                    </a:lnTo>
                    <a:lnTo>
                      <a:pt x="2092" y="948"/>
                    </a:lnTo>
                    <a:lnTo>
                      <a:pt x="2040" y="861"/>
                    </a:lnTo>
                    <a:lnTo>
                      <a:pt x="2040" y="739"/>
                    </a:lnTo>
                    <a:lnTo>
                      <a:pt x="2092" y="669"/>
                    </a:lnTo>
                    <a:lnTo>
                      <a:pt x="2092" y="250"/>
                    </a:lnTo>
                    <a:lnTo>
                      <a:pt x="1970" y="0"/>
                    </a:lnTo>
                    <a:lnTo>
                      <a:pt x="2373" y="2"/>
                    </a:lnTo>
                    <a:lnTo>
                      <a:pt x="2245" y="268"/>
                    </a:lnTo>
                    <a:lnTo>
                      <a:pt x="2245" y="669"/>
                    </a:lnTo>
                    <a:lnTo>
                      <a:pt x="2309" y="704"/>
                    </a:lnTo>
                    <a:lnTo>
                      <a:pt x="2309" y="913"/>
                    </a:lnTo>
                    <a:lnTo>
                      <a:pt x="2245" y="948"/>
                    </a:lnTo>
                    <a:lnTo>
                      <a:pt x="2282" y="1200"/>
                    </a:lnTo>
                    <a:lnTo>
                      <a:pt x="2393" y="1233"/>
                    </a:lnTo>
                    <a:lnTo>
                      <a:pt x="2375" y="1528"/>
                    </a:lnTo>
                    <a:lnTo>
                      <a:pt x="2269" y="1590"/>
                    </a:lnTo>
                    <a:lnTo>
                      <a:pt x="2296" y="1817"/>
                    </a:lnTo>
                    <a:lnTo>
                      <a:pt x="2583" y="1817"/>
                    </a:lnTo>
                    <a:lnTo>
                      <a:pt x="2596" y="1224"/>
                    </a:lnTo>
                    <a:lnTo>
                      <a:pt x="2546" y="1136"/>
                    </a:lnTo>
                    <a:lnTo>
                      <a:pt x="2546" y="1014"/>
                    </a:lnTo>
                    <a:lnTo>
                      <a:pt x="2596" y="944"/>
                    </a:lnTo>
                    <a:lnTo>
                      <a:pt x="2596" y="440"/>
                    </a:lnTo>
                    <a:lnTo>
                      <a:pt x="2453" y="235"/>
                    </a:lnTo>
                    <a:lnTo>
                      <a:pt x="2819" y="217"/>
                    </a:lnTo>
                    <a:lnTo>
                      <a:pt x="2752" y="458"/>
                    </a:lnTo>
                    <a:lnTo>
                      <a:pt x="2752" y="946"/>
                    </a:lnTo>
                    <a:lnTo>
                      <a:pt x="2816" y="981"/>
                    </a:lnTo>
                    <a:lnTo>
                      <a:pt x="2816" y="1189"/>
                    </a:lnTo>
                    <a:lnTo>
                      <a:pt x="2752" y="1224"/>
                    </a:lnTo>
                    <a:lnTo>
                      <a:pt x="2752" y="1400"/>
                    </a:lnTo>
                    <a:lnTo>
                      <a:pt x="2767" y="1817"/>
                    </a:lnTo>
                    <a:lnTo>
                      <a:pt x="3105" y="1817"/>
                    </a:lnTo>
                    <a:lnTo>
                      <a:pt x="3105" y="1224"/>
                    </a:lnTo>
                    <a:lnTo>
                      <a:pt x="3052" y="1136"/>
                    </a:lnTo>
                    <a:lnTo>
                      <a:pt x="3052" y="1014"/>
                    </a:lnTo>
                    <a:lnTo>
                      <a:pt x="3105" y="944"/>
                    </a:lnTo>
                    <a:lnTo>
                      <a:pt x="3105" y="339"/>
                    </a:lnTo>
                    <a:lnTo>
                      <a:pt x="2984" y="132"/>
                    </a:lnTo>
                    <a:lnTo>
                      <a:pt x="3386" y="132"/>
                    </a:lnTo>
                    <a:lnTo>
                      <a:pt x="3258" y="357"/>
                    </a:lnTo>
                    <a:lnTo>
                      <a:pt x="3258" y="946"/>
                    </a:lnTo>
                    <a:lnTo>
                      <a:pt x="3324" y="981"/>
                    </a:lnTo>
                    <a:lnTo>
                      <a:pt x="3324" y="1189"/>
                    </a:lnTo>
                    <a:lnTo>
                      <a:pt x="3258" y="1224"/>
                    </a:lnTo>
                    <a:lnTo>
                      <a:pt x="3258" y="1400"/>
                    </a:lnTo>
                    <a:lnTo>
                      <a:pt x="3281" y="1811"/>
                    </a:lnTo>
                    <a:lnTo>
                      <a:pt x="3611" y="1815"/>
                    </a:lnTo>
                    <a:lnTo>
                      <a:pt x="3611" y="1224"/>
                    </a:lnTo>
                    <a:lnTo>
                      <a:pt x="3558" y="1136"/>
                    </a:lnTo>
                    <a:lnTo>
                      <a:pt x="3558" y="1014"/>
                    </a:lnTo>
                    <a:lnTo>
                      <a:pt x="3611" y="944"/>
                    </a:lnTo>
                    <a:lnTo>
                      <a:pt x="3611" y="440"/>
                    </a:lnTo>
                    <a:lnTo>
                      <a:pt x="3471" y="196"/>
                    </a:lnTo>
                    <a:lnTo>
                      <a:pt x="3892" y="231"/>
                    </a:lnTo>
                    <a:lnTo>
                      <a:pt x="3766" y="458"/>
                    </a:lnTo>
                    <a:lnTo>
                      <a:pt x="3766" y="946"/>
                    </a:lnTo>
                    <a:lnTo>
                      <a:pt x="3830" y="981"/>
                    </a:lnTo>
                    <a:lnTo>
                      <a:pt x="3830" y="1189"/>
                    </a:lnTo>
                    <a:lnTo>
                      <a:pt x="3766" y="1224"/>
                    </a:lnTo>
                    <a:lnTo>
                      <a:pt x="3766" y="1400"/>
                    </a:lnTo>
                    <a:lnTo>
                      <a:pt x="3750" y="1807"/>
                    </a:lnTo>
                    <a:lnTo>
                      <a:pt x="4117" y="1807"/>
                    </a:lnTo>
                    <a:lnTo>
                      <a:pt x="4117" y="1224"/>
                    </a:lnTo>
                    <a:lnTo>
                      <a:pt x="4066" y="1136"/>
                    </a:lnTo>
                    <a:lnTo>
                      <a:pt x="4066" y="1014"/>
                    </a:lnTo>
                    <a:lnTo>
                      <a:pt x="4117" y="944"/>
                    </a:lnTo>
                    <a:lnTo>
                      <a:pt x="4119" y="496"/>
                    </a:lnTo>
                    <a:lnTo>
                      <a:pt x="3997" y="304"/>
                    </a:lnTo>
                    <a:lnTo>
                      <a:pt x="4402" y="287"/>
                    </a:lnTo>
                    <a:lnTo>
                      <a:pt x="4274" y="514"/>
                    </a:lnTo>
                    <a:lnTo>
                      <a:pt x="4272" y="946"/>
                    </a:lnTo>
                    <a:lnTo>
                      <a:pt x="4336" y="981"/>
                    </a:lnTo>
                    <a:lnTo>
                      <a:pt x="4336" y="1189"/>
                    </a:lnTo>
                    <a:lnTo>
                      <a:pt x="4272" y="1224"/>
                    </a:lnTo>
                    <a:lnTo>
                      <a:pt x="4272" y="1956"/>
                    </a:lnTo>
                    <a:lnTo>
                      <a:pt x="2286" y="1956"/>
                    </a:lnTo>
                    <a:lnTo>
                      <a:pt x="2286" y="2478"/>
                    </a:lnTo>
                    <a:lnTo>
                      <a:pt x="2274" y="3343"/>
                    </a:lnTo>
                    <a:lnTo>
                      <a:pt x="2955" y="3343"/>
                    </a:lnTo>
                    <a:lnTo>
                      <a:pt x="3083" y="3469"/>
                    </a:lnTo>
                    <a:lnTo>
                      <a:pt x="3452" y="3469"/>
                    </a:lnTo>
                    <a:lnTo>
                      <a:pt x="3649" y="3723"/>
                    </a:lnTo>
                    <a:lnTo>
                      <a:pt x="2269" y="3725"/>
                    </a:lnTo>
                    <a:lnTo>
                      <a:pt x="581" y="3725"/>
                    </a:lnTo>
                    <a:lnTo>
                      <a:pt x="845" y="3442"/>
                    </a:lnTo>
                    <a:lnTo>
                      <a:pt x="1217" y="3430"/>
                    </a:lnTo>
                    <a:lnTo>
                      <a:pt x="1301" y="3351"/>
                    </a:lnTo>
                    <a:lnTo>
                      <a:pt x="1989" y="3320"/>
                    </a:lnTo>
                    <a:lnTo>
                      <a:pt x="1989" y="1991"/>
                    </a:lnTo>
                    <a:lnTo>
                      <a:pt x="0" y="1991"/>
                    </a:lnTo>
                    <a:lnTo>
                      <a:pt x="36" y="1743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auto">
              <a:xfrm>
                <a:off x="4579938" y="2803525"/>
                <a:ext cx="139700" cy="176212"/>
              </a:xfrm>
              <a:custGeom>
                <a:avLst/>
                <a:gdLst>
                  <a:gd name="T0" fmla="*/ 177 w 177"/>
                  <a:gd name="T1" fmla="*/ 0 h 221"/>
                  <a:gd name="T2" fmla="*/ 14 w 177"/>
                  <a:gd name="T3" fmla="*/ 221 h 221"/>
                  <a:gd name="T4" fmla="*/ 0 w 177"/>
                  <a:gd name="T5" fmla="*/ 5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4" y="221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auto">
              <a:xfrm>
                <a:off x="4962525" y="2994025"/>
                <a:ext cx="90487" cy="193675"/>
              </a:xfrm>
              <a:custGeom>
                <a:avLst/>
                <a:gdLst>
                  <a:gd name="T0" fmla="*/ 115 w 115"/>
                  <a:gd name="T1" fmla="*/ 0 h 244"/>
                  <a:gd name="T2" fmla="*/ 20 w 115"/>
                  <a:gd name="T3" fmla="*/ 244 h 244"/>
                  <a:gd name="T4" fmla="*/ 0 w 115"/>
                  <a:gd name="T5" fmla="*/ 0 h 244"/>
                  <a:gd name="T6" fmla="*/ 115 w 115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5" h="244">
                    <a:moveTo>
                      <a:pt x="115" y="0"/>
                    </a:moveTo>
                    <a:lnTo>
                      <a:pt x="20" y="244"/>
                    </a:lnTo>
                    <a:lnTo>
                      <a:pt x="0" y="0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auto">
              <a:xfrm>
                <a:off x="5362575" y="2906713"/>
                <a:ext cx="147637" cy="236537"/>
              </a:xfrm>
              <a:custGeom>
                <a:avLst/>
                <a:gdLst>
                  <a:gd name="T0" fmla="*/ 186 w 186"/>
                  <a:gd name="T1" fmla="*/ 0 h 296"/>
                  <a:gd name="T2" fmla="*/ 17 w 186"/>
                  <a:gd name="T3" fmla="*/ 296 h 296"/>
                  <a:gd name="T4" fmla="*/ 0 w 186"/>
                  <a:gd name="T5" fmla="*/ 0 h 296"/>
                  <a:gd name="T6" fmla="*/ 186 w 186"/>
                  <a:gd name="T7" fmla="*/ 0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6" h="296">
                    <a:moveTo>
                      <a:pt x="186" y="0"/>
                    </a:moveTo>
                    <a:lnTo>
                      <a:pt x="17" y="296"/>
                    </a:lnTo>
                    <a:lnTo>
                      <a:pt x="0" y="0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auto">
              <a:xfrm>
                <a:off x="5783263" y="2994025"/>
                <a:ext cx="90487" cy="193675"/>
              </a:xfrm>
              <a:custGeom>
                <a:avLst/>
                <a:gdLst>
                  <a:gd name="T0" fmla="*/ 114 w 114"/>
                  <a:gd name="T1" fmla="*/ 0 h 244"/>
                  <a:gd name="T2" fmla="*/ 19 w 114"/>
                  <a:gd name="T3" fmla="*/ 244 h 244"/>
                  <a:gd name="T4" fmla="*/ 0 w 114"/>
                  <a:gd name="T5" fmla="*/ 0 h 244"/>
                  <a:gd name="T6" fmla="*/ 114 w 114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244">
                    <a:moveTo>
                      <a:pt x="114" y="0"/>
                    </a:moveTo>
                    <a:lnTo>
                      <a:pt x="19" y="244"/>
                    </a:lnTo>
                    <a:lnTo>
                      <a:pt x="0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auto">
              <a:xfrm>
                <a:off x="6200775" y="3032125"/>
                <a:ext cx="88900" cy="215900"/>
              </a:xfrm>
              <a:custGeom>
                <a:avLst/>
                <a:gdLst>
                  <a:gd name="T0" fmla="*/ 112 w 112"/>
                  <a:gd name="T1" fmla="*/ 0 h 271"/>
                  <a:gd name="T2" fmla="*/ 4 w 112"/>
                  <a:gd name="T3" fmla="*/ 271 h 271"/>
                  <a:gd name="T4" fmla="*/ 0 w 112"/>
                  <a:gd name="T5" fmla="*/ 0 h 271"/>
                  <a:gd name="T6" fmla="*/ 112 w 112"/>
                  <a:gd name="T7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271">
                    <a:moveTo>
                      <a:pt x="112" y="0"/>
                    </a:moveTo>
                    <a:lnTo>
                      <a:pt x="4" y="271"/>
                    </a:lnTo>
                    <a:lnTo>
                      <a:pt x="0" y="0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5" name="Freeform 16"/>
              <p:cNvSpPr>
                <a:spLocks/>
              </p:cNvSpPr>
              <p:nvPr/>
            </p:nvSpPr>
            <p:spPr bwMode="auto">
              <a:xfrm>
                <a:off x="4445000" y="2808288"/>
                <a:ext cx="146050" cy="171450"/>
              </a:xfrm>
              <a:custGeom>
                <a:avLst/>
                <a:gdLst>
                  <a:gd name="T0" fmla="*/ 168 w 182"/>
                  <a:gd name="T1" fmla="*/ 0 h 216"/>
                  <a:gd name="T2" fmla="*/ 0 w 182"/>
                  <a:gd name="T3" fmla="*/ 10 h 216"/>
                  <a:gd name="T4" fmla="*/ 182 w 182"/>
                  <a:gd name="T5" fmla="*/ 216 h 216"/>
                  <a:gd name="T6" fmla="*/ 168 w 182"/>
                  <a:gd name="T7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6">
                    <a:moveTo>
                      <a:pt x="168" y="0"/>
                    </a:moveTo>
                    <a:lnTo>
                      <a:pt x="0" y="10"/>
                    </a:lnTo>
                    <a:lnTo>
                      <a:pt x="182" y="216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6" name="Freeform 17"/>
              <p:cNvSpPr>
                <a:spLocks/>
              </p:cNvSpPr>
              <p:nvPr/>
            </p:nvSpPr>
            <p:spPr bwMode="auto">
              <a:xfrm>
                <a:off x="4197350" y="3001963"/>
                <a:ext cx="141287" cy="177800"/>
              </a:xfrm>
              <a:custGeom>
                <a:avLst/>
                <a:gdLst>
                  <a:gd name="T0" fmla="*/ 178 w 178"/>
                  <a:gd name="T1" fmla="*/ 0 h 223"/>
                  <a:gd name="T2" fmla="*/ 17 w 178"/>
                  <a:gd name="T3" fmla="*/ 223 h 223"/>
                  <a:gd name="T4" fmla="*/ 0 w 178"/>
                  <a:gd name="T5" fmla="*/ 8 h 223"/>
                  <a:gd name="T6" fmla="*/ 178 w 178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8" h="223">
                    <a:moveTo>
                      <a:pt x="178" y="0"/>
                    </a:moveTo>
                    <a:lnTo>
                      <a:pt x="17" y="223"/>
                    </a:lnTo>
                    <a:lnTo>
                      <a:pt x="0" y="8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7" name="Freeform 18"/>
              <p:cNvSpPr>
                <a:spLocks/>
              </p:cNvSpPr>
              <p:nvPr/>
            </p:nvSpPr>
            <p:spPr bwMode="auto">
              <a:xfrm>
                <a:off x="4065588" y="3008313"/>
                <a:ext cx="146050" cy="171450"/>
              </a:xfrm>
              <a:custGeom>
                <a:avLst/>
                <a:gdLst>
                  <a:gd name="T0" fmla="*/ 167 w 184"/>
                  <a:gd name="T1" fmla="*/ 0 h 215"/>
                  <a:gd name="T2" fmla="*/ 0 w 184"/>
                  <a:gd name="T3" fmla="*/ 9 h 215"/>
                  <a:gd name="T4" fmla="*/ 184 w 184"/>
                  <a:gd name="T5" fmla="*/ 215 h 215"/>
                  <a:gd name="T6" fmla="*/ 167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7" y="0"/>
                    </a:moveTo>
                    <a:lnTo>
                      <a:pt x="0" y="9"/>
                    </a:lnTo>
                    <a:lnTo>
                      <a:pt x="184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8" name="Freeform 19"/>
              <p:cNvSpPr>
                <a:spLocks/>
              </p:cNvSpPr>
              <p:nvPr/>
            </p:nvSpPr>
            <p:spPr bwMode="auto">
              <a:xfrm>
                <a:off x="3773488" y="2982913"/>
                <a:ext cx="139700" cy="176212"/>
              </a:xfrm>
              <a:custGeom>
                <a:avLst/>
                <a:gdLst>
                  <a:gd name="T0" fmla="*/ 177 w 177"/>
                  <a:gd name="T1" fmla="*/ 0 h 223"/>
                  <a:gd name="T2" fmla="*/ 16 w 177"/>
                  <a:gd name="T3" fmla="*/ 223 h 223"/>
                  <a:gd name="T4" fmla="*/ 0 w 177"/>
                  <a:gd name="T5" fmla="*/ 5 h 223"/>
                  <a:gd name="T6" fmla="*/ 177 w 177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3">
                    <a:moveTo>
                      <a:pt x="177" y="0"/>
                    </a:moveTo>
                    <a:lnTo>
                      <a:pt x="16" y="223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9" name="Freeform 20"/>
              <p:cNvSpPr>
                <a:spLocks/>
              </p:cNvSpPr>
              <p:nvPr/>
            </p:nvSpPr>
            <p:spPr bwMode="auto">
              <a:xfrm>
                <a:off x="3640138" y="2987675"/>
                <a:ext cx="144462" cy="171450"/>
              </a:xfrm>
              <a:custGeom>
                <a:avLst/>
                <a:gdLst>
                  <a:gd name="T0" fmla="*/ 167 w 183"/>
                  <a:gd name="T1" fmla="*/ 0 h 218"/>
                  <a:gd name="T2" fmla="*/ 0 w 183"/>
                  <a:gd name="T3" fmla="*/ 10 h 218"/>
                  <a:gd name="T4" fmla="*/ 183 w 183"/>
                  <a:gd name="T5" fmla="*/ 218 h 218"/>
                  <a:gd name="T6" fmla="*/ 167 w 183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3" h="218">
                    <a:moveTo>
                      <a:pt x="167" y="0"/>
                    </a:moveTo>
                    <a:lnTo>
                      <a:pt x="0" y="10"/>
                    </a:lnTo>
                    <a:lnTo>
                      <a:pt x="183" y="218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20" name="Freeform 21"/>
              <p:cNvSpPr>
                <a:spLocks/>
              </p:cNvSpPr>
              <p:nvPr/>
            </p:nvSpPr>
            <p:spPr bwMode="auto">
              <a:xfrm>
                <a:off x="3359150" y="3019425"/>
                <a:ext cx="139700" cy="177800"/>
              </a:xfrm>
              <a:custGeom>
                <a:avLst/>
                <a:gdLst>
                  <a:gd name="T0" fmla="*/ 176 w 176"/>
                  <a:gd name="T1" fmla="*/ 0 h 223"/>
                  <a:gd name="T2" fmla="*/ 15 w 176"/>
                  <a:gd name="T3" fmla="*/ 223 h 223"/>
                  <a:gd name="T4" fmla="*/ 0 w 176"/>
                  <a:gd name="T5" fmla="*/ 8 h 223"/>
                  <a:gd name="T6" fmla="*/ 176 w 176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6" h="223">
                    <a:moveTo>
                      <a:pt x="176" y="0"/>
                    </a:moveTo>
                    <a:lnTo>
                      <a:pt x="15" y="223"/>
                    </a:lnTo>
                    <a:lnTo>
                      <a:pt x="0" y="8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21" name="Freeform 22"/>
              <p:cNvSpPr>
                <a:spLocks/>
              </p:cNvSpPr>
              <p:nvPr/>
            </p:nvSpPr>
            <p:spPr bwMode="auto">
              <a:xfrm>
                <a:off x="3225800" y="3025775"/>
                <a:ext cx="146050" cy="171450"/>
              </a:xfrm>
              <a:custGeom>
                <a:avLst/>
                <a:gdLst>
                  <a:gd name="T0" fmla="*/ 167 w 182"/>
                  <a:gd name="T1" fmla="*/ 0 h 215"/>
                  <a:gd name="T2" fmla="*/ 0 w 182"/>
                  <a:gd name="T3" fmla="*/ 8 h 215"/>
                  <a:gd name="T4" fmla="*/ 182 w 182"/>
                  <a:gd name="T5" fmla="*/ 215 h 215"/>
                  <a:gd name="T6" fmla="*/ 167 w 182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5">
                    <a:moveTo>
                      <a:pt x="167" y="0"/>
                    </a:moveTo>
                    <a:lnTo>
                      <a:pt x="0" y="8"/>
                    </a:lnTo>
                    <a:lnTo>
                      <a:pt x="182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22" name="Freeform 23"/>
              <p:cNvSpPr>
                <a:spLocks/>
              </p:cNvSpPr>
              <p:nvPr/>
            </p:nvSpPr>
            <p:spPr bwMode="auto">
              <a:xfrm>
                <a:off x="2982913" y="3038475"/>
                <a:ext cx="139700" cy="174625"/>
              </a:xfrm>
              <a:custGeom>
                <a:avLst/>
                <a:gdLst>
                  <a:gd name="T0" fmla="*/ 177 w 177"/>
                  <a:gd name="T1" fmla="*/ 0 h 221"/>
                  <a:gd name="T2" fmla="*/ 16 w 177"/>
                  <a:gd name="T3" fmla="*/ 221 h 221"/>
                  <a:gd name="T4" fmla="*/ 0 w 177"/>
                  <a:gd name="T5" fmla="*/ 6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6" y="221"/>
                    </a:lnTo>
                    <a:lnTo>
                      <a:pt x="0" y="6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23" name="Freeform 24"/>
              <p:cNvSpPr>
                <a:spLocks/>
              </p:cNvSpPr>
              <p:nvPr/>
            </p:nvSpPr>
            <p:spPr bwMode="auto">
              <a:xfrm>
                <a:off x="2849563" y="3043238"/>
                <a:ext cx="146050" cy="169862"/>
              </a:xfrm>
              <a:custGeom>
                <a:avLst/>
                <a:gdLst>
                  <a:gd name="T0" fmla="*/ 168 w 184"/>
                  <a:gd name="T1" fmla="*/ 0 h 215"/>
                  <a:gd name="T2" fmla="*/ 0 w 184"/>
                  <a:gd name="T3" fmla="*/ 10 h 215"/>
                  <a:gd name="T4" fmla="*/ 184 w 184"/>
                  <a:gd name="T5" fmla="*/ 215 h 215"/>
                  <a:gd name="T6" fmla="*/ 168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8" y="0"/>
                    </a:moveTo>
                    <a:lnTo>
                      <a:pt x="0" y="10"/>
                    </a:lnTo>
                    <a:lnTo>
                      <a:pt x="184" y="215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24" name="Freeform 25"/>
              <p:cNvSpPr>
                <a:spLocks/>
              </p:cNvSpPr>
              <p:nvPr/>
            </p:nvSpPr>
            <p:spPr bwMode="auto">
              <a:xfrm>
                <a:off x="4845050" y="2978150"/>
                <a:ext cx="133350" cy="223837"/>
              </a:xfrm>
              <a:custGeom>
                <a:avLst/>
                <a:gdLst>
                  <a:gd name="T0" fmla="*/ 169 w 169"/>
                  <a:gd name="T1" fmla="*/ 39 h 283"/>
                  <a:gd name="T2" fmla="*/ 169 w 169"/>
                  <a:gd name="T3" fmla="*/ 283 h 283"/>
                  <a:gd name="T4" fmla="*/ 0 w 169"/>
                  <a:gd name="T5" fmla="*/ 0 h 283"/>
                  <a:gd name="T6" fmla="*/ 169 w 169"/>
                  <a:gd name="T7" fmla="*/ 39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9" h="283">
                    <a:moveTo>
                      <a:pt x="169" y="39"/>
                    </a:moveTo>
                    <a:lnTo>
                      <a:pt x="169" y="283"/>
                    </a:lnTo>
                    <a:lnTo>
                      <a:pt x="0" y="0"/>
                    </a:lnTo>
                    <a:lnTo>
                      <a:pt x="169" y="39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25" name="Freeform 26"/>
              <p:cNvSpPr>
                <a:spLocks/>
              </p:cNvSpPr>
              <p:nvPr/>
            </p:nvSpPr>
            <p:spPr bwMode="auto">
              <a:xfrm>
                <a:off x="5233988" y="2900363"/>
                <a:ext cx="142875" cy="242887"/>
              </a:xfrm>
              <a:custGeom>
                <a:avLst/>
                <a:gdLst>
                  <a:gd name="T0" fmla="*/ 163 w 180"/>
                  <a:gd name="T1" fmla="*/ 8 h 304"/>
                  <a:gd name="T2" fmla="*/ 180 w 180"/>
                  <a:gd name="T3" fmla="*/ 304 h 304"/>
                  <a:gd name="T4" fmla="*/ 0 w 180"/>
                  <a:gd name="T5" fmla="*/ 0 h 304"/>
                  <a:gd name="T6" fmla="*/ 163 w 180"/>
                  <a:gd name="T7" fmla="*/ 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0" h="304">
                    <a:moveTo>
                      <a:pt x="163" y="8"/>
                    </a:moveTo>
                    <a:lnTo>
                      <a:pt x="180" y="304"/>
                    </a:lnTo>
                    <a:lnTo>
                      <a:pt x="0" y="0"/>
                    </a:lnTo>
                    <a:lnTo>
                      <a:pt x="163" y="8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26" name="Freeform 27"/>
              <p:cNvSpPr>
                <a:spLocks/>
              </p:cNvSpPr>
              <p:nvPr/>
            </p:nvSpPr>
            <p:spPr bwMode="auto">
              <a:xfrm>
                <a:off x="5638800" y="2973388"/>
                <a:ext cx="160337" cy="214312"/>
              </a:xfrm>
              <a:custGeom>
                <a:avLst/>
                <a:gdLst>
                  <a:gd name="T0" fmla="*/ 182 w 201"/>
                  <a:gd name="T1" fmla="*/ 25 h 269"/>
                  <a:gd name="T2" fmla="*/ 201 w 201"/>
                  <a:gd name="T3" fmla="*/ 269 h 269"/>
                  <a:gd name="T4" fmla="*/ 0 w 201"/>
                  <a:gd name="T5" fmla="*/ 0 h 269"/>
                  <a:gd name="T6" fmla="*/ 182 w 201"/>
                  <a:gd name="T7" fmla="*/ 25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269">
                    <a:moveTo>
                      <a:pt x="182" y="25"/>
                    </a:moveTo>
                    <a:lnTo>
                      <a:pt x="201" y="269"/>
                    </a:lnTo>
                    <a:lnTo>
                      <a:pt x="0" y="0"/>
                    </a:lnTo>
                    <a:lnTo>
                      <a:pt x="182" y="2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27" name="Freeform 28"/>
              <p:cNvSpPr>
                <a:spLocks/>
              </p:cNvSpPr>
              <p:nvPr/>
            </p:nvSpPr>
            <p:spPr bwMode="auto">
              <a:xfrm>
                <a:off x="6064250" y="3032125"/>
                <a:ext cx="136525" cy="225425"/>
              </a:xfrm>
              <a:custGeom>
                <a:avLst/>
                <a:gdLst>
                  <a:gd name="T0" fmla="*/ 171 w 171"/>
                  <a:gd name="T1" fmla="*/ 0 h 285"/>
                  <a:gd name="T2" fmla="*/ 171 w 171"/>
                  <a:gd name="T3" fmla="*/ 285 h 285"/>
                  <a:gd name="T4" fmla="*/ 0 w 171"/>
                  <a:gd name="T5" fmla="*/ 3 h 285"/>
                  <a:gd name="T6" fmla="*/ 171 w 171"/>
                  <a:gd name="T7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1" h="285">
                    <a:moveTo>
                      <a:pt x="171" y="0"/>
                    </a:moveTo>
                    <a:lnTo>
                      <a:pt x="171" y="285"/>
                    </a:lnTo>
                    <a:lnTo>
                      <a:pt x="0" y="3"/>
                    </a:lnTo>
                    <a:lnTo>
                      <a:pt x="171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28" name="Rectangle 29"/>
              <p:cNvSpPr>
                <a:spLocks noChangeArrowheads="1"/>
              </p:cNvSpPr>
              <p:nvPr/>
            </p:nvSpPr>
            <p:spPr bwMode="auto">
              <a:xfrm>
                <a:off x="4616450" y="3554413"/>
                <a:ext cx="30162" cy="15557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29" name="Rectangle 30"/>
              <p:cNvSpPr>
                <a:spLocks noChangeArrowheads="1"/>
              </p:cNvSpPr>
              <p:nvPr/>
            </p:nvSpPr>
            <p:spPr bwMode="auto">
              <a:xfrm>
                <a:off x="4535488" y="3554413"/>
                <a:ext cx="80962" cy="15557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0" name="Freeform 31"/>
              <p:cNvSpPr>
                <a:spLocks/>
              </p:cNvSpPr>
              <p:nvPr/>
            </p:nvSpPr>
            <p:spPr bwMode="auto">
              <a:xfrm>
                <a:off x="4476750" y="3554413"/>
                <a:ext cx="63500" cy="155575"/>
              </a:xfrm>
              <a:custGeom>
                <a:avLst/>
                <a:gdLst>
                  <a:gd name="T0" fmla="*/ 79 w 79"/>
                  <a:gd name="T1" fmla="*/ 196 h 196"/>
                  <a:gd name="T2" fmla="*/ 79 w 79"/>
                  <a:gd name="T3" fmla="*/ 0 h 196"/>
                  <a:gd name="T4" fmla="*/ 33 w 79"/>
                  <a:gd name="T5" fmla="*/ 0 h 196"/>
                  <a:gd name="T6" fmla="*/ 0 w 79"/>
                  <a:gd name="T7" fmla="*/ 196 h 196"/>
                  <a:gd name="T8" fmla="*/ 79 w 79"/>
                  <a:gd name="T9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6">
                    <a:moveTo>
                      <a:pt x="79" y="196"/>
                    </a:moveTo>
                    <a:lnTo>
                      <a:pt x="79" y="0"/>
                    </a:lnTo>
                    <a:lnTo>
                      <a:pt x="33" y="0"/>
                    </a:lnTo>
                    <a:lnTo>
                      <a:pt x="0" y="196"/>
                    </a:lnTo>
                    <a:lnTo>
                      <a:pt x="79" y="19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1" name="Freeform 32"/>
              <p:cNvSpPr>
                <a:spLocks/>
              </p:cNvSpPr>
              <p:nvPr/>
            </p:nvSpPr>
            <p:spPr bwMode="auto">
              <a:xfrm>
                <a:off x="4581525" y="4100513"/>
                <a:ext cx="98425" cy="88900"/>
              </a:xfrm>
              <a:custGeom>
                <a:avLst/>
                <a:gdLst>
                  <a:gd name="T0" fmla="*/ 125 w 125"/>
                  <a:gd name="T1" fmla="*/ 113 h 113"/>
                  <a:gd name="T2" fmla="*/ 97 w 125"/>
                  <a:gd name="T3" fmla="*/ 0 h 113"/>
                  <a:gd name="T4" fmla="*/ 0 w 125"/>
                  <a:gd name="T5" fmla="*/ 0 h 113"/>
                  <a:gd name="T6" fmla="*/ 0 w 125"/>
                  <a:gd name="T7" fmla="*/ 113 h 113"/>
                  <a:gd name="T8" fmla="*/ 125 w 125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13">
                    <a:moveTo>
                      <a:pt x="125" y="113"/>
                    </a:moveTo>
                    <a:lnTo>
                      <a:pt x="97" y="0"/>
                    </a:lnTo>
                    <a:lnTo>
                      <a:pt x="0" y="0"/>
                    </a:lnTo>
                    <a:lnTo>
                      <a:pt x="0" y="113"/>
                    </a:lnTo>
                    <a:lnTo>
                      <a:pt x="125" y="11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2" name="Rectangle 33"/>
              <p:cNvSpPr>
                <a:spLocks noChangeArrowheads="1"/>
              </p:cNvSpPr>
              <p:nvPr/>
            </p:nvSpPr>
            <p:spPr bwMode="auto">
              <a:xfrm>
                <a:off x="4519613" y="4100513"/>
                <a:ext cx="76200" cy="88900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3" name="Freeform 34"/>
              <p:cNvSpPr>
                <a:spLocks/>
              </p:cNvSpPr>
              <p:nvPr/>
            </p:nvSpPr>
            <p:spPr bwMode="auto">
              <a:xfrm>
                <a:off x="4456113" y="4100513"/>
                <a:ext cx="73025" cy="88900"/>
              </a:xfrm>
              <a:custGeom>
                <a:avLst/>
                <a:gdLst>
                  <a:gd name="T0" fmla="*/ 91 w 91"/>
                  <a:gd name="T1" fmla="*/ 113 h 113"/>
                  <a:gd name="T2" fmla="*/ 91 w 91"/>
                  <a:gd name="T3" fmla="*/ 0 h 113"/>
                  <a:gd name="T4" fmla="*/ 33 w 91"/>
                  <a:gd name="T5" fmla="*/ 0 h 113"/>
                  <a:gd name="T6" fmla="*/ 0 w 91"/>
                  <a:gd name="T7" fmla="*/ 113 h 113"/>
                  <a:gd name="T8" fmla="*/ 91 w 91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113">
                    <a:moveTo>
                      <a:pt x="91" y="113"/>
                    </a:moveTo>
                    <a:lnTo>
                      <a:pt x="91" y="0"/>
                    </a:lnTo>
                    <a:lnTo>
                      <a:pt x="33" y="0"/>
                    </a:lnTo>
                    <a:lnTo>
                      <a:pt x="0" y="113"/>
                    </a:lnTo>
                    <a:lnTo>
                      <a:pt x="91" y="11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4" name="Freeform 35"/>
              <p:cNvSpPr>
                <a:spLocks/>
              </p:cNvSpPr>
              <p:nvPr/>
            </p:nvSpPr>
            <p:spPr bwMode="auto">
              <a:xfrm>
                <a:off x="4964113" y="3155950"/>
                <a:ext cx="66675" cy="354012"/>
              </a:xfrm>
              <a:custGeom>
                <a:avLst/>
                <a:gdLst>
                  <a:gd name="T0" fmla="*/ 84 w 84"/>
                  <a:gd name="T1" fmla="*/ 446 h 446"/>
                  <a:gd name="T2" fmla="*/ 84 w 84"/>
                  <a:gd name="T3" fmla="*/ 0 h 446"/>
                  <a:gd name="T4" fmla="*/ 0 w 84"/>
                  <a:gd name="T5" fmla="*/ 66 h 446"/>
                  <a:gd name="T6" fmla="*/ 0 w 84"/>
                  <a:gd name="T7" fmla="*/ 446 h 446"/>
                  <a:gd name="T8" fmla="*/ 84 w 84"/>
                  <a:gd name="T9" fmla="*/ 446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46">
                    <a:moveTo>
                      <a:pt x="84" y="446"/>
                    </a:moveTo>
                    <a:lnTo>
                      <a:pt x="84" y="0"/>
                    </a:lnTo>
                    <a:lnTo>
                      <a:pt x="0" y="66"/>
                    </a:lnTo>
                    <a:lnTo>
                      <a:pt x="0" y="446"/>
                    </a:lnTo>
                    <a:lnTo>
                      <a:pt x="84" y="446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5" name="Freeform 36"/>
              <p:cNvSpPr>
                <a:spLocks/>
              </p:cNvSpPr>
              <p:nvPr/>
            </p:nvSpPr>
            <p:spPr bwMode="auto">
              <a:xfrm>
                <a:off x="5376863" y="3125788"/>
                <a:ext cx="66675" cy="392112"/>
              </a:xfrm>
              <a:custGeom>
                <a:avLst/>
                <a:gdLst>
                  <a:gd name="T0" fmla="*/ 83 w 83"/>
                  <a:gd name="T1" fmla="*/ 494 h 494"/>
                  <a:gd name="T2" fmla="*/ 83 w 83"/>
                  <a:gd name="T3" fmla="*/ 0 h 494"/>
                  <a:gd name="T4" fmla="*/ 0 w 83"/>
                  <a:gd name="T5" fmla="*/ 89 h 494"/>
                  <a:gd name="T6" fmla="*/ 0 w 83"/>
                  <a:gd name="T7" fmla="*/ 494 h 494"/>
                  <a:gd name="T8" fmla="*/ 83 w 83"/>
                  <a:gd name="T9" fmla="*/ 494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94">
                    <a:moveTo>
                      <a:pt x="83" y="494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94"/>
                    </a:lnTo>
                    <a:lnTo>
                      <a:pt x="83" y="4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6" name="Freeform 37"/>
              <p:cNvSpPr>
                <a:spLocks/>
              </p:cNvSpPr>
              <p:nvPr/>
            </p:nvSpPr>
            <p:spPr bwMode="auto">
              <a:xfrm>
                <a:off x="5776913" y="3198813"/>
                <a:ext cx="66675" cy="319087"/>
              </a:xfrm>
              <a:custGeom>
                <a:avLst/>
                <a:gdLst>
                  <a:gd name="T0" fmla="*/ 84 w 84"/>
                  <a:gd name="T1" fmla="*/ 403 h 403"/>
                  <a:gd name="T2" fmla="*/ 84 w 84"/>
                  <a:gd name="T3" fmla="*/ 0 h 403"/>
                  <a:gd name="T4" fmla="*/ 0 w 84"/>
                  <a:gd name="T5" fmla="*/ 52 h 403"/>
                  <a:gd name="T6" fmla="*/ 0 w 84"/>
                  <a:gd name="T7" fmla="*/ 403 h 403"/>
                  <a:gd name="T8" fmla="*/ 84 w 84"/>
                  <a:gd name="T9" fmla="*/ 403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03">
                    <a:moveTo>
                      <a:pt x="84" y="403"/>
                    </a:moveTo>
                    <a:lnTo>
                      <a:pt x="84" y="0"/>
                    </a:lnTo>
                    <a:lnTo>
                      <a:pt x="0" y="52"/>
                    </a:lnTo>
                    <a:lnTo>
                      <a:pt x="0" y="403"/>
                    </a:lnTo>
                    <a:lnTo>
                      <a:pt x="84" y="40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7" name="Rectangle 38"/>
              <p:cNvSpPr>
                <a:spLocks noChangeArrowheads="1"/>
              </p:cNvSpPr>
              <p:nvPr/>
            </p:nvSpPr>
            <p:spPr bwMode="auto">
              <a:xfrm>
                <a:off x="4919663" y="3208339"/>
                <a:ext cx="65087" cy="301624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8" name="Rectangle 39"/>
              <p:cNvSpPr>
                <a:spLocks noChangeArrowheads="1"/>
              </p:cNvSpPr>
              <p:nvPr/>
            </p:nvSpPr>
            <p:spPr bwMode="auto">
              <a:xfrm>
                <a:off x="5330825" y="3197225"/>
                <a:ext cx="66675" cy="32067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9" name="Rectangle 40"/>
              <p:cNvSpPr>
                <a:spLocks noChangeArrowheads="1"/>
              </p:cNvSpPr>
              <p:nvPr/>
            </p:nvSpPr>
            <p:spPr bwMode="auto">
              <a:xfrm>
                <a:off x="5732463" y="3240088"/>
                <a:ext cx="65087" cy="27781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40" name="Freeform 41"/>
              <p:cNvSpPr>
                <a:spLocks/>
              </p:cNvSpPr>
              <p:nvPr/>
            </p:nvSpPr>
            <p:spPr bwMode="auto">
              <a:xfrm>
                <a:off x="6178550" y="3252788"/>
                <a:ext cx="66675" cy="260350"/>
              </a:xfrm>
              <a:custGeom>
                <a:avLst/>
                <a:gdLst>
                  <a:gd name="T0" fmla="*/ 84 w 84"/>
                  <a:gd name="T1" fmla="*/ 328 h 328"/>
                  <a:gd name="T2" fmla="*/ 84 w 84"/>
                  <a:gd name="T3" fmla="*/ 0 h 328"/>
                  <a:gd name="T4" fmla="*/ 0 w 84"/>
                  <a:gd name="T5" fmla="*/ 46 h 328"/>
                  <a:gd name="T6" fmla="*/ 0 w 84"/>
                  <a:gd name="T7" fmla="*/ 328 h 328"/>
                  <a:gd name="T8" fmla="*/ 84 w 84"/>
                  <a:gd name="T9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328">
                    <a:moveTo>
                      <a:pt x="84" y="328"/>
                    </a:moveTo>
                    <a:lnTo>
                      <a:pt x="84" y="0"/>
                    </a:lnTo>
                    <a:lnTo>
                      <a:pt x="0" y="46"/>
                    </a:lnTo>
                    <a:lnTo>
                      <a:pt x="0" y="328"/>
                    </a:lnTo>
                    <a:lnTo>
                      <a:pt x="84" y="328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41" name="Rectangle 42"/>
              <p:cNvSpPr>
                <a:spLocks noChangeArrowheads="1"/>
              </p:cNvSpPr>
              <p:nvPr/>
            </p:nvSpPr>
            <p:spPr bwMode="auto">
              <a:xfrm>
                <a:off x="6124575" y="3294063"/>
                <a:ext cx="66675" cy="222250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42" name="Rectangle 43"/>
              <p:cNvSpPr>
                <a:spLocks noChangeArrowheads="1"/>
              </p:cNvSpPr>
              <p:nvPr/>
            </p:nvSpPr>
            <p:spPr bwMode="auto">
              <a:xfrm>
                <a:off x="4964113" y="3784600"/>
                <a:ext cx="63500" cy="401637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43" name="Rectangle 44"/>
              <p:cNvSpPr>
                <a:spLocks noChangeArrowheads="1"/>
              </p:cNvSpPr>
              <p:nvPr/>
            </p:nvSpPr>
            <p:spPr bwMode="auto">
              <a:xfrm>
                <a:off x="5378450" y="3763963"/>
                <a:ext cx="65087" cy="430212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44" name="Rectangle 45"/>
              <p:cNvSpPr>
                <a:spLocks noChangeArrowheads="1"/>
              </p:cNvSpPr>
              <p:nvPr/>
            </p:nvSpPr>
            <p:spPr bwMode="auto">
              <a:xfrm>
                <a:off x="5773738" y="3763963"/>
                <a:ext cx="63500" cy="42227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45" name="Rectangle 46"/>
              <p:cNvSpPr>
                <a:spLocks noChangeArrowheads="1"/>
              </p:cNvSpPr>
              <p:nvPr/>
            </p:nvSpPr>
            <p:spPr bwMode="auto">
              <a:xfrm>
                <a:off x="6184900" y="3763963"/>
                <a:ext cx="55562" cy="44132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46" name="Rectangle 47"/>
              <p:cNvSpPr>
                <a:spLocks noChangeArrowheads="1"/>
              </p:cNvSpPr>
              <p:nvPr/>
            </p:nvSpPr>
            <p:spPr bwMode="auto">
              <a:xfrm>
                <a:off x="6129338" y="3763963"/>
                <a:ext cx="55562" cy="441325"/>
              </a:xfrm>
              <a:prstGeom prst="rect">
                <a:avLst/>
              </a:pr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47" name="Freeform 48"/>
              <p:cNvSpPr>
                <a:spLocks/>
              </p:cNvSpPr>
              <p:nvPr/>
            </p:nvSpPr>
            <p:spPr bwMode="auto">
              <a:xfrm>
                <a:off x="3916363" y="5459413"/>
                <a:ext cx="509587" cy="41275"/>
              </a:xfrm>
              <a:custGeom>
                <a:avLst/>
                <a:gdLst>
                  <a:gd name="T0" fmla="*/ 642 w 642"/>
                  <a:gd name="T1" fmla="*/ 53 h 53"/>
                  <a:gd name="T2" fmla="*/ 642 w 642"/>
                  <a:gd name="T3" fmla="*/ 0 h 53"/>
                  <a:gd name="T4" fmla="*/ 15 w 642"/>
                  <a:gd name="T5" fmla="*/ 0 h 53"/>
                  <a:gd name="T6" fmla="*/ 0 w 642"/>
                  <a:gd name="T7" fmla="*/ 53 h 53"/>
                  <a:gd name="T8" fmla="*/ 642 w 642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53">
                    <a:moveTo>
                      <a:pt x="642" y="53"/>
                    </a:moveTo>
                    <a:lnTo>
                      <a:pt x="642" y="0"/>
                    </a:lnTo>
                    <a:lnTo>
                      <a:pt x="15" y="0"/>
                    </a:lnTo>
                    <a:lnTo>
                      <a:pt x="0" y="53"/>
                    </a:lnTo>
                    <a:lnTo>
                      <a:pt x="642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48" name="Freeform 49"/>
              <p:cNvSpPr>
                <a:spLocks/>
              </p:cNvSpPr>
              <p:nvPr/>
            </p:nvSpPr>
            <p:spPr bwMode="auto">
              <a:xfrm>
                <a:off x="3857625" y="5500688"/>
                <a:ext cx="568325" cy="41275"/>
              </a:xfrm>
              <a:custGeom>
                <a:avLst/>
                <a:gdLst>
                  <a:gd name="T0" fmla="*/ 716 w 716"/>
                  <a:gd name="T1" fmla="*/ 52 h 52"/>
                  <a:gd name="T2" fmla="*/ 716 w 716"/>
                  <a:gd name="T3" fmla="*/ 0 h 52"/>
                  <a:gd name="T4" fmla="*/ 74 w 716"/>
                  <a:gd name="T5" fmla="*/ 0 h 52"/>
                  <a:gd name="T6" fmla="*/ 0 w 716"/>
                  <a:gd name="T7" fmla="*/ 52 h 52"/>
                  <a:gd name="T8" fmla="*/ 716 w 716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6" h="52">
                    <a:moveTo>
                      <a:pt x="716" y="52"/>
                    </a:moveTo>
                    <a:lnTo>
                      <a:pt x="716" y="0"/>
                    </a:lnTo>
                    <a:lnTo>
                      <a:pt x="74" y="0"/>
                    </a:lnTo>
                    <a:lnTo>
                      <a:pt x="0" y="52"/>
                    </a:lnTo>
                    <a:lnTo>
                      <a:pt x="716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49" name="Freeform 50"/>
              <p:cNvSpPr>
                <a:spLocks/>
              </p:cNvSpPr>
              <p:nvPr/>
            </p:nvSpPr>
            <p:spPr bwMode="auto">
              <a:xfrm>
                <a:off x="3513138" y="5594350"/>
                <a:ext cx="912812" cy="41275"/>
              </a:xfrm>
              <a:custGeom>
                <a:avLst/>
                <a:gdLst>
                  <a:gd name="T0" fmla="*/ 1151 w 1151"/>
                  <a:gd name="T1" fmla="*/ 52 h 52"/>
                  <a:gd name="T2" fmla="*/ 1151 w 1151"/>
                  <a:gd name="T3" fmla="*/ 0 h 52"/>
                  <a:gd name="T4" fmla="*/ 49 w 1151"/>
                  <a:gd name="T5" fmla="*/ 0 h 52"/>
                  <a:gd name="T6" fmla="*/ 0 w 1151"/>
                  <a:gd name="T7" fmla="*/ 52 h 52"/>
                  <a:gd name="T8" fmla="*/ 1151 w 1151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1" h="52">
                    <a:moveTo>
                      <a:pt x="1151" y="52"/>
                    </a:moveTo>
                    <a:lnTo>
                      <a:pt x="1151" y="0"/>
                    </a:lnTo>
                    <a:lnTo>
                      <a:pt x="49" y="0"/>
                    </a:lnTo>
                    <a:lnTo>
                      <a:pt x="0" y="52"/>
                    </a:lnTo>
                    <a:lnTo>
                      <a:pt x="1151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50" name="Freeform 51"/>
              <p:cNvSpPr>
                <a:spLocks/>
              </p:cNvSpPr>
              <p:nvPr/>
            </p:nvSpPr>
            <p:spPr bwMode="auto">
              <a:xfrm>
                <a:off x="3440113" y="5635625"/>
                <a:ext cx="985837" cy="73025"/>
              </a:xfrm>
              <a:custGeom>
                <a:avLst/>
                <a:gdLst>
                  <a:gd name="T0" fmla="*/ 1242 w 1242"/>
                  <a:gd name="T1" fmla="*/ 91 h 91"/>
                  <a:gd name="T2" fmla="*/ 1242 w 1242"/>
                  <a:gd name="T3" fmla="*/ 0 h 91"/>
                  <a:gd name="T4" fmla="*/ 91 w 1242"/>
                  <a:gd name="T5" fmla="*/ 0 h 91"/>
                  <a:gd name="T6" fmla="*/ 0 w 1242"/>
                  <a:gd name="T7" fmla="*/ 91 h 91"/>
                  <a:gd name="T8" fmla="*/ 1242 w 1242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2" h="91">
                    <a:moveTo>
                      <a:pt x="1242" y="91"/>
                    </a:moveTo>
                    <a:lnTo>
                      <a:pt x="1242" y="0"/>
                    </a:lnTo>
                    <a:lnTo>
                      <a:pt x="91" y="0"/>
                    </a:lnTo>
                    <a:lnTo>
                      <a:pt x="0" y="91"/>
                    </a:lnTo>
                    <a:lnTo>
                      <a:pt x="1242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51" name="Freeform 52"/>
              <p:cNvSpPr>
                <a:spLocks/>
              </p:cNvSpPr>
              <p:nvPr/>
            </p:nvSpPr>
            <p:spPr bwMode="auto">
              <a:xfrm>
                <a:off x="4346575" y="5459413"/>
                <a:ext cx="817562" cy="41275"/>
              </a:xfrm>
              <a:custGeom>
                <a:avLst/>
                <a:gdLst>
                  <a:gd name="T0" fmla="*/ 0 w 1029"/>
                  <a:gd name="T1" fmla="*/ 53 h 53"/>
                  <a:gd name="T2" fmla="*/ 0 w 1029"/>
                  <a:gd name="T3" fmla="*/ 0 h 53"/>
                  <a:gd name="T4" fmla="*/ 1014 w 1029"/>
                  <a:gd name="T5" fmla="*/ 0 h 53"/>
                  <a:gd name="T6" fmla="*/ 1029 w 1029"/>
                  <a:gd name="T7" fmla="*/ 53 h 53"/>
                  <a:gd name="T8" fmla="*/ 0 w 1029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9" h="53">
                    <a:moveTo>
                      <a:pt x="0" y="53"/>
                    </a:moveTo>
                    <a:lnTo>
                      <a:pt x="0" y="0"/>
                    </a:lnTo>
                    <a:lnTo>
                      <a:pt x="1014" y="0"/>
                    </a:lnTo>
                    <a:lnTo>
                      <a:pt x="1029" y="5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52" name="Freeform 53"/>
              <p:cNvSpPr>
                <a:spLocks/>
              </p:cNvSpPr>
              <p:nvPr/>
            </p:nvSpPr>
            <p:spPr bwMode="auto">
              <a:xfrm>
                <a:off x="4346575" y="5500688"/>
                <a:ext cx="877887" cy="41275"/>
              </a:xfrm>
              <a:custGeom>
                <a:avLst/>
                <a:gdLst>
                  <a:gd name="T0" fmla="*/ 0 w 1105"/>
                  <a:gd name="T1" fmla="*/ 52 h 52"/>
                  <a:gd name="T2" fmla="*/ 0 w 1105"/>
                  <a:gd name="T3" fmla="*/ 0 h 52"/>
                  <a:gd name="T4" fmla="*/ 1029 w 1105"/>
                  <a:gd name="T5" fmla="*/ 0 h 52"/>
                  <a:gd name="T6" fmla="*/ 1105 w 1105"/>
                  <a:gd name="T7" fmla="*/ 52 h 52"/>
                  <a:gd name="T8" fmla="*/ 0 w 1105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5" h="52">
                    <a:moveTo>
                      <a:pt x="0" y="52"/>
                    </a:moveTo>
                    <a:lnTo>
                      <a:pt x="0" y="0"/>
                    </a:lnTo>
                    <a:lnTo>
                      <a:pt x="1029" y="0"/>
                    </a:lnTo>
                    <a:lnTo>
                      <a:pt x="1105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53" name="Freeform 54"/>
              <p:cNvSpPr>
                <a:spLocks/>
              </p:cNvSpPr>
              <p:nvPr/>
            </p:nvSpPr>
            <p:spPr bwMode="auto">
              <a:xfrm>
                <a:off x="4344988" y="5594350"/>
                <a:ext cx="1222375" cy="41275"/>
              </a:xfrm>
              <a:custGeom>
                <a:avLst/>
                <a:gdLst>
                  <a:gd name="T0" fmla="*/ 0 w 1540"/>
                  <a:gd name="T1" fmla="*/ 52 h 52"/>
                  <a:gd name="T2" fmla="*/ 0 w 1540"/>
                  <a:gd name="T3" fmla="*/ 0 h 52"/>
                  <a:gd name="T4" fmla="*/ 1491 w 1540"/>
                  <a:gd name="T5" fmla="*/ 0 h 52"/>
                  <a:gd name="T6" fmla="*/ 1540 w 1540"/>
                  <a:gd name="T7" fmla="*/ 52 h 52"/>
                  <a:gd name="T8" fmla="*/ 0 w 1540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0" h="52">
                    <a:moveTo>
                      <a:pt x="0" y="52"/>
                    </a:moveTo>
                    <a:lnTo>
                      <a:pt x="0" y="0"/>
                    </a:lnTo>
                    <a:lnTo>
                      <a:pt x="1491" y="0"/>
                    </a:lnTo>
                    <a:lnTo>
                      <a:pt x="1540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54" name="Freeform 55"/>
              <p:cNvSpPr>
                <a:spLocks/>
              </p:cNvSpPr>
              <p:nvPr/>
            </p:nvSpPr>
            <p:spPr bwMode="auto">
              <a:xfrm>
                <a:off x="4344988" y="5635625"/>
                <a:ext cx="1295400" cy="73025"/>
              </a:xfrm>
              <a:custGeom>
                <a:avLst/>
                <a:gdLst>
                  <a:gd name="T0" fmla="*/ 0 w 1631"/>
                  <a:gd name="T1" fmla="*/ 91 h 91"/>
                  <a:gd name="T2" fmla="*/ 0 w 1631"/>
                  <a:gd name="T3" fmla="*/ 0 h 91"/>
                  <a:gd name="T4" fmla="*/ 1540 w 1631"/>
                  <a:gd name="T5" fmla="*/ 0 h 91"/>
                  <a:gd name="T6" fmla="*/ 1631 w 1631"/>
                  <a:gd name="T7" fmla="*/ 91 h 91"/>
                  <a:gd name="T8" fmla="*/ 0 w 1631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1" h="91">
                    <a:moveTo>
                      <a:pt x="0" y="91"/>
                    </a:moveTo>
                    <a:lnTo>
                      <a:pt x="0" y="0"/>
                    </a:lnTo>
                    <a:lnTo>
                      <a:pt x="1540" y="0"/>
                    </a:lnTo>
                    <a:lnTo>
                      <a:pt x="1631" y="91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55" name="Rectangle 56"/>
              <p:cNvSpPr>
                <a:spLocks noChangeArrowheads="1"/>
              </p:cNvSpPr>
              <p:nvPr/>
            </p:nvSpPr>
            <p:spPr bwMode="auto">
              <a:xfrm>
                <a:off x="4581525" y="4421188"/>
                <a:ext cx="71437" cy="979487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56" name="Rectangle 57"/>
              <p:cNvSpPr>
                <a:spLocks noChangeArrowheads="1"/>
              </p:cNvSpPr>
              <p:nvPr/>
            </p:nvSpPr>
            <p:spPr bwMode="auto">
              <a:xfrm>
                <a:off x="4497388" y="4421188"/>
                <a:ext cx="93662" cy="979487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57" name="Rectangle 58"/>
              <p:cNvSpPr>
                <a:spLocks noChangeArrowheads="1"/>
              </p:cNvSpPr>
              <p:nvPr/>
            </p:nvSpPr>
            <p:spPr bwMode="auto">
              <a:xfrm>
                <a:off x="4456113" y="4421188"/>
                <a:ext cx="46037" cy="979487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58" name="Rectangle 59"/>
              <p:cNvSpPr>
                <a:spLocks noChangeArrowheads="1"/>
              </p:cNvSpPr>
              <p:nvPr/>
            </p:nvSpPr>
            <p:spPr bwMode="auto">
              <a:xfrm>
                <a:off x="4673600" y="4235450"/>
                <a:ext cx="1546225" cy="52387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59" name="Rectangle 60"/>
              <p:cNvSpPr>
                <a:spLocks noChangeArrowheads="1"/>
              </p:cNvSpPr>
              <p:nvPr/>
            </p:nvSpPr>
            <p:spPr bwMode="auto">
              <a:xfrm>
                <a:off x="2889250" y="4235450"/>
                <a:ext cx="1795462" cy="52387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60" name="Rectangle 61"/>
              <p:cNvSpPr>
                <a:spLocks noChangeArrowheads="1"/>
              </p:cNvSpPr>
              <p:nvPr/>
            </p:nvSpPr>
            <p:spPr bwMode="auto">
              <a:xfrm>
                <a:off x="5732463" y="3765550"/>
                <a:ext cx="65087" cy="414337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61" name="Rectangle 62"/>
              <p:cNvSpPr>
                <a:spLocks noChangeArrowheads="1"/>
              </p:cNvSpPr>
              <p:nvPr/>
            </p:nvSpPr>
            <p:spPr bwMode="auto">
              <a:xfrm>
                <a:off x="5330825" y="3756025"/>
                <a:ext cx="66675" cy="438150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62" name="Rectangle 63"/>
              <p:cNvSpPr>
                <a:spLocks noChangeArrowheads="1"/>
              </p:cNvSpPr>
              <p:nvPr/>
            </p:nvSpPr>
            <p:spPr bwMode="auto">
              <a:xfrm>
                <a:off x="4919663" y="3786188"/>
                <a:ext cx="65087" cy="407987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63" name="Freeform 64"/>
              <p:cNvSpPr>
                <a:spLocks/>
              </p:cNvSpPr>
              <p:nvPr/>
            </p:nvSpPr>
            <p:spPr bwMode="auto">
              <a:xfrm>
                <a:off x="5032375" y="3544888"/>
                <a:ext cx="55562" cy="187325"/>
              </a:xfrm>
              <a:custGeom>
                <a:avLst/>
                <a:gdLst>
                  <a:gd name="T0" fmla="*/ 69 w 69"/>
                  <a:gd name="T1" fmla="*/ 27 h 237"/>
                  <a:gd name="T2" fmla="*/ 69 w 69"/>
                  <a:gd name="T3" fmla="*/ 217 h 237"/>
                  <a:gd name="T4" fmla="*/ 0 w 69"/>
                  <a:gd name="T5" fmla="*/ 237 h 237"/>
                  <a:gd name="T6" fmla="*/ 0 w 69"/>
                  <a:gd name="T7" fmla="*/ 0 h 237"/>
                  <a:gd name="T8" fmla="*/ 69 w 69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237">
                    <a:moveTo>
                      <a:pt x="69" y="27"/>
                    </a:moveTo>
                    <a:lnTo>
                      <a:pt x="69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69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64" name="Rectangle 65"/>
              <p:cNvSpPr>
                <a:spLocks noChangeArrowheads="1"/>
              </p:cNvSpPr>
              <p:nvPr/>
            </p:nvSpPr>
            <p:spPr bwMode="auto">
              <a:xfrm>
                <a:off x="4911725" y="3544888"/>
                <a:ext cx="120650" cy="192087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65" name="Freeform 66"/>
              <p:cNvSpPr>
                <a:spLocks/>
              </p:cNvSpPr>
              <p:nvPr/>
            </p:nvSpPr>
            <p:spPr bwMode="auto">
              <a:xfrm>
                <a:off x="4872038" y="3544888"/>
                <a:ext cx="39687" cy="192087"/>
              </a:xfrm>
              <a:custGeom>
                <a:avLst/>
                <a:gdLst>
                  <a:gd name="T0" fmla="*/ 50 w 50"/>
                  <a:gd name="T1" fmla="*/ 0 h 243"/>
                  <a:gd name="T2" fmla="*/ 0 w 50"/>
                  <a:gd name="T3" fmla="*/ 68 h 243"/>
                  <a:gd name="T4" fmla="*/ 0 w 50"/>
                  <a:gd name="T5" fmla="*/ 190 h 243"/>
                  <a:gd name="T6" fmla="*/ 50 w 50"/>
                  <a:gd name="T7" fmla="*/ 243 h 243"/>
                  <a:gd name="T8" fmla="*/ 50 w 50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3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3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66" name="Freeform 67"/>
              <p:cNvSpPr>
                <a:spLocks/>
              </p:cNvSpPr>
              <p:nvPr/>
            </p:nvSpPr>
            <p:spPr bwMode="auto">
              <a:xfrm>
                <a:off x="4632325" y="3324225"/>
                <a:ext cx="55562" cy="187325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9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9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67" name="Rectangle 68"/>
              <p:cNvSpPr>
                <a:spLocks noChangeArrowheads="1"/>
              </p:cNvSpPr>
              <p:nvPr/>
            </p:nvSpPr>
            <p:spPr bwMode="auto">
              <a:xfrm>
                <a:off x="4511675" y="3324225"/>
                <a:ext cx="120650" cy="192087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68" name="Freeform 69"/>
              <p:cNvSpPr>
                <a:spLocks/>
              </p:cNvSpPr>
              <p:nvPr/>
            </p:nvSpPr>
            <p:spPr bwMode="auto">
              <a:xfrm>
                <a:off x="4471988" y="3324225"/>
                <a:ext cx="39687" cy="192087"/>
              </a:xfrm>
              <a:custGeom>
                <a:avLst/>
                <a:gdLst>
                  <a:gd name="T0" fmla="*/ 50 w 50"/>
                  <a:gd name="T1" fmla="*/ 0 h 242"/>
                  <a:gd name="T2" fmla="*/ 0 w 50"/>
                  <a:gd name="T3" fmla="*/ 68 h 242"/>
                  <a:gd name="T4" fmla="*/ 0 w 50"/>
                  <a:gd name="T5" fmla="*/ 190 h 242"/>
                  <a:gd name="T6" fmla="*/ 50 w 50"/>
                  <a:gd name="T7" fmla="*/ 242 h 242"/>
                  <a:gd name="T8" fmla="*/ 50 w 50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2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2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69" name="Freeform 70"/>
              <p:cNvSpPr>
                <a:spLocks/>
              </p:cNvSpPr>
              <p:nvPr/>
            </p:nvSpPr>
            <p:spPr bwMode="auto">
              <a:xfrm>
                <a:off x="4673600" y="3759200"/>
                <a:ext cx="68262" cy="284162"/>
              </a:xfrm>
              <a:custGeom>
                <a:avLst/>
                <a:gdLst>
                  <a:gd name="T0" fmla="*/ 85 w 85"/>
                  <a:gd name="T1" fmla="*/ 35 h 356"/>
                  <a:gd name="T2" fmla="*/ 85 w 85"/>
                  <a:gd name="T3" fmla="*/ 333 h 356"/>
                  <a:gd name="T4" fmla="*/ 0 w 85"/>
                  <a:gd name="T5" fmla="*/ 356 h 356"/>
                  <a:gd name="T6" fmla="*/ 0 w 85"/>
                  <a:gd name="T7" fmla="*/ 0 h 356"/>
                  <a:gd name="T8" fmla="*/ 85 w 85"/>
                  <a:gd name="T9" fmla="*/ 3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356">
                    <a:moveTo>
                      <a:pt x="85" y="35"/>
                    </a:moveTo>
                    <a:lnTo>
                      <a:pt x="85" y="333"/>
                    </a:lnTo>
                    <a:lnTo>
                      <a:pt x="0" y="356"/>
                    </a:lnTo>
                    <a:lnTo>
                      <a:pt x="0" y="0"/>
                    </a:lnTo>
                    <a:lnTo>
                      <a:pt x="85" y="3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70" name="Rectangle 71"/>
              <p:cNvSpPr>
                <a:spLocks noChangeArrowheads="1"/>
              </p:cNvSpPr>
              <p:nvPr/>
            </p:nvSpPr>
            <p:spPr bwMode="auto">
              <a:xfrm>
                <a:off x="4478338" y="3759200"/>
                <a:ext cx="195262" cy="290512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71" name="Freeform 72"/>
              <p:cNvSpPr>
                <a:spLocks/>
              </p:cNvSpPr>
              <p:nvPr/>
            </p:nvSpPr>
            <p:spPr bwMode="auto">
              <a:xfrm>
                <a:off x="4411663" y="3759200"/>
                <a:ext cx="66675" cy="290512"/>
              </a:xfrm>
              <a:custGeom>
                <a:avLst/>
                <a:gdLst>
                  <a:gd name="T0" fmla="*/ 83 w 83"/>
                  <a:gd name="T1" fmla="*/ 0 h 364"/>
                  <a:gd name="T2" fmla="*/ 0 w 83"/>
                  <a:gd name="T3" fmla="*/ 89 h 364"/>
                  <a:gd name="T4" fmla="*/ 0 w 83"/>
                  <a:gd name="T5" fmla="*/ 296 h 364"/>
                  <a:gd name="T6" fmla="*/ 83 w 83"/>
                  <a:gd name="T7" fmla="*/ 364 h 364"/>
                  <a:gd name="T8" fmla="*/ 83 w 83"/>
                  <a:gd name="T9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64">
                    <a:moveTo>
                      <a:pt x="83" y="0"/>
                    </a:moveTo>
                    <a:lnTo>
                      <a:pt x="0" y="89"/>
                    </a:lnTo>
                    <a:lnTo>
                      <a:pt x="0" y="296"/>
                    </a:lnTo>
                    <a:lnTo>
                      <a:pt x="83" y="364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72" name="Freeform 73"/>
              <p:cNvSpPr>
                <a:spLocks/>
              </p:cNvSpPr>
              <p:nvPr/>
            </p:nvSpPr>
            <p:spPr bwMode="auto">
              <a:xfrm>
                <a:off x="5432425" y="3544888"/>
                <a:ext cx="55562" cy="187325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73" name="Rectangle 74"/>
              <p:cNvSpPr>
                <a:spLocks noChangeArrowheads="1"/>
              </p:cNvSpPr>
              <p:nvPr/>
            </p:nvSpPr>
            <p:spPr bwMode="auto">
              <a:xfrm>
                <a:off x="5313363" y="3544888"/>
                <a:ext cx="119062" cy="192087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74" name="Freeform 75"/>
              <p:cNvSpPr>
                <a:spLocks/>
              </p:cNvSpPr>
              <p:nvPr/>
            </p:nvSpPr>
            <p:spPr bwMode="auto">
              <a:xfrm>
                <a:off x="5272088" y="3544888"/>
                <a:ext cx="41275" cy="192087"/>
              </a:xfrm>
              <a:custGeom>
                <a:avLst/>
                <a:gdLst>
                  <a:gd name="T0" fmla="*/ 53 w 53"/>
                  <a:gd name="T1" fmla="*/ 0 h 243"/>
                  <a:gd name="T2" fmla="*/ 0 w 53"/>
                  <a:gd name="T3" fmla="*/ 68 h 243"/>
                  <a:gd name="T4" fmla="*/ 0 w 53"/>
                  <a:gd name="T5" fmla="*/ 190 h 243"/>
                  <a:gd name="T6" fmla="*/ 53 w 53"/>
                  <a:gd name="T7" fmla="*/ 243 h 243"/>
                  <a:gd name="T8" fmla="*/ 53 w 53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3">
                    <a:moveTo>
                      <a:pt x="53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3" y="24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75" name="Freeform 76"/>
              <p:cNvSpPr>
                <a:spLocks/>
              </p:cNvSpPr>
              <p:nvPr/>
            </p:nvSpPr>
            <p:spPr bwMode="auto">
              <a:xfrm>
                <a:off x="5838825" y="3544888"/>
                <a:ext cx="55562" cy="187325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76" name="Rectangle 77"/>
              <p:cNvSpPr>
                <a:spLocks noChangeArrowheads="1"/>
              </p:cNvSpPr>
              <p:nvPr/>
            </p:nvSpPr>
            <p:spPr bwMode="auto">
              <a:xfrm>
                <a:off x="5718175" y="3544888"/>
                <a:ext cx="120650" cy="192087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77" name="Freeform 78"/>
              <p:cNvSpPr>
                <a:spLocks/>
              </p:cNvSpPr>
              <p:nvPr/>
            </p:nvSpPr>
            <p:spPr bwMode="auto">
              <a:xfrm>
                <a:off x="5678488" y="3544888"/>
                <a:ext cx="39687" cy="192087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78" name="Freeform 79"/>
              <p:cNvSpPr>
                <a:spLocks/>
              </p:cNvSpPr>
              <p:nvPr/>
            </p:nvSpPr>
            <p:spPr bwMode="auto">
              <a:xfrm>
                <a:off x="6238875" y="3544888"/>
                <a:ext cx="55562" cy="187325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79" name="Rectangle 80"/>
              <p:cNvSpPr>
                <a:spLocks noChangeArrowheads="1"/>
              </p:cNvSpPr>
              <p:nvPr/>
            </p:nvSpPr>
            <p:spPr bwMode="auto">
              <a:xfrm>
                <a:off x="6118225" y="3544888"/>
                <a:ext cx="120650" cy="192087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80" name="Freeform 81"/>
              <p:cNvSpPr>
                <a:spLocks/>
              </p:cNvSpPr>
              <p:nvPr/>
            </p:nvSpPr>
            <p:spPr bwMode="auto">
              <a:xfrm>
                <a:off x="6078538" y="3544888"/>
                <a:ext cx="39687" cy="192087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81" name="Freeform 82"/>
              <p:cNvSpPr>
                <a:spLocks/>
              </p:cNvSpPr>
              <p:nvPr/>
            </p:nvSpPr>
            <p:spPr bwMode="auto">
              <a:xfrm>
                <a:off x="4919663" y="3162300"/>
                <a:ext cx="15875" cy="347662"/>
              </a:xfrm>
              <a:custGeom>
                <a:avLst/>
                <a:gdLst>
                  <a:gd name="T0" fmla="*/ 19 w 19"/>
                  <a:gd name="T1" fmla="*/ 439 h 439"/>
                  <a:gd name="T2" fmla="*/ 19 w 19"/>
                  <a:gd name="T3" fmla="*/ 59 h 439"/>
                  <a:gd name="T4" fmla="*/ 0 w 19"/>
                  <a:gd name="T5" fmla="*/ 0 h 439"/>
                  <a:gd name="T6" fmla="*/ 0 w 19"/>
                  <a:gd name="T7" fmla="*/ 439 h 439"/>
                  <a:gd name="T8" fmla="*/ 19 w 19"/>
                  <a:gd name="T9" fmla="*/ 43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39">
                    <a:moveTo>
                      <a:pt x="19" y="439"/>
                    </a:moveTo>
                    <a:lnTo>
                      <a:pt x="19" y="59"/>
                    </a:lnTo>
                    <a:lnTo>
                      <a:pt x="0" y="0"/>
                    </a:lnTo>
                    <a:lnTo>
                      <a:pt x="0" y="439"/>
                    </a:lnTo>
                    <a:lnTo>
                      <a:pt x="19" y="439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82" name="Rectangle 83"/>
              <p:cNvSpPr>
                <a:spLocks noChangeArrowheads="1"/>
              </p:cNvSpPr>
              <p:nvPr/>
            </p:nvSpPr>
            <p:spPr bwMode="auto">
              <a:xfrm>
                <a:off x="4913313" y="3784600"/>
                <a:ext cx="15875" cy="409575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83" name="Freeform 84"/>
              <p:cNvSpPr>
                <a:spLocks/>
              </p:cNvSpPr>
              <p:nvPr/>
            </p:nvSpPr>
            <p:spPr bwMode="auto">
              <a:xfrm>
                <a:off x="4114800" y="3143250"/>
                <a:ext cx="66675" cy="352425"/>
              </a:xfrm>
              <a:custGeom>
                <a:avLst/>
                <a:gdLst>
                  <a:gd name="T0" fmla="*/ 0 w 83"/>
                  <a:gd name="T1" fmla="*/ 444 h 444"/>
                  <a:gd name="T2" fmla="*/ 0 w 83"/>
                  <a:gd name="T3" fmla="*/ 0 h 444"/>
                  <a:gd name="T4" fmla="*/ 83 w 83"/>
                  <a:gd name="T5" fmla="*/ 64 h 444"/>
                  <a:gd name="T6" fmla="*/ 83 w 83"/>
                  <a:gd name="T7" fmla="*/ 444 h 444"/>
                  <a:gd name="T8" fmla="*/ 0 w 83"/>
                  <a:gd name="T9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44">
                    <a:moveTo>
                      <a:pt x="0" y="444"/>
                    </a:moveTo>
                    <a:lnTo>
                      <a:pt x="0" y="0"/>
                    </a:lnTo>
                    <a:lnTo>
                      <a:pt x="83" y="64"/>
                    </a:lnTo>
                    <a:lnTo>
                      <a:pt x="83" y="444"/>
                    </a:lnTo>
                    <a:lnTo>
                      <a:pt x="0" y="44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84" name="Freeform 85"/>
              <p:cNvSpPr>
                <a:spLocks/>
              </p:cNvSpPr>
              <p:nvPr/>
            </p:nvSpPr>
            <p:spPr bwMode="auto">
              <a:xfrm>
                <a:off x="4160838" y="3171825"/>
                <a:ext cx="66675" cy="323850"/>
              </a:xfrm>
              <a:custGeom>
                <a:avLst/>
                <a:gdLst>
                  <a:gd name="T0" fmla="*/ 0 w 83"/>
                  <a:gd name="T1" fmla="*/ 407 h 407"/>
                  <a:gd name="T2" fmla="*/ 0 w 83"/>
                  <a:gd name="T3" fmla="*/ 0 h 407"/>
                  <a:gd name="T4" fmla="*/ 83 w 83"/>
                  <a:gd name="T5" fmla="*/ 72 h 407"/>
                  <a:gd name="T6" fmla="*/ 83 w 83"/>
                  <a:gd name="T7" fmla="*/ 407 h 407"/>
                  <a:gd name="T8" fmla="*/ 0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0" y="407"/>
                    </a:moveTo>
                    <a:lnTo>
                      <a:pt x="0" y="0"/>
                    </a:lnTo>
                    <a:lnTo>
                      <a:pt x="83" y="72"/>
                    </a:lnTo>
                    <a:lnTo>
                      <a:pt x="83" y="407"/>
                    </a:lnTo>
                    <a:lnTo>
                      <a:pt x="0" y="407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85" name="Rectangle 86"/>
              <p:cNvSpPr>
                <a:spLocks noChangeArrowheads="1"/>
              </p:cNvSpPr>
              <p:nvPr/>
            </p:nvSpPr>
            <p:spPr bwMode="auto">
              <a:xfrm>
                <a:off x="4171950" y="3768725"/>
                <a:ext cx="65087" cy="42545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86" name="Rectangle 87"/>
              <p:cNvSpPr>
                <a:spLocks noChangeArrowheads="1"/>
              </p:cNvSpPr>
              <p:nvPr/>
            </p:nvSpPr>
            <p:spPr bwMode="auto">
              <a:xfrm>
                <a:off x="4127500" y="3770313"/>
                <a:ext cx="71437" cy="419100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87" name="Freeform 88"/>
              <p:cNvSpPr>
                <a:spLocks/>
              </p:cNvSpPr>
              <p:nvPr/>
            </p:nvSpPr>
            <p:spPr bwMode="auto">
              <a:xfrm>
                <a:off x="4057650" y="3529013"/>
                <a:ext cx="55562" cy="187325"/>
              </a:xfrm>
              <a:custGeom>
                <a:avLst/>
                <a:gdLst>
                  <a:gd name="T0" fmla="*/ 0 w 70"/>
                  <a:gd name="T1" fmla="*/ 25 h 236"/>
                  <a:gd name="T2" fmla="*/ 0 w 70"/>
                  <a:gd name="T3" fmla="*/ 217 h 236"/>
                  <a:gd name="T4" fmla="*/ 70 w 70"/>
                  <a:gd name="T5" fmla="*/ 236 h 236"/>
                  <a:gd name="T6" fmla="*/ 70 w 70"/>
                  <a:gd name="T7" fmla="*/ 0 h 236"/>
                  <a:gd name="T8" fmla="*/ 0 w 70"/>
                  <a:gd name="T9" fmla="*/ 2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6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6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88" name="Rectangle 89"/>
              <p:cNvSpPr>
                <a:spLocks noChangeArrowheads="1"/>
              </p:cNvSpPr>
              <p:nvPr/>
            </p:nvSpPr>
            <p:spPr bwMode="auto">
              <a:xfrm>
                <a:off x="4113213" y="3529013"/>
                <a:ext cx="119062" cy="192087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89" name="Freeform 90"/>
              <p:cNvSpPr>
                <a:spLocks/>
              </p:cNvSpPr>
              <p:nvPr/>
            </p:nvSpPr>
            <p:spPr bwMode="auto">
              <a:xfrm>
                <a:off x="4232275" y="3529013"/>
                <a:ext cx="41275" cy="192087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90" name="Freeform 91"/>
              <p:cNvSpPr>
                <a:spLocks/>
              </p:cNvSpPr>
              <p:nvPr/>
            </p:nvSpPr>
            <p:spPr bwMode="auto">
              <a:xfrm>
                <a:off x="3668713" y="3487738"/>
                <a:ext cx="55562" cy="185737"/>
              </a:xfrm>
              <a:custGeom>
                <a:avLst/>
                <a:gdLst>
                  <a:gd name="T0" fmla="*/ 0 w 70"/>
                  <a:gd name="T1" fmla="*/ 27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7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7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91" name="Rectangle 92"/>
              <p:cNvSpPr>
                <a:spLocks noChangeArrowheads="1"/>
              </p:cNvSpPr>
              <p:nvPr/>
            </p:nvSpPr>
            <p:spPr bwMode="auto">
              <a:xfrm>
                <a:off x="3724275" y="3487738"/>
                <a:ext cx="119062" cy="192087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92" name="Freeform 93"/>
              <p:cNvSpPr>
                <a:spLocks/>
              </p:cNvSpPr>
              <p:nvPr/>
            </p:nvSpPr>
            <p:spPr bwMode="auto">
              <a:xfrm>
                <a:off x="3843338" y="3487738"/>
                <a:ext cx="39687" cy="192087"/>
              </a:xfrm>
              <a:custGeom>
                <a:avLst/>
                <a:gdLst>
                  <a:gd name="T0" fmla="*/ 0 w 51"/>
                  <a:gd name="T1" fmla="*/ 0 h 242"/>
                  <a:gd name="T2" fmla="*/ 51 w 51"/>
                  <a:gd name="T3" fmla="*/ 67 h 242"/>
                  <a:gd name="T4" fmla="*/ 51 w 51"/>
                  <a:gd name="T5" fmla="*/ 190 h 242"/>
                  <a:gd name="T6" fmla="*/ 0 w 51"/>
                  <a:gd name="T7" fmla="*/ 242 h 242"/>
                  <a:gd name="T8" fmla="*/ 0 w 51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2">
                    <a:moveTo>
                      <a:pt x="0" y="0"/>
                    </a:moveTo>
                    <a:lnTo>
                      <a:pt x="51" y="67"/>
                    </a:lnTo>
                    <a:lnTo>
                      <a:pt x="51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93" name="Freeform 94"/>
              <p:cNvSpPr>
                <a:spLocks/>
              </p:cNvSpPr>
              <p:nvPr/>
            </p:nvSpPr>
            <p:spPr bwMode="auto">
              <a:xfrm>
                <a:off x="3270250" y="3502025"/>
                <a:ext cx="52387" cy="188912"/>
              </a:xfrm>
              <a:custGeom>
                <a:avLst/>
                <a:gdLst>
                  <a:gd name="T0" fmla="*/ 0 w 68"/>
                  <a:gd name="T1" fmla="*/ 27 h 236"/>
                  <a:gd name="T2" fmla="*/ 0 w 68"/>
                  <a:gd name="T3" fmla="*/ 217 h 236"/>
                  <a:gd name="T4" fmla="*/ 68 w 68"/>
                  <a:gd name="T5" fmla="*/ 236 h 236"/>
                  <a:gd name="T6" fmla="*/ 68 w 68"/>
                  <a:gd name="T7" fmla="*/ 0 h 236"/>
                  <a:gd name="T8" fmla="*/ 0 w 68"/>
                  <a:gd name="T9" fmla="*/ 27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236">
                    <a:moveTo>
                      <a:pt x="0" y="27"/>
                    </a:moveTo>
                    <a:lnTo>
                      <a:pt x="0" y="217"/>
                    </a:lnTo>
                    <a:lnTo>
                      <a:pt x="68" y="236"/>
                    </a:lnTo>
                    <a:lnTo>
                      <a:pt x="68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94" name="Rectangle 95"/>
              <p:cNvSpPr>
                <a:spLocks noChangeArrowheads="1"/>
              </p:cNvSpPr>
              <p:nvPr/>
            </p:nvSpPr>
            <p:spPr bwMode="auto">
              <a:xfrm>
                <a:off x="3322638" y="3502025"/>
                <a:ext cx="120650" cy="193675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95" name="Freeform 96"/>
              <p:cNvSpPr>
                <a:spLocks/>
              </p:cNvSpPr>
              <p:nvPr/>
            </p:nvSpPr>
            <p:spPr bwMode="auto">
              <a:xfrm>
                <a:off x="3443288" y="3502025"/>
                <a:ext cx="41275" cy="193675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96" name="Freeform 97"/>
              <p:cNvSpPr>
                <a:spLocks/>
              </p:cNvSpPr>
              <p:nvPr/>
            </p:nvSpPr>
            <p:spPr bwMode="auto">
              <a:xfrm>
                <a:off x="2865438" y="3508375"/>
                <a:ext cx="53975" cy="187325"/>
              </a:xfrm>
              <a:custGeom>
                <a:avLst/>
                <a:gdLst>
                  <a:gd name="T0" fmla="*/ 0 w 70"/>
                  <a:gd name="T1" fmla="*/ 25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5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97" name="Rectangle 98"/>
              <p:cNvSpPr>
                <a:spLocks noChangeArrowheads="1"/>
              </p:cNvSpPr>
              <p:nvPr/>
            </p:nvSpPr>
            <p:spPr bwMode="auto">
              <a:xfrm>
                <a:off x="2919413" y="3508375"/>
                <a:ext cx="119062" cy="192087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98" name="Freeform 99"/>
              <p:cNvSpPr>
                <a:spLocks/>
              </p:cNvSpPr>
              <p:nvPr/>
            </p:nvSpPr>
            <p:spPr bwMode="auto">
              <a:xfrm>
                <a:off x="3038475" y="3508375"/>
                <a:ext cx="41275" cy="192087"/>
              </a:xfrm>
              <a:custGeom>
                <a:avLst/>
                <a:gdLst>
                  <a:gd name="T0" fmla="*/ 0 w 53"/>
                  <a:gd name="T1" fmla="*/ 0 h 240"/>
                  <a:gd name="T2" fmla="*/ 53 w 53"/>
                  <a:gd name="T3" fmla="*/ 68 h 240"/>
                  <a:gd name="T4" fmla="*/ 53 w 53"/>
                  <a:gd name="T5" fmla="*/ 188 h 240"/>
                  <a:gd name="T6" fmla="*/ 0 w 53"/>
                  <a:gd name="T7" fmla="*/ 240 h 240"/>
                  <a:gd name="T8" fmla="*/ 0 w 53"/>
                  <a:gd name="T9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0">
                    <a:moveTo>
                      <a:pt x="0" y="0"/>
                    </a:moveTo>
                    <a:lnTo>
                      <a:pt x="53" y="68"/>
                    </a:lnTo>
                    <a:lnTo>
                      <a:pt x="53" y="188"/>
                    </a:lnTo>
                    <a:lnTo>
                      <a:pt x="0" y="2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99" name="Rectangle 100"/>
              <p:cNvSpPr>
                <a:spLocks noChangeArrowheads="1"/>
              </p:cNvSpPr>
              <p:nvPr/>
            </p:nvSpPr>
            <p:spPr bwMode="auto">
              <a:xfrm>
                <a:off x="4211638" y="3194050"/>
                <a:ext cx="15875" cy="301625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00" name="Freeform 101"/>
              <p:cNvSpPr>
                <a:spLocks/>
              </p:cNvSpPr>
              <p:nvPr/>
            </p:nvSpPr>
            <p:spPr bwMode="auto">
              <a:xfrm>
                <a:off x="4578350" y="2976563"/>
                <a:ext cx="63500" cy="317500"/>
              </a:xfrm>
              <a:custGeom>
                <a:avLst/>
                <a:gdLst>
                  <a:gd name="T0" fmla="*/ 81 w 81"/>
                  <a:gd name="T1" fmla="*/ 399 h 399"/>
                  <a:gd name="T2" fmla="*/ 81 w 81"/>
                  <a:gd name="T3" fmla="*/ 0 h 399"/>
                  <a:gd name="T4" fmla="*/ 0 w 81"/>
                  <a:gd name="T5" fmla="*/ 75 h 399"/>
                  <a:gd name="T6" fmla="*/ 0 w 81"/>
                  <a:gd name="T7" fmla="*/ 399 h 399"/>
                  <a:gd name="T8" fmla="*/ 81 w 81"/>
                  <a:gd name="T9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399">
                    <a:moveTo>
                      <a:pt x="81" y="399"/>
                    </a:moveTo>
                    <a:lnTo>
                      <a:pt x="81" y="0"/>
                    </a:lnTo>
                    <a:lnTo>
                      <a:pt x="0" y="75"/>
                    </a:lnTo>
                    <a:lnTo>
                      <a:pt x="0" y="399"/>
                    </a:lnTo>
                    <a:lnTo>
                      <a:pt x="81" y="399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01" name="Rectangle 102"/>
              <p:cNvSpPr>
                <a:spLocks noChangeArrowheads="1"/>
              </p:cNvSpPr>
              <p:nvPr/>
            </p:nvSpPr>
            <p:spPr bwMode="auto">
              <a:xfrm>
                <a:off x="4532313" y="3036888"/>
                <a:ext cx="63500" cy="25717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02" name="Freeform 103"/>
              <p:cNvSpPr>
                <a:spLocks/>
              </p:cNvSpPr>
              <p:nvPr/>
            </p:nvSpPr>
            <p:spPr bwMode="auto">
              <a:xfrm>
                <a:off x="4503738" y="2997200"/>
                <a:ext cx="42862" cy="298450"/>
              </a:xfrm>
              <a:custGeom>
                <a:avLst/>
                <a:gdLst>
                  <a:gd name="T0" fmla="*/ 55 w 55"/>
                  <a:gd name="T1" fmla="*/ 372 h 374"/>
                  <a:gd name="T2" fmla="*/ 55 w 55"/>
                  <a:gd name="T3" fmla="*/ 48 h 374"/>
                  <a:gd name="T4" fmla="*/ 0 w 55"/>
                  <a:gd name="T5" fmla="*/ 0 h 374"/>
                  <a:gd name="T6" fmla="*/ 0 w 55"/>
                  <a:gd name="T7" fmla="*/ 374 h 374"/>
                  <a:gd name="T8" fmla="*/ 55 w 55"/>
                  <a:gd name="T9" fmla="*/ 372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374">
                    <a:moveTo>
                      <a:pt x="55" y="372"/>
                    </a:moveTo>
                    <a:lnTo>
                      <a:pt x="55" y="48"/>
                    </a:lnTo>
                    <a:lnTo>
                      <a:pt x="0" y="0"/>
                    </a:lnTo>
                    <a:lnTo>
                      <a:pt x="0" y="374"/>
                    </a:lnTo>
                    <a:lnTo>
                      <a:pt x="55" y="372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03" name="Freeform 104"/>
              <p:cNvSpPr>
                <a:spLocks/>
              </p:cNvSpPr>
              <p:nvPr/>
            </p:nvSpPr>
            <p:spPr bwMode="auto">
              <a:xfrm>
                <a:off x="5313363" y="3143250"/>
                <a:ext cx="33337" cy="368300"/>
              </a:xfrm>
              <a:custGeom>
                <a:avLst/>
                <a:gdLst>
                  <a:gd name="T0" fmla="*/ 40 w 40"/>
                  <a:gd name="T1" fmla="*/ 466 h 466"/>
                  <a:gd name="T2" fmla="*/ 40 w 40"/>
                  <a:gd name="T3" fmla="*/ 60 h 466"/>
                  <a:gd name="T4" fmla="*/ 0 w 40"/>
                  <a:gd name="T5" fmla="*/ 0 h 466"/>
                  <a:gd name="T6" fmla="*/ 0 w 40"/>
                  <a:gd name="T7" fmla="*/ 466 h 466"/>
                  <a:gd name="T8" fmla="*/ 40 w 40"/>
                  <a:gd name="T9" fmla="*/ 466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66">
                    <a:moveTo>
                      <a:pt x="40" y="466"/>
                    </a:moveTo>
                    <a:lnTo>
                      <a:pt x="40" y="60"/>
                    </a:lnTo>
                    <a:lnTo>
                      <a:pt x="0" y="0"/>
                    </a:lnTo>
                    <a:lnTo>
                      <a:pt x="0" y="466"/>
                    </a:lnTo>
                    <a:lnTo>
                      <a:pt x="40" y="46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04" name="Freeform 105"/>
              <p:cNvSpPr>
                <a:spLocks/>
              </p:cNvSpPr>
              <p:nvPr/>
            </p:nvSpPr>
            <p:spPr bwMode="auto">
              <a:xfrm>
                <a:off x="3781425" y="3133725"/>
                <a:ext cx="66675" cy="322262"/>
              </a:xfrm>
              <a:custGeom>
                <a:avLst/>
                <a:gdLst>
                  <a:gd name="T0" fmla="*/ 83 w 83"/>
                  <a:gd name="T1" fmla="*/ 407 h 407"/>
                  <a:gd name="T2" fmla="*/ 83 w 83"/>
                  <a:gd name="T3" fmla="*/ 0 h 407"/>
                  <a:gd name="T4" fmla="*/ 0 w 83"/>
                  <a:gd name="T5" fmla="*/ 89 h 407"/>
                  <a:gd name="T6" fmla="*/ 0 w 83"/>
                  <a:gd name="T7" fmla="*/ 407 h 407"/>
                  <a:gd name="T8" fmla="*/ 83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83" y="40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07"/>
                    </a:lnTo>
                    <a:lnTo>
                      <a:pt x="83" y="40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05" name="Rectangle 106"/>
              <p:cNvSpPr>
                <a:spLocks noChangeArrowheads="1"/>
              </p:cNvSpPr>
              <p:nvPr/>
            </p:nvSpPr>
            <p:spPr bwMode="auto">
              <a:xfrm>
                <a:off x="3735388" y="3203575"/>
                <a:ext cx="66675" cy="25241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06" name="Freeform 107"/>
              <p:cNvSpPr>
                <a:spLocks/>
              </p:cNvSpPr>
              <p:nvPr/>
            </p:nvSpPr>
            <p:spPr bwMode="auto">
              <a:xfrm>
                <a:off x="3719513" y="3151188"/>
                <a:ext cx="31750" cy="300037"/>
              </a:xfrm>
              <a:custGeom>
                <a:avLst/>
                <a:gdLst>
                  <a:gd name="T0" fmla="*/ 41 w 41"/>
                  <a:gd name="T1" fmla="*/ 378 h 378"/>
                  <a:gd name="T2" fmla="*/ 41 w 41"/>
                  <a:gd name="T3" fmla="*/ 60 h 378"/>
                  <a:gd name="T4" fmla="*/ 0 w 41"/>
                  <a:gd name="T5" fmla="*/ 0 h 378"/>
                  <a:gd name="T6" fmla="*/ 0 w 41"/>
                  <a:gd name="T7" fmla="*/ 378 h 378"/>
                  <a:gd name="T8" fmla="*/ 41 w 41"/>
                  <a:gd name="T9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78">
                    <a:moveTo>
                      <a:pt x="41" y="378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78"/>
                    </a:lnTo>
                    <a:lnTo>
                      <a:pt x="41" y="378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07" name="Freeform 108"/>
              <p:cNvSpPr>
                <a:spLocks/>
              </p:cNvSpPr>
              <p:nvPr/>
            </p:nvSpPr>
            <p:spPr bwMode="auto">
              <a:xfrm>
                <a:off x="3375025" y="3162300"/>
                <a:ext cx="55562" cy="312737"/>
              </a:xfrm>
              <a:custGeom>
                <a:avLst/>
                <a:gdLst>
                  <a:gd name="T0" fmla="*/ 70 w 70"/>
                  <a:gd name="T1" fmla="*/ 394 h 394"/>
                  <a:gd name="T2" fmla="*/ 70 w 70"/>
                  <a:gd name="T3" fmla="*/ 0 h 394"/>
                  <a:gd name="T4" fmla="*/ 0 w 70"/>
                  <a:gd name="T5" fmla="*/ 90 h 394"/>
                  <a:gd name="T6" fmla="*/ 0 w 70"/>
                  <a:gd name="T7" fmla="*/ 394 h 394"/>
                  <a:gd name="T8" fmla="*/ 70 w 70"/>
                  <a:gd name="T9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394">
                    <a:moveTo>
                      <a:pt x="70" y="394"/>
                    </a:moveTo>
                    <a:lnTo>
                      <a:pt x="70" y="0"/>
                    </a:lnTo>
                    <a:lnTo>
                      <a:pt x="0" y="90"/>
                    </a:lnTo>
                    <a:lnTo>
                      <a:pt x="0" y="394"/>
                    </a:lnTo>
                    <a:lnTo>
                      <a:pt x="70" y="3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08" name="Freeform 109"/>
              <p:cNvSpPr>
                <a:spLocks/>
              </p:cNvSpPr>
              <p:nvPr/>
            </p:nvSpPr>
            <p:spPr bwMode="auto">
              <a:xfrm>
                <a:off x="3328988" y="3208338"/>
                <a:ext cx="66675" cy="266700"/>
              </a:xfrm>
              <a:custGeom>
                <a:avLst/>
                <a:gdLst>
                  <a:gd name="T0" fmla="*/ 83 w 83"/>
                  <a:gd name="T1" fmla="*/ 335 h 335"/>
                  <a:gd name="T2" fmla="*/ 83 w 83"/>
                  <a:gd name="T3" fmla="*/ 0 h 335"/>
                  <a:gd name="T4" fmla="*/ 0 w 83"/>
                  <a:gd name="T5" fmla="*/ 31 h 335"/>
                  <a:gd name="T6" fmla="*/ 0 w 83"/>
                  <a:gd name="T7" fmla="*/ 335 h 335"/>
                  <a:gd name="T8" fmla="*/ 83 w 83"/>
                  <a:gd name="T9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35">
                    <a:moveTo>
                      <a:pt x="83" y="335"/>
                    </a:moveTo>
                    <a:lnTo>
                      <a:pt x="83" y="0"/>
                    </a:lnTo>
                    <a:lnTo>
                      <a:pt x="0" y="31"/>
                    </a:lnTo>
                    <a:lnTo>
                      <a:pt x="0" y="335"/>
                    </a:lnTo>
                    <a:lnTo>
                      <a:pt x="83" y="33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09" name="Freeform 110"/>
              <p:cNvSpPr>
                <a:spLocks/>
              </p:cNvSpPr>
              <p:nvPr/>
            </p:nvSpPr>
            <p:spPr bwMode="auto">
              <a:xfrm>
                <a:off x="3311525" y="3181350"/>
                <a:ext cx="31750" cy="288925"/>
              </a:xfrm>
              <a:custGeom>
                <a:avLst/>
                <a:gdLst>
                  <a:gd name="T0" fmla="*/ 41 w 41"/>
                  <a:gd name="T1" fmla="*/ 364 h 364"/>
                  <a:gd name="T2" fmla="*/ 41 w 41"/>
                  <a:gd name="T3" fmla="*/ 60 h 364"/>
                  <a:gd name="T4" fmla="*/ 0 w 41"/>
                  <a:gd name="T5" fmla="*/ 0 h 364"/>
                  <a:gd name="T6" fmla="*/ 0 w 41"/>
                  <a:gd name="T7" fmla="*/ 364 h 364"/>
                  <a:gd name="T8" fmla="*/ 41 w 41"/>
                  <a:gd name="T9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64">
                    <a:moveTo>
                      <a:pt x="41" y="364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64"/>
                    </a:lnTo>
                    <a:lnTo>
                      <a:pt x="41" y="364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10" name="Freeform 111"/>
              <p:cNvSpPr>
                <a:spLocks/>
              </p:cNvSpPr>
              <p:nvPr/>
            </p:nvSpPr>
            <p:spPr bwMode="auto">
              <a:xfrm>
                <a:off x="2967038" y="3198813"/>
                <a:ext cx="65087" cy="276225"/>
              </a:xfrm>
              <a:custGeom>
                <a:avLst/>
                <a:gdLst>
                  <a:gd name="T0" fmla="*/ 83 w 83"/>
                  <a:gd name="T1" fmla="*/ 347 h 347"/>
                  <a:gd name="T2" fmla="*/ 83 w 83"/>
                  <a:gd name="T3" fmla="*/ 0 h 347"/>
                  <a:gd name="T4" fmla="*/ 0 w 83"/>
                  <a:gd name="T5" fmla="*/ 89 h 347"/>
                  <a:gd name="T6" fmla="*/ 0 w 83"/>
                  <a:gd name="T7" fmla="*/ 347 h 347"/>
                  <a:gd name="T8" fmla="*/ 83 w 83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47">
                    <a:moveTo>
                      <a:pt x="83" y="34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347"/>
                    </a:lnTo>
                    <a:lnTo>
                      <a:pt x="83" y="34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11" name="Rectangle 112"/>
              <p:cNvSpPr>
                <a:spLocks noChangeArrowheads="1"/>
              </p:cNvSpPr>
              <p:nvPr/>
            </p:nvSpPr>
            <p:spPr bwMode="auto">
              <a:xfrm>
                <a:off x="2919413" y="3270250"/>
                <a:ext cx="66675" cy="204787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12" name="Freeform 113"/>
              <p:cNvSpPr>
                <a:spLocks/>
              </p:cNvSpPr>
              <p:nvPr/>
            </p:nvSpPr>
            <p:spPr bwMode="auto">
              <a:xfrm>
                <a:off x="2903538" y="3216275"/>
                <a:ext cx="31750" cy="254000"/>
              </a:xfrm>
              <a:custGeom>
                <a:avLst/>
                <a:gdLst>
                  <a:gd name="T0" fmla="*/ 40 w 40"/>
                  <a:gd name="T1" fmla="*/ 320 h 320"/>
                  <a:gd name="T2" fmla="*/ 40 w 40"/>
                  <a:gd name="T3" fmla="*/ 62 h 320"/>
                  <a:gd name="T4" fmla="*/ 0 w 40"/>
                  <a:gd name="T5" fmla="*/ 0 h 320"/>
                  <a:gd name="T6" fmla="*/ 0 w 40"/>
                  <a:gd name="T7" fmla="*/ 320 h 320"/>
                  <a:gd name="T8" fmla="*/ 40 w 40"/>
                  <a:gd name="T9" fmla="*/ 32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320">
                    <a:moveTo>
                      <a:pt x="40" y="320"/>
                    </a:moveTo>
                    <a:lnTo>
                      <a:pt x="40" y="62"/>
                    </a:lnTo>
                    <a:lnTo>
                      <a:pt x="0" y="0"/>
                    </a:lnTo>
                    <a:lnTo>
                      <a:pt x="0" y="320"/>
                    </a:lnTo>
                    <a:lnTo>
                      <a:pt x="40" y="32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13" name="Freeform 114"/>
              <p:cNvSpPr>
                <a:spLocks/>
              </p:cNvSpPr>
              <p:nvPr/>
            </p:nvSpPr>
            <p:spPr bwMode="auto">
              <a:xfrm>
                <a:off x="5313363" y="3754438"/>
                <a:ext cx="33337" cy="439737"/>
              </a:xfrm>
              <a:custGeom>
                <a:avLst/>
                <a:gdLst>
                  <a:gd name="T0" fmla="*/ 40 w 40"/>
                  <a:gd name="T1" fmla="*/ 553 h 553"/>
                  <a:gd name="T2" fmla="*/ 40 w 40"/>
                  <a:gd name="T3" fmla="*/ 2 h 553"/>
                  <a:gd name="T4" fmla="*/ 0 w 40"/>
                  <a:gd name="T5" fmla="*/ 0 h 553"/>
                  <a:gd name="T6" fmla="*/ 0 w 40"/>
                  <a:gd name="T7" fmla="*/ 553 h 553"/>
                  <a:gd name="T8" fmla="*/ 40 w 40"/>
                  <a:gd name="T9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53">
                    <a:moveTo>
                      <a:pt x="40" y="553"/>
                    </a:moveTo>
                    <a:lnTo>
                      <a:pt x="40" y="2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40" y="55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14" name="Freeform 115"/>
              <p:cNvSpPr>
                <a:spLocks/>
              </p:cNvSpPr>
              <p:nvPr/>
            </p:nvSpPr>
            <p:spPr bwMode="auto">
              <a:xfrm>
                <a:off x="4100513" y="3752850"/>
                <a:ext cx="25400" cy="441325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5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5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15" name="Rectangle 116"/>
              <p:cNvSpPr>
                <a:spLocks noChangeArrowheads="1"/>
              </p:cNvSpPr>
              <p:nvPr/>
            </p:nvSpPr>
            <p:spPr bwMode="auto">
              <a:xfrm>
                <a:off x="3784600" y="3765550"/>
                <a:ext cx="63500" cy="42545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16" name="Rectangle 117"/>
              <p:cNvSpPr>
                <a:spLocks noChangeArrowheads="1"/>
              </p:cNvSpPr>
              <p:nvPr/>
            </p:nvSpPr>
            <p:spPr bwMode="auto">
              <a:xfrm>
                <a:off x="3741738" y="3767138"/>
                <a:ext cx="66675" cy="41751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17" name="Freeform 118"/>
              <p:cNvSpPr>
                <a:spLocks/>
              </p:cNvSpPr>
              <p:nvPr/>
            </p:nvSpPr>
            <p:spPr bwMode="auto">
              <a:xfrm>
                <a:off x="3714750" y="3751263"/>
                <a:ext cx="22225" cy="439737"/>
              </a:xfrm>
              <a:custGeom>
                <a:avLst/>
                <a:gdLst>
                  <a:gd name="T0" fmla="*/ 29 w 29"/>
                  <a:gd name="T1" fmla="*/ 555 h 555"/>
                  <a:gd name="T2" fmla="*/ 29 w 29"/>
                  <a:gd name="T3" fmla="*/ 4 h 555"/>
                  <a:gd name="T4" fmla="*/ 0 w 29"/>
                  <a:gd name="T5" fmla="*/ 0 h 555"/>
                  <a:gd name="T6" fmla="*/ 0 w 29"/>
                  <a:gd name="T7" fmla="*/ 553 h 555"/>
                  <a:gd name="T8" fmla="*/ 29 w 29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55">
                    <a:moveTo>
                      <a:pt x="29" y="555"/>
                    </a:moveTo>
                    <a:lnTo>
                      <a:pt x="29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29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18" name="Rectangle 119"/>
              <p:cNvSpPr>
                <a:spLocks noChangeArrowheads="1"/>
              </p:cNvSpPr>
              <p:nvPr/>
            </p:nvSpPr>
            <p:spPr bwMode="auto">
              <a:xfrm>
                <a:off x="3382963" y="3765550"/>
                <a:ext cx="65087" cy="42545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19" name="Rectangle 120"/>
              <p:cNvSpPr>
                <a:spLocks noChangeArrowheads="1"/>
              </p:cNvSpPr>
              <p:nvPr/>
            </p:nvSpPr>
            <p:spPr bwMode="auto">
              <a:xfrm>
                <a:off x="3328988" y="3767138"/>
                <a:ext cx="71437" cy="41751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20" name="Freeform 121"/>
              <p:cNvSpPr>
                <a:spLocks/>
              </p:cNvSpPr>
              <p:nvPr/>
            </p:nvSpPr>
            <p:spPr bwMode="auto">
              <a:xfrm>
                <a:off x="3302000" y="3751263"/>
                <a:ext cx="23812" cy="439737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21" name="Rectangle 122"/>
              <p:cNvSpPr>
                <a:spLocks noChangeArrowheads="1"/>
              </p:cNvSpPr>
              <p:nvPr/>
            </p:nvSpPr>
            <p:spPr bwMode="auto">
              <a:xfrm>
                <a:off x="2978150" y="3765550"/>
                <a:ext cx="65087" cy="42545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22" name="Rectangle 123"/>
              <p:cNvSpPr>
                <a:spLocks noChangeArrowheads="1"/>
              </p:cNvSpPr>
              <p:nvPr/>
            </p:nvSpPr>
            <p:spPr bwMode="auto">
              <a:xfrm>
                <a:off x="2922588" y="3767138"/>
                <a:ext cx="77787" cy="41751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23" name="Freeform 124"/>
              <p:cNvSpPr>
                <a:spLocks/>
              </p:cNvSpPr>
              <p:nvPr/>
            </p:nvSpPr>
            <p:spPr bwMode="auto">
              <a:xfrm>
                <a:off x="2897188" y="3751263"/>
                <a:ext cx="23812" cy="439737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24" name="Freeform 125"/>
              <p:cNvSpPr>
                <a:spLocks/>
              </p:cNvSpPr>
              <p:nvPr/>
            </p:nvSpPr>
            <p:spPr bwMode="auto">
              <a:xfrm>
                <a:off x="5711825" y="3187700"/>
                <a:ext cx="33337" cy="330200"/>
              </a:xfrm>
              <a:custGeom>
                <a:avLst/>
                <a:gdLst>
                  <a:gd name="T0" fmla="*/ 41 w 41"/>
                  <a:gd name="T1" fmla="*/ 417 h 417"/>
                  <a:gd name="T2" fmla="*/ 41 w 41"/>
                  <a:gd name="T3" fmla="*/ 62 h 417"/>
                  <a:gd name="T4" fmla="*/ 0 w 41"/>
                  <a:gd name="T5" fmla="*/ 0 h 417"/>
                  <a:gd name="T6" fmla="*/ 0 w 41"/>
                  <a:gd name="T7" fmla="*/ 417 h 417"/>
                  <a:gd name="T8" fmla="*/ 41 w 41"/>
                  <a:gd name="T9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17">
                    <a:moveTo>
                      <a:pt x="41" y="41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417"/>
                    </a:lnTo>
                    <a:lnTo>
                      <a:pt x="41" y="41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25" name="Freeform 126"/>
              <p:cNvSpPr>
                <a:spLocks/>
              </p:cNvSpPr>
              <p:nvPr/>
            </p:nvSpPr>
            <p:spPr bwMode="auto">
              <a:xfrm>
                <a:off x="5711825" y="3752850"/>
                <a:ext cx="33337" cy="425450"/>
              </a:xfrm>
              <a:custGeom>
                <a:avLst/>
                <a:gdLst>
                  <a:gd name="T0" fmla="*/ 41 w 41"/>
                  <a:gd name="T1" fmla="*/ 537 h 537"/>
                  <a:gd name="T2" fmla="*/ 41 w 41"/>
                  <a:gd name="T3" fmla="*/ 62 h 537"/>
                  <a:gd name="T4" fmla="*/ 0 w 41"/>
                  <a:gd name="T5" fmla="*/ 0 h 537"/>
                  <a:gd name="T6" fmla="*/ 0 w 41"/>
                  <a:gd name="T7" fmla="*/ 537 h 537"/>
                  <a:gd name="T8" fmla="*/ 41 w 41"/>
                  <a:gd name="T9" fmla="*/ 537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37">
                    <a:moveTo>
                      <a:pt x="41" y="53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537"/>
                    </a:lnTo>
                    <a:lnTo>
                      <a:pt x="41" y="53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26" name="Freeform 127"/>
              <p:cNvSpPr>
                <a:spLocks/>
              </p:cNvSpPr>
              <p:nvPr/>
            </p:nvSpPr>
            <p:spPr bwMode="auto">
              <a:xfrm>
                <a:off x="6115050" y="3240088"/>
                <a:ext cx="31750" cy="274637"/>
              </a:xfrm>
              <a:custGeom>
                <a:avLst/>
                <a:gdLst>
                  <a:gd name="T0" fmla="*/ 41 w 41"/>
                  <a:gd name="T1" fmla="*/ 347 h 347"/>
                  <a:gd name="T2" fmla="*/ 41 w 41"/>
                  <a:gd name="T3" fmla="*/ 53 h 347"/>
                  <a:gd name="T4" fmla="*/ 0 w 41"/>
                  <a:gd name="T5" fmla="*/ 0 h 347"/>
                  <a:gd name="T6" fmla="*/ 0 w 41"/>
                  <a:gd name="T7" fmla="*/ 347 h 347"/>
                  <a:gd name="T8" fmla="*/ 41 w 41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47">
                    <a:moveTo>
                      <a:pt x="41" y="347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347"/>
                    </a:lnTo>
                    <a:lnTo>
                      <a:pt x="41" y="34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27" name="Freeform 128"/>
              <p:cNvSpPr>
                <a:spLocks/>
              </p:cNvSpPr>
              <p:nvPr/>
            </p:nvSpPr>
            <p:spPr bwMode="auto">
              <a:xfrm>
                <a:off x="6115050" y="3748088"/>
                <a:ext cx="31750" cy="446087"/>
              </a:xfrm>
              <a:custGeom>
                <a:avLst/>
                <a:gdLst>
                  <a:gd name="T0" fmla="*/ 41 w 41"/>
                  <a:gd name="T1" fmla="*/ 563 h 563"/>
                  <a:gd name="T2" fmla="*/ 41 w 41"/>
                  <a:gd name="T3" fmla="*/ 53 h 563"/>
                  <a:gd name="T4" fmla="*/ 0 w 41"/>
                  <a:gd name="T5" fmla="*/ 0 h 563"/>
                  <a:gd name="T6" fmla="*/ 0 w 41"/>
                  <a:gd name="T7" fmla="*/ 563 h 563"/>
                  <a:gd name="T8" fmla="*/ 41 w 41"/>
                  <a:gd name="T9" fmla="*/ 563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63">
                    <a:moveTo>
                      <a:pt x="41" y="563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563"/>
                    </a:lnTo>
                    <a:lnTo>
                      <a:pt x="41" y="56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28" name="Freeform 129"/>
              <p:cNvSpPr>
                <a:spLocks/>
              </p:cNvSpPr>
              <p:nvPr/>
            </p:nvSpPr>
            <p:spPr bwMode="auto">
              <a:xfrm>
                <a:off x="6113463" y="2586038"/>
                <a:ext cx="160337" cy="414337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29" name="Freeform 130"/>
              <p:cNvSpPr>
                <a:spLocks/>
              </p:cNvSpPr>
              <p:nvPr/>
            </p:nvSpPr>
            <p:spPr bwMode="auto">
              <a:xfrm>
                <a:off x="6151563" y="2622550"/>
                <a:ext cx="39687" cy="352425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30" name="Freeform 131"/>
              <p:cNvSpPr>
                <a:spLocks/>
              </p:cNvSpPr>
              <p:nvPr/>
            </p:nvSpPr>
            <p:spPr bwMode="auto">
              <a:xfrm>
                <a:off x="6191250" y="2622550"/>
                <a:ext cx="39687" cy="352425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31" name="Freeform 132"/>
              <p:cNvSpPr>
                <a:spLocks/>
              </p:cNvSpPr>
              <p:nvPr/>
            </p:nvSpPr>
            <p:spPr bwMode="auto">
              <a:xfrm>
                <a:off x="5708650" y="2533650"/>
                <a:ext cx="160337" cy="414337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32" name="Freeform 133"/>
              <p:cNvSpPr>
                <a:spLocks/>
              </p:cNvSpPr>
              <p:nvPr/>
            </p:nvSpPr>
            <p:spPr bwMode="auto">
              <a:xfrm>
                <a:off x="5746750" y="2570163"/>
                <a:ext cx="39687" cy="352425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33" name="Freeform 134"/>
              <p:cNvSpPr>
                <a:spLocks/>
              </p:cNvSpPr>
              <p:nvPr/>
            </p:nvSpPr>
            <p:spPr bwMode="auto">
              <a:xfrm>
                <a:off x="5786438" y="2570163"/>
                <a:ext cx="39687" cy="352425"/>
              </a:xfrm>
              <a:custGeom>
                <a:avLst/>
                <a:gdLst>
                  <a:gd name="T0" fmla="*/ 6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34" name="Freeform 135"/>
              <p:cNvSpPr>
                <a:spLocks/>
              </p:cNvSpPr>
              <p:nvPr/>
            </p:nvSpPr>
            <p:spPr bwMode="auto">
              <a:xfrm>
                <a:off x="4506913" y="2362200"/>
                <a:ext cx="161925" cy="415925"/>
              </a:xfrm>
              <a:custGeom>
                <a:avLst/>
                <a:gdLst>
                  <a:gd name="T0" fmla="*/ 0 w 204"/>
                  <a:gd name="T1" fmla="*/ 510 h 524"/>
                  <a:gd name="T2" fmla="*/ 16 w 204"/>
                  <a:gd name="T3" fmla="*/ 8 h 524"/>
                  <a:gd name="T4" fmla="*/ 183 w 204"/>
                  <a:gd name="T5" fmla="*/ 0 h 524"/>
                  <a:gd name="T6" fmla="*/ 204 w 204"/>
                  <a:gd name="T7" fmla="*/ 524 h 524"/>
                  <a:gd name="T8" fmla="*/ 0 w 204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0"/>
                    </a:moveTo>
                    <a:lnTo>
                      <a:pt x="16" y="8"/>
                    </a:lnTo>
                    <a:lnTo>
                      <a:pt x="183" y="0"/>
                    </a:lnTo>
                    <a:lnTo>
                      <a:pt x="204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35" name="Freeform 136"/>
              <p:cNvSpPr>
                <a:spLocks/>
              </p:cNvSpPr>
              <p:nvPr/>
            </p:nvSpPr>
            <p:spPr bwMode="auto">
              <a:xfrm>
                <a:off x="4545013" y="2398713"/>
                <a:ext cx="41275" cy="352425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36" name="Freeform 137"/>
              <p:cNvSpPr>
                <a:spLocks/>
              </p:cNvSpPr>
              <p:nvPr/>
            </p:nvSpPr>
            <p:spPr bwMode="auto">
              <a:xfrm>
                <a:off x="4586288" y="2398713"/>
                <a:ext cx="39687" cy="352425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3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37" name="Freeform 138"/>
              <p:cNvSpPr>
                <a:spLocks/>
              </p:cNvSpPr>
              <p:nvPr/>
            </p:nvSpPr>
            <p:spPr bwMode="auto">
              <a:xfrm>
                <a:off x="4121150" y="2547938"/>
                <a:ext cx="160337" cy="417512"/>
              </a:xfrm>
              <a:custGeom>
                <a:avLst/>
                <a:gdLst>
                  <a:gd name="T0" fmla="*/ 0 w 201"/>
                  <a:gd name="T1" fmla="*/ 512 h 525"/>
                  <a:gd name="T2" fmla="*/ 15 w 201"/>
                  <a:gd name="T3" fmla="*/ 8 h 525"/>
                  <a:gd name="T4" fmla="*/ 182 w 201"/>
                  <a:gd name="T5" fmla="*/ 0 h 525"/>
                  <a:gd name="T6" fmla="*/ 201 w 201"/>
                  <a:gd name="T7" fmla="*/ 525 h 525"/>
                  <a:gd name="T8" fmla="*/ 0 w 201"/>
                  <a:gd name="T9" fmla="*/ 512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525">
                    <a:moveTo>
                      <a:pt x="0" y="512"/>
                    </a:moveTo>
                    <a:lnTo>
                      <a:pt x="15" y="8"/>
                    </a:lnTo>
                    <a:lnTo>
                      <a:pt x="182" y="0"/>
                    </a:lnTo>
                    <a:lnTo>
                      <a:pt x="201" y="525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38" name="Freeform 139"/>
              <p:cNvSpPr>
                <a:spLocks/>
              </p:cNvSpPr>
              <p:nvPr/>
            </p:nvSpPr>
            <p:spPr bwMode="auto">
              <a:xfrm>
                <a:off x="4159250" y="2586038"/>
                <a:ext cx="39687" cy="352425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39" name="Freeform 140"/>
              <p:cNvSpPr>
                <a:spLocks/>
              </p:cNvSpPr>
              <p:nvPr/>
            </p:nvSpPr>
            <p:spPr bwMode="auto">
              <a:xfrm>
                <a:off x="4198938" y="2586038"/>
                <a:ext cx="39687" cy="352425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40" name="Freeform 141"/>
              <p:cNvSpPr>
                <a:spLocks/>
              </p:cNvSpPr>
              <p:nvPr/>
            </p:nvSpPr>
            <p:spPr bwMode="auto">
              <a:xfrm>
                <a:off x="3689350" y="2543175"/>
                <a:ext cx="161925" cy="415925"/>
              </a:xfrm>
              <a:custGeom>
                <a:avLst/>
                <a:gdLst>
                  <a:gd name="T0" fmla="*/ 0 w 203"/>
                  <a:gd name="T1" fmla="*/ 510 h 523"/>
                  <a:gd name="T2" fmla="*/ 15 w 203"/>
                  <a:gd name="T3" fmla="*/ 8 h 523"/>
                  <a:gd name="T4" fmla="*/ 184 w 203"/>
                  <a:gd name="T5" fmla="*/ 0 h 523"/>
                  <a:gd name="T6" fmla="*/ 203 w 203"/>
                  <a:gd name="T7" fmla="*/ 523 h 523"/>
                  <a:gd name="T8" fmla="*/ 0 w 203"/>
                  <a:gd name="T9" fmla="*/ 510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3">
                    <a:moveTo>
                      <a:pt x="0" y="510"/>
                    </a:moveTo>
                    <a:lnTo>
                      <a:pt x="15" y="8"/>
                    </a:lnTo>
                    <a:lnTo>
                      <a:pt x="184" y="0"/>
                    </a:lnTo>
                    <a:lnTo>
                      <a:pt x="203" y="523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41" name="Freeform 142"/>
              <p:cNvSpPr>
                <a:spLocks/>
              </p:cNvSpPr>
              <p:nvPr/>
            </p:nvSpPr>
            <p:spPr bwMode="auto">
              <a:xfrm>
                <a:off x="3729038" y="2581275"/>
                <a:ext cx="39687" cy="352425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42" name="Freeform 143"/>
              <p:cNvSpPr>
                <a:spLocks/>
              </p:cNvSpPr>
              <p:nvPr/>
            </p:nvSpPr>
            <p:spPr bwMode="auto">
              <a:xfrm>
                <a:off x="3768725" y="2581275"/>
                <a:ext cx="41275" cy="352425"/>
              </a:xfrm>
              <a:custGeom>
                <a:avLst/>
                <a:gdLst>
                  <a:gd name="T0" fmla="*/ 4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4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43" name="Freeform 144"/>
              <p:cNvSpPr>
                <a:spLocks/>
              </p:cNvSpPr>
              <p:nvPr/>
            </p:nvSpPr>
            <p:spPr bwMode="auto">
              <a:xfrm>
                <a:off x="3279775" y="2586038"/>
                <a:ext cx="161925" cy="414337"/>
              </a:xfrm>
              <a:custGeom>
                <a:avLst/>
                <a:gdLst>
                  <a:gd name="T0" fmla="*/ 0 w 203"/>
                  <a:gd name="T1" fmla="*/ 510 h 524"/>
                  <a:gd name="T2" fmla="*/ 13 w 203"/>
                  <a:gd name="T3" fmla="*/ 8 h 524"/>
                  <a:gd name="T4" fmla="*/ 184 w 203"/>
                  <a:gd name="T5" fmla="*/ 0 h 524"/>
                  <a:gd name="T6" fmla="*/ 203 w 203"/>
                  <a:gd name="T7" fmla="*/ 524 h 524"/>
                  <a:gd name="T8" fmla="*/ 0 w 203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4">
                    <a:moveTo>
                      <a:pt x="0" y="510"/>
                    </a:moveTo>
                    <a:lnTo>
                      <a:pt x="13" y="8"/>
                    </a:lnTo>
                    <a:lnTo>
                      <a:pt x="184" y="0"/>
                    </a:lnTo>
                    <a:lnTo>
                      <a:pt x="203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44" name="Freeform 145"/>
              <p:cNvSpPr>
                <a:spLocks/>
              </p:cNvSpPr>
              <p:nvPr/>
            </p:nvSpPr>
            <p:spPr bwMode="auto">
              <a:xfrm>
                <a:off x="3317875" y="2622550"/>
                <a:ext cx="41275" cy="352425"/>
              </a:xfrm>
              <a:custGeom>
                <a:avLst/>
                <a:gdLst>
                  <a:gd name="T0" fmla="*/ 6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6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45" name="Freeform 146"/>
              <p:cNvSpPr>
                <a:spLocks/>
              </p:cNvSpPr>
              <p:nvPr/>
            </p:nvSpPr>
            <p:spPr bwMode="auto">
              <a:xfrm>
                <a:off x="3359150" y="2622550"/>
                <a:ext cx="39687" cy="352425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46" name="Freeform 147"/>
              <p:cNvSpPr>
                <a:spLocks/>
              </p:cNvSpPr>
              <p:nvPr/>
            </p:nvSpPr>
            <p:spPr bwMode="auto">
              <a:xfrm>
                <a:off x="2916238" y="2606675"/>
                <a:ext cx="160337" cy="415925"/>
              </a:xfrm>
              <a:custGeom>
                <a:avLst/>
                <a:gdLst>
                  <a:gd name="T0" fmla="*/ 0 w 202"/>
                  <a:gd name="T1" fmla="*/ 510 h 524"/>
                  <a:gd name="T2" fmla="*/ 15 w 202"/>
                  <a:gd name="T3" fmla="*/ 6 h 524"/>
                  <a:gd name="T4" fmla="*/ 182 w 202"/>
                  <a:gd name="T5" fmla="*/ 0 h 524"/>
                  <a:gd name="T6" fmla="*/ 202 w 202"/>
                  <a:gd name="T7" fmla="*/ 524 h 524"/>
                  <a:gd name="T8" fmla="*/ 0 w 202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2" h="524">
                    <a:moveTo>
                      <a:pt x="0" y="510"/>
                    </a:moveTo>
                    <a:lnTo>
                      <a:pt x="15" y="6"/>
                    </a:lnTo>
                    <a:lnTo>
                      <a:pt x="182" y="0"/>
                    </a:lnTo>
                    <a:lnTo>
                      <a:pt x="202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47" name="Freeform 148"/>
              <p:cNvSpPr>
                <a:spLocks/>
              </p:cNvSpPr>
              <p:nvPr/>
            </p:nvSpPr>
            <p:spPr bwMode="auto">
              <a:xfrm>
                <a:off x="2955925" y="2643188"/>
                <a:ext cx="39687" cy="352425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48" name="Freeform 149"/>
              <p:cNvSpPr>
                <a:spLocks/>
              </p:cNvSpPr>
              <p:nvPr/>
            </p:nvSpPr>
            <p:spPr bwMode="auto">
              <a:xfrm>
                <a:off x="2995613" y="2643188"/>
                <a:ext cx="39687" cy="352425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49" name="Freeform 150"/>
              <p:cNvSpPr>
                <a:spLocks/>
              </p:cNvSpPr>
              <p:nvPr/>
            </p:nvSpPr>
            <p:spPr bwMode="auto">
              <a:xfrm>
                <a:off x="5300663" y="2463800"/>
                <a:ext cx="160337" cy="417512"/>
              </a:xfrm>
              <a:custGeom>
                <a:avLst/>
                <a:gdLst>
                  <a:gd name="T0" fmla="*/ 204 w 204"/>
                  <a:gd name="T1" fmla="*/ 512 h 526"/>
                  <a:gd name="T2" fmla="*/ 188 w 204"/>
                  <a:gd name="T3" fmla="*/ 8 h 526"/>
                  <a:gd name="T4" fmla="*/ 20 w 204"/>
                  <a:gd name="T5" fmla="*/ 0 h 526"/>
                  <a:gd name="T6" fmla="*/ 0 w 204"/>
                  <a:gd name="T7" fmla="*/ 526 h 526"/>
                  <a:gd name="T8" fmla="*/ 204 w 204"/>
                  <a:gd name="T9" fmla="*/ 512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6">
                    <a:moveTo>
                      <a:pt x="204" y="512"/>
                    </a:moveTo>
                    <a:lnTo>
                      <a:pt x="188" y="8"/>
                    </a:lnTo>
                    <a:lnTo>
                      <a:pt x="20" y="0"/>
                    </a:lnTo>
                    <a:lnTo>
                      <a:pt x="0" y="526"/>
                    </a:lnTo>
                    <a:lnTo>
                      <a:pt x="204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50" name="Freeform 151"/>
              <p:cNvSpPr>
                <a:spLocks/>
              </p:cNvSpPr>
              <p:nvPr/>
            </p:nvSpPr>
            <p:spPr bwMode="auto">
              <a:xfrm>
                <a:off x="5383213" y="2500313"/>
                <a:ext cx="39687" cy="352425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3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51" name="Freeform 152"/>
              <p:cNvSpPr>
                <a:spLocks/>
              </p:cNvSpPr>
              <p:nvPr/>
            </p:nvSpPr>
            <p:spPr bwMode="auto">
              <a:xfrm>
                <a:off x="5341938" y="2500313"/>
                <a:ext cx="41275" cy="352425"/>
              </a:xfrm>
              <a:custGeom>
                <a:avLst/>
                <a:gdLst>
                  <a:gd name="T0" fmla="*/ 49 w 53"/>
                  <a:gd name="T1" fmla="*/ 0 h 444"/>
                  <a:gd name="T2" fmla="*/ 53 w 53"/>
                  <a:gd name="T3" fmla="*/ 444 h 444"/>
                  <a:gd name="T4" fmla="*/ 0 w 53"/>
                  <a:gd name="T5" fmla="*/ 444 h 444"/>
                  <a:gd name="T6" fmla="*/ 0 w 53"/>
                  <a:gd name="T7" fmla="*/ 13 h 444"/>
                  <a:gd name="T8" fmla="*/ 49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9" y="0"/>
                    </a:moveTo>
                    <a:lnTo>
                      <a:pt x="53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52" name="Freeform 153"/>
              <p:cNvSpPr>
                <a:spLocks/>
              </p:cNvSpPr>
              <p:nvPr/>
            </p:nvSpPr>
            <p:spPr bwMode="auto">
              <a:xfrm>
                <a:off x="4867275" y="2522538"/>
                <a:ext cx="161925" cy="415925"/>
              </a:xfrm>
              <a:custGeom>
                <a:avLst/>
                <a:gdLst>
                  <a:gd name="T0" fmla="*/ 204 w 204"/>
                  <a:gd name="T1" fmla="*/ 508 h 523"/>
                  <a:gd name="T2" fmla="*/ 188 w 204"/>
                  <a:gd name="T3" fmla="*/ 6 h 523"/>
                  <a:gd name="T4" fmla="*/ 20 w 204"/>
                  <a:gd name="T5" fmla="*/ 0 h 523"/>
                  <a:gd name="T6" fmla="*/ 0 w 204"/>
                  <a:gd name="T7" fmla="*/ 523 h 523"/>
                  <a:gd name="T8" fmla="*/ 204 w 204"/>
                  <a:gd name="T9" fmla="*/ 508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3">
                    <a:moveTo>
                      <a:pt x="204" y="508"/>
                    </a:moveTo>
                    <a:lnTo>
                      <a:pt x="188" y="6"/>
                    </a:lnTo>
                    <a:lnTo>
                      <a:pt x="20" y="0"/>
                    </a:lnTo>
                    <a:lnTo>
                      <a:pt x="0" y="523"/>
                    </a:lnTo>
                    <a:lnTo>
                      <a:pt x="204" y="508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53" name="Freeform 154"/>
              <p:cNvSpPr>
                <a:spLocks/>
              </p:cNvSpPr>
              <p:nvPr/>
            </p:nvSpPr>
            <p:spPr bwMode="auto">
              <a:xfrm>
                <a:off x="4949825" y="2557463"/>
                <a:ext cx="41275" cy="352425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4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54" name="Freeform 155"/>
              <p:cNvSpPr>
                <a:spLocks/>
              </p:cNvSpPr>
              <p:nvPr/>
            </p:nvSpPr>
            <p:spPr bwMode="auto">
              <a:xfrm>
                <a:off x="4910138" y="2557463"/>
                <a:ext cx="39687" cy="352425"/>
              </a:xfrm>
              <a:custGeom>
                <a:avLst/>
                <a:gdLst>
                  <a:gd name="T0" fmla="*/ 45 w 51"/>
                  <a:gd name="T1" fmla="*/ 0 h 444"/>
                  <a:gd name="T2" fmla="*/ 51 w 51"/>
                  <a:gd name="T3" fmla="*/ 444 h 444"/>
                  <a:gd name="T4" fmla="*/ 0 w 51"/>
                  <a:gd name="T5" fmla="*/ 444 h 444"/>
                  <a:gd name="T6" fmla="*/ 0 w 51"/>
                  <a:gd name="T7" fmla="*/ 14 h 444"/>
                  <a:gd name="T8" fmla="*/ 45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5" y="0"/>
                    </a:moveTo>
                    <a:lnTo>
                      <a:pt x="51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55" name="Freeform 156"/>
              <p:cNvSpPr>
                <a:spLocks/>
              </p:cNvSpPr>
              <p:nvPr/>
            </p:nvSpPr>
            <p:spPr bwMode="auto">
              <a:xfrm>
                <a:off x="2889250" y="4287838"/>
                <a:ext cx="3378200" cy="58737"/>
              </a:xfrm>
              <a:custGeom>
                <a:avLst/>
                <a:gdLst>
                  <a:gd name="T0" fmla="*/ 4197 w 4255"/>
                  <a:gd name="T1" fmla="*/ 73 h 73"/>
                  <a:gd name="T2" fmla="*/ 4255 w 4255"/>
                  <a:gd name="T3" fmla="*/ 0 h 73"/>
                  <a:gd name="T4" fmla="*/ 0 w 4255"/>
                  <a:gd name="T5" fmla="*/ 0 h 73"/>
                  <a:gd name="T6" fmla="*/ 0 w 4255"/>
                  <a:gd name="T7" fmla="*/ 73 h 73"/>
                  <a:gd name="T8" fmla="*/ 4197 w 4255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5" h="73">
                    <a:moveTo>
                      <a:pt x="4197" y="73"/>
                    </a:moveTo>
                    <a:lnTo>
                      <a:pt x="4255" y="0"/>
                    </a:lnTo>
                    <a:lnTo>
                      <a:pt x="0" y="0"/>
                    </a:lnTo>
                    <a:lnTo>
                      <a:pt x="0" y="73"/>
                    </a:lnTo>
                    <a:lnTo>
                      <a:pt x="4197" y="7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56" name="Freeform 157"/>
              <p:cNvSpPr>
                <a:spLocks/>
              </p:cNvSpPr>
              <p:nvPr/>
            </p:nvSpPr>
            <p:spPr bwMode="auto">
              <a:xfrm>
                <a:off x="6107113" y="2171700"/>
                <a:ext cx="196850" cy="330200"/>
              </a:xfrm>
              <a:custGeom>
                <a:avLst/>
                <a:gdLst>
                  <a:gd name="T0" fmla="*/ 144 w 249"/>
                  <a:gd name="T1" fmla="*/ 417 h 417"/>
                  <a:gd name="T2" fmla="*/ 150 w 249"/>
                  <a:gd name="T3" fmla="*/ 415 h 417"/>
                  <a:gd name="T4" fmla="*/ 169 w 249"/>
                  <a:gd name="T5" fmla="*/ 413 h 417"/>
                  <a:gd name="T6" fmla="*/ 192 w 249"/>
                  <a:gd name="T7" fmla="*/ 407 h 417"/>
                  <a:gd name="T8" fmla="*/ 218 w 249"/>
                  <a:gd name="T9" fmla="*/ 399 h 417"/>
                  <a:gd name="T10" fmla="*/ 237 w 249"/>
                  <a:gd name="T11" fmla="*/ 380 h 417"/>
                  <a:gd name="T12" fmla="*/ 249 w 249"/>
                  <a:gd name="T13" fmla="*/ 355 h 417"/>
                  <a:gd name="T14" fmla="*/ 243 w 249"/>
                  <a:gd name="T15" fmla="*/ 318 h 417"/>
                  <a:gd name="T16" fmla="*/ 221 w 249"/>
                  <a:gd name="T17" fmla="*/ 271 h 417"/>
                  <a:gd name="T18" fmla="*/ 187 w 249"/>
                  <a:gd name="T19" fmla="*/ 221 h 417"/>
                  <a:gd name="T20" fmla="*/ 159 w 249"/>
                  <a:gd name="T21" fmla="*/ 182 h 417"/>
                  <a:gd name="T22" fmla="*/ 136 w 249"/>
                  <a:gd name="T23" fmla="*/ 149 h 417"/>
                  <a:gd name="T24" fmla="*/ 121 w 249"/>
                  <a:gd name="T25" fmla="*/ 124 h 417"/>
                  <a:gd name="T26" fmla="*/ 111 w 249"/>
                  <a:gd name="T27" fmla="*/ 97 h 417"/>
                  <a:gd name="T28" fmla="*/ 115 w 249"/>
                  <a:gd name="T29" fmla="*/ 71 h 417"/>
                  <a:gd name="T30" fmla="*/ 128 w 249"/>
                  <a:gd name="T31" fmla="*/ 39 h 417"/>
                  <a:gd name="T32" fmla="*/ 157 w 249"/>
                  <a:gd name="T33" fmla="*/ 0 h 417"/>
                  <a:gd name="T34" fmla="*/ 146 w 249"/>
                  <a:gd name="T35" fmla="*/ 8 h 417"/>
                  <a:gd name="T36" fmla="*/ 123 w 249"/>
                  <a:gd name="T37" fmla="*/ 33 h 417"/>
                  <a:gd name="T38" fmla="*/ 88 w 249"/>
                  <a:gd name="T39" fmla="*/ 71 h 417"/>
                  <a:gd name="T40" fmla="*/ 55 w 249"/>
                  <a:gd name="T41" fmla="*/ 120 h 417"/>
                  <a:gd name="T42" fmla="*/ 22 w 249"/>
                  <a:gd name="T43" fmla="*/ 170 h 417"/>
                  <a:gd name="T44" fmla="*/ 2 w 249"/>
                  <a:gd name="T45" fmla="*/ 227 h 417"/>
                  <a:gd name="T46" fmla="*/ 0 w 249"/>
                  <a:gd name="T47" fmla="*/ 277 h 417"/>
                  <a:gd name="T48" fmla="*/ 22 w 249"/>
                  <a:gd name="T49" fmla="*/ 325 h 417"/>
                  <a:gd name="T50" fmla="*/ 51 w 249"/>
                  <a:gd name="T51" fmla="*/ 360 h 417"/>
                  <a:gd name="T52" fmla="*/ 78 w 249"/>
                  <a:gd name="T53" fmla="*/ 386 h 417"/>
                  <a:gd name="T54" fmla="*/ 99 w 249"/>
                  <a:gd name="T55" fmla="*/ 401 h 417"/>
                  <a:gd name="T56" fmla="*/ 117 w 249"/>
                  <a:gd name="T57" fmla="*/ 413 h 417"/>
                  <a:gd name="T58" fmla="*/ 128 w 249"/>
                  <a:gd name="T59" fmla="*/ 415 h 417"/>
                  <a:gd name="T60" fmla="*/ 136 w 249"/>
                  <a:gd name="T61" fmla="*/ 417 h 417"/>
                  <a:gd name="T62" fmla="*/ 142 w 249"/>
                  <a:gd name="T63" fmla="*/ 417 h 417"/>
                  <a:gd name="T64" fmla="*/ 144 w 249"/>
                  <a:gd name="T65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417">
                    <a:moveTo>
                      <a:pt x="144" y="417"/>
                    </a:moveTo>
                    <a:lnTo>
                      <a:pt x="150" y="415"/>
                    </a:lnTo>
                    <a:lnTo>
                      <a:pt x="169" y="413"/>
                    </a:lnTo>
                    <a:lnTo>
                      <a:pt x="192" y="407"/>
                    </a:lnTo>
                    <a:lnTo>
                      <a:pt x="218" y="399"/>
                    </a:lnTo>
                    <a:lnTo>
                      <a:pt x="237" y="380"/>
                    </a:lnTo>
                    <a:lnTo>
                      <a:pt x="249" y="355"/>
                    </a:lnTo>
                    <a:lnTo>
                      <a:pt x="243" y="318"/>
                    </a:lnTo>
                    <a:lnTo>
                      <a:pt x="221" y="271"/>
                    </a:lnTo>
                    <a:lnTo>
                      <a:pt x="187" y="221"/>
                    </a:lnTo>
                    <a:lnTo>
                      <a:pt x="159" y="182"/>
                    </a:lnTo>
                    <a:lnTo>
                      <a:pt x="136" y="149"/>
                    </a:lnTo>
                    <a:lnTo>
                      <a:pt x="121" y="124"/>
                    </a:lnTo>
                    <a:lnTo>
                      <a:pt x="111" y="97"/>
                    </a:lnTo>
                    <a:lnTo>
                      <a:pt x="115" y="71"/>
                    </a:lnTo>
                    <a:lnTo>
                      <a:pt x="128" y="39"/>
                    </a:lnTo>
                    <a:lnTo>
                      <a:pt x="157" y="0"/>
                    </a:lnTo>
                    <a:lnTo>
                      <a:pt x="146" y="8"/>
                    </a:lnTo>
                    <a:lnTo>
                      <a:pt x="123" y="33"/>
                    </a:lnTo>
                    <a:lnTo>
                      <a:pt x="88" y="71"/>
                    </a:lnTo>
                    <a:lnTo>
                      <a:pt x="55" y="120"/>
                    </a:lnTo>
                    <a:lnTo>
                      <a:pt x="22" y="170"/>
                    </a:lnTo>
                    <a:lnTo>
                      <a:pt x="2" y="227"/>
                    </a:lnTo>
                    <a:lnTo>
                      <a:pt x="0" y="277"/>
                    </a:lnTo>
                    <a:lnTo>
                      <a:pt x="22" y="325"/>
                    </a:lnTo>
                    <a:lnTo>
                      <a:pt x="51" y="360"/>
                    </a:lnTo>
                    <a:lnTo>
                      <a:pt x="78" y="386"/>
                    </a:lnTo>
                    <a:lnTo>
                      <a:pt x="99" y="401"/>
                    </a:lnTo>
                    <a:lnTo>
                      <a:pt x="117" y="413"/>
                    </a:lnTo>
                    <a:lnTo>
                      <a:pt x="128" y="415"/>
                    </a:lnTo>
                    <a:lnTo>
                      <a:pt x="136" y="417"/>
                    </a:lnTo>
                    <a:lnTo>
                      <a:pt x="142" y="417"/>
                    </a:lnTo>
                    <a:lnTo>
                      <a:pt x="144" y="4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57" name="Freeform 158"/>
              <p:cNvSpPr>
                <a:spLocks/>
              </p:cNvSpPr>
              <p:nvPr/>
            </p:nvSpPr>
            <p:spPr bwMode="auto">
              <a:xfrm>
                <a:off x="3254375" y="2212975"/>
                <a:ext cx="184150" cy="330200"/>
              </a:xfrm>
              <a:custGeom>
                <a:avLst/>
                <a:gdLst>
                  <a:gd name="T0" fmla="*/ 130 w 232"/>
                  <a:gd name="T1" fmla="*/ 417 h 417"/>
                  <a:gd name="T2" fmla="*/ 135 w 232"/>
                  <a:gd name="T3" fmla="*/ 415 h 417"/>
                  <a:gd name="T4" fmla="*/ 153 w 232"/>
                  <a:gd name="T5" fmla="*/ 413 h 417"/>
                  <a:gd name="T6" fmla="*/ 176 w 232"/>
                  <a:gd name="T7" fmla="*/ 407 h 417"/>
                  <a:gd name="T8" fmla="*/ 201 w 232"/>
                  <a:gd name="T9" fmla="*/ 400 h 417"/>
                  <a:gd name="T10" fmla="*/ 221 w 232"/>
                  <a:gd name="T11" fmla="*/ 380 h 417"/>
                  <a:gd name="T12" fmla="*/ 232 w 232"/>
                  <a:gd name="T13" fmla="*/ 355 h 417"/>
                  <a:gd name="T14" fmla="*/ 229 w 232"/>
                  <a:gd name="T15" fmla="*/ 318 h 417"/>
                  <a:gd name="T16" fmla="*/ 207 w 232"/>
                  <a:gd name="T17" fmla="*/ 272 h 417"/>
                  <a:gd name="T18" fmla="*/ 172 w 232"/>
                  <a:gd name="T19" fmla="*/ 221 h 417"/>
                  <a:gd name="T20" fmla="*/ 143 w 232"/>
                  <a:gd name="T21" fmla="*/ 182 h 417"/>
                  <a:gd name="T22" fmla="*/ 120 w 232"/>
                  <a:gd name="T23" fmla="*/ 149 h 417"/>
                  <a:gd name="T24" fmla="*/ 104 w 232"/>
                  <a:gd name="T25" fmla="*/ 124 h 417"/>
                  <a:gd name="T26" fmla="*/ 95 w 232"/>
                  <a:gd name="T27" fmla="*/ 97 h 417"/>
                  <a:gd name="T28" fmla="*/ 99 w 232"/>
                  <a:gd name="T29" fmla="*/ 72 h 417"/>
                  <a:gd name="T30" fmla="*/ 112 w 232"/>
                  <a:gd name="T31" fmla="*/ 39 h 417"/>
                  <a:gd name="T32" fmla="*/ 141 w 232"/>
                  <a:gd name="T33" fmla="*/ 0 h 417"/>
                  <a:gd name="T34" fmla="*/ 132 w 232"/>
                  <a:gd name="T35" fmla="*/ 6 h 417"/>
                  <a:gd name="T36" fmla="*/ 108 w 232"/>
                  <a:gd name="T37" fmla="*/ 27 h 417"/>
                  <a:gd name="T38" fmla="*/ 77 w 232"/>
                  <a:gd name="T39" fmla="*/ 58 h 417"/>
                  <a:gd name="T40" fmla="*/ 46 w 232"/>
                  <a:gd name="T41" fmla="*/ 99 h 417"/>
                  <a:gd name="T42" fmla="*/ 17 w 232"/>
                  <a:gd name="T43" fmla="*/ 144 h 417"/>
                  <a:gd name="T44" fmla="*/ 2 w 232"/>
                  <a:gd name="T45" fmla="*/ 190 h 417"/>
                  <a:gd name="T46" fmla="*/ 0 w 232"/>
                  <a:gd name="T47" fmla="*/ 237 h 417"/>
                  <a:gd name="T48" fmla="*/ 23 w 232"/>
                  <a:gd name="T49" fmla="*/ 283 h 417"/>
                  <a:gd name="T50" fmla="*/ 52 w 232"/>
                  <a:gd name="T51" fmla="*/ 320 h 417"/>
                  <a:gd name="T52" fmla="*/ 77 w 232"/>
                  <a:gd name="T53" fmla="*/ 351 h 417"/>
                  <a:gd name="T54" fmla="*/ 95 w 232"/>
                  <a:gd name="T55" fmla="*/ 374 h 417"/>
                  <a:gd name="T56" fmla="*/ 110 w 232"/>
                  <a:gd name="T57" fmla="*/ 392 h 417"/>
                  <a:gd name="T58" fmla="*/ 118 w 232"/>
                  <a:gd name="T59" fmla="*/ 403 h 417"/>
                  <a:gd name="T60" fmla="*/ 126 w 232"/>
                  <a:gd name="T61" fmla="*/ 411 h 417"/>
                  <a:gd name="T62" fmla="*/ 128 w 232"/>
                  <a:gd name="T63" fmla="*/ 415 h 417"/>
                  <a:gd name="T64" fmla="*/ 130 w 232"/>
                  <a:gd name="T65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2" h="417">
                    <a:moveTo>
                      <a:pt x="130" y="417"/>
                    </a:moveTo>
                    <a:lnTo>
                      <a:pt x="135" y="415"/>
                    </a:lnTo>
                    <a:lnTo>
                      <a:pt x="153" y="413"/>
                    </a:lnTo>
                    <a:lnTo>
                      <a:pt x="176" y="407"/>
                    </a:lnTo>
                    <a:lnTo>
                      <a:pt x="201" y="400"/>
                    </a:lnTo>
                    <a:lnTo>
                      <a:pt x="221" y="380"/>
                    </a:lnTo>
                    <a:lnTo>
                      <a:pt x="232" y="355"/>
                    </a:lnTo>
                    <a:lnTo>
                      <a:pt x="229" y="318"/>
                    </a:lnTo>
                    <a:lnTo>
                      <a:pt x="207" y="272"/>
                    </a:lnTo>
                    <a:lnTo>
                      <a:pt x="172" y="221"/>
                    </a:lnTo>
                    <a:lnTo>
                      <a:pt x="143" y="182"/>
                    </a:lnTo>
                    <a:lnTo>
                      <a:pt x="120" y="149"/>
                    </a:lnTo>
                    <a:lnTo>
                      <a:pt x="104" y="124"/>
                    </a:lnTo>
                    <a:lnTo>
                      <a:pt x="95" y="97"/>
                    </a:lnTo>
                    <a:lnTo>
                      <a:pt x="99" y="72"/>
                    </a:lnTo>
                    <a:lnTo>
                      <a:pt x="112" y="39"/>
                    </a:lnTo>
                    <a:lnTo>
                      <a:pt x="141" y="0"/>
                    </a:lnTo>
                    <a:lnTo>
                      <a:pt x="132" y="6"/>
                    </a:lnTo>
                    <a:lnTo>
                      <a:pt x="108" y="27"/>
                    </a:lnTo>
                    <a:lnTo>
                      <a:pt x="77" y="58"/>
                    </a:lnTo>
                    <a:lnTo>
                      <a:pt x="46" y="99"/>
                    </a:lnTo>
                    <a:lnTo>
                      <a:pt x="17" y="144"/>
                    </a:lnTo>
                    <a:lnTo>
                      <a:pt x="2" y="190"/>
                    </a:lnTo>
                    <a:lnTo>
                      <a:pt x="0" y="237"/>
                    </a:lnTo>
                    <a:lnTo>
                      <a:pt x="23" y="283"/>
                    </a:lnTo>
                    <a:lnTo>
                      <a:pt x="52" y="320"/>
                    </a:lnTo>
                    <a:lnTo>
                      <a:pt x="77" y="351"/>
                    </a:lnTo>
                    <a:lnTo>
                      <a:pt x="95" y="374"/>
                    </a:lnTo>
                    <a:lnTo>
                      <a:pt x="110" y="392"/>
                    </a:lnTo>
                    <a:lnTo>
                      <a:pt x="118" y="403"/>
                    </a:lnTo>
                    <a:lnTo>
                      <a:pt x="126" y="411"/>
                    </a:lnTo>
                    <a:lnTo>
                      <a:pt x="128" y="415"/>
                    </a:lnTo>
                    <a:lnTo>
                      <a:pt x="130" y="4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58" name="Freeform 159"/>
              <p:cNvSpPr>
                <a:spLocks/>
              </p:cNvSpPr>
              <p:nvPr/>
            </p:nvSpPr>
            <p:spPr bwMode="auto">
              <a:xfrm>
                <a:off x="5697538" y="2130425"/>
                <a:ext cx="184150" cy="325437"/>
              </a:xfrm>
              <a:custGeom>
                <a:avLst/>
                <a:gdLst>
                  <a:gd name="T0" fmla="*/ 123 w 233"/>
                  <a:gd name="T1" fmla="*/ 392 h 411"/>
                  <a:gd name="T2" fmla="*/ 130 w 233"/>
                  <a:gd name="T3" fmla="*/ 394 h 411"/>
                  <a:gd name="T4" fmla="*/ 150 w 233"/>
                  <a:gd name="T5" fmla="*/ 402 h 411"/>
                  <a:gd name="T6" fmla="*/ 175 w 233"/>
                  <a:gd name="T7" fmla="*/ 410 h 411"/>
                  <a:gd name="T8" fmla="*/ 202 w 233"/>
                  <a:gd name="T9" fmla="*/ 411 h 411"/>
                  <a:gd name="T10" fmla="*/ 222 w 233"/>
                  <a:gd name="T11" fmla="*/ 402 h 411"/>
                  <a:gd name="T12" fmla="*/ 233 w 233"/>
                  <a:gd name="T13" fmla="*/ 378 h 411"/>
                  <a:gd name="T14" fmla="*/ 227 w 233"/>
                  <a:gd name="T15" fmla="*/ 336 h 411"/>
                  <a:gd name="T16" fmla="*/ 202 w 233"/>
                  <a:gd name="T17" fmla="*/ 272 h 411"/>
                  <a:gd name="T18" fmla="*/ 173 w 233"/>
                  <a:gd name="T19" fmla="*/ 221 h 411"/>
                  <a:gd name="T20" fmla="*/ 150 w 233"/>
                  <a:gd name="T21" fmla="*/ 185 h 411"/>
                  <a:gd name="T22" fmla="*/ 128 w 233"/>
                  <a:gd name="T23" fmla="*/ 152 h 411"/>
                  <a:gd name="T24" fmla="*/ 117 w 233"/>
                  <a:gd name="T25" fmla="*/ 126 h 411"/>
                  <a:gd name="T26" fmla="*/ 111 w 233"/>
                  <a:gd name="T27" fmla="*/ 99 h 411"/>
                  <a:gd name="T28" fmla="*/ 117 w 233"/>
                  <a:gd name="T29" fmla="*/ 74 h 411"/>
                  <a:gd name="T30" fmla="*/ 134 w 233"/>
                  <a:gd name="T31" fmla="*/ 41 h 411"/>
                  <a:gd name="T32" fmla="*/ 169 w 233"/>
                  <a:gd name="T33" fmla="*/ 0 h 411"/>
                  <a:gd name="T34" fmla="*/ 158 w 233"/>
                  <a:gd name="T35" fmla="*/ 6 h 411"/>
                  <a:gd name="T36" fmla="*/ 132 w 233"/>
                  <a:gd name="T37" fmla="*/ 28 h 411"/>
                  <a:gd name="T38" fmla="*/ 97 w 233"/>
                  <a:gd name="T39" fmla="*/ 59 h 411"/>
                  <a:gd name="T40" fmla="*/ 63 w 233"/>
                  <a:gd name="T41" fmla="*/ 99 h 411"/>
                  <a:gd name="T42" fmla="*/ 30 w 233"/>
                  <a:gd name="T43" fmla="*/ 144 h 411"/>
                  <a:gd name="T44" fmla="*/ 6 w 233"/>
                  <a:gd name="T45" fmla="*/ 192 h 411"/>
                  <a:gd name="T46" fmla="*/ 0 w 233"/>
                  <a:gd name="T47" fmla="*/ 239 h 411"/>
                  <a:gd name="T48" fmla="*/ 18 w 233"/>
                  <a:gd name="T49" fmla="*/ 285 h 411"/>
                  <a:gd name="T50" fmla="*/ 41 w 233"/>
                  <a:gd name="T51" fmla="*/ 320 h 411"/>
                  <a:gd name="T52" fmla="*/ 61 w 233"/>
                  <a:gd name="T53" fmla="*/ 346 h 411"/>
                  <a:gd name="T54" fmla="*/ 74 w 233"/>
                  <a:gd name="T55" fmla="*/ 363 h 411"/>
                  <a:gd name="T56" fmla="*/ 84 w 233"/>
                  <a:gd name="T57" fmla="*/ 375 h 411"/>
                  <a:gd name="T58" fmla="*/ 92 w 233"/>
                  <a:gd name="T59" fmla="*/ 380 h 411"/>
                  <a:gd name="T60" fmla="*/ 99 w 233"/>
                  <a:gd name="T61" fmla="*/ 384 h 411"/>
                  <a:gd name="T62" fmla="*/ 109 w 233"/>
                  <a:gd name="T63" fmla="*/ 386 h 411"/>
                  <a:gd name="T64" fmla="*/ 123 w 233"/>
                  <a:gd name="T65" fmla="*/ 392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3" h="411">
                    <a:moveTo>
                      <a:pt x="123" y="392"/>
                    </a:moveTo>
                    <a:lnTo>
                      <a:pt x="130" y="394"/>
                    </a:lnTo>
                    <a:lnTo>
                      <a:pt x="150" y="402"/>
                    </a:lnTo>
                    <a:lnTo>
                      <a:pt x="175" y="410"/>
                    </a:lnTo>
                    <a:lnTo>
                      <a:pt x="202" y="411"/>
                    </a:lnTo>
                    <a:lnTo>
                      <a:pt x="222" y="402"/>
                    </a:lnTo>
                    <a:lnTo>
                      <a:pt x="233" y="378"/>
                    </a:lnTo>
                    <a:lnTo>
                      <a:pt x="227" y="336"/>
                    </a:lnTo>
                    <a:lnTo>
                      <a:pt x="202" y="272"/>
                    </a:lnTo>
                    <a:lnTo>
                      <a:pt x="173" y="221"/>
                    </a:lnTo>
                    <a:lnTo>
                      <a:pt x="150" y="185"/>
                    </a:lnTo>
                    <a:lnTo>
                      <a:pt x="128" y="152"/>
                    </a:lnTo>
                    <a:lnTo>
                      <a:pt x="117" y="126"/>
                    </a:lnTo>
                    <a:lnTo>
                      <a:pt x="111" y="99"/>
                    </a:lnTo>
                    <a:lnTo>
                      <a:pt x="117" y="74"/>
                    </a:lnTo>
                    <a:lnTo>
                      <a:pt x="134" y="41"/>
                    </a:lnTo>
                    <a:lnTo>
                      <a:pt x="169" y="0"/>
                    </a:lnTo>
                    <a:lnTo>
                      <a:pt x="158" y="6"/>
                    </a:lnTo>
                    <a:lnTo>
                      <a:pt x="132" y="28"/>
                    </a:lnTo>
                    <a:lnTo>
                      <a:pt x="97" y="59"/>
                    </a:lnTo>
                    <a:lnTo>
                      <a:pt x="63" y="99"/>
                    </a:lnTo>
                    <a:lnTo>
                      <a:pt x="30" y="144"/>
                    </a:lnTo>
                    <a:lnTo>
                      <a:pt x="6" y="192"/>
                    </a:lnTo>
                    <a:lnTo>
                      <a:pt x="0" y="239"/>
                    </a:lnTo>
                    <a:lnTo>
                      <a:pt x="18" y="285"/>
                    </a:lnTo>
                    <a:lnTo>
                      <a:pt x="41" y="320"/>
                    </a:lnTo>
                    <a:lnTo>
                      <a:pt x="61" y="346"/>
                    </a:lnTo>
                    <a:lnTo>
                      <a:pt x="74" y="363"/>
                    </a:lnTo>
                    <a:lnTo>
                      <a:pt x="84" y="375"/>
                    </a:lnTo>
                    <a:lnTo>
                      <a:pt x="92" y="380"/>
                    </a:lnTo>
                    <a:lnTo>
                      <a:pt x="99" y="384"/>
                    </a:lnTo>
                    <a:lnTo>
                      <a:pt x="109" y="386"/>
                    </a:lnTo>
                    <a:lnTo>
                      <a:pt x="123" y="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59" name="Freeform 160"/>
              <p:cNvSpPr>
                <a:spLocks/>
              </p:cNvSpPr>
              <p:nvPr/>
            </p:nvSpPr>
            <p:spPr bwMode="auto">
              <a:xfrm>
                <a:off x="3684588" y="2152650"/>
                <a:ext cx="193675" cy="319087"/>
              </a:xfrm>
              <a:custGeom>
                <a:avLst/>
                <a:gdLst>
                  <a:gd name="T0" fmla="*/ 122 w 242"/>
                  <a:gd name="T1" fmla="*/ 392 h 402"/>
                  <a:gd name="T2" fmla="*/ 130 w 242"/>
                  <a:gd name="T3" fmla="*/ 394 h 402"/>
                  <a:gd name="T4" fmla="*/ 149 w 242"/>
                  <a:gd name="T5" fmla="*/ 400 h 402"/>
                  <a:gd name="T6" fmla="*/ 176 w 242"/>
                  <a:gd name="T7" fmla="*/ 402 h 402"/>
                  <a:gd name="T8" fmla="*/ 207 w 242"/>
                  <a:gd name="T9" fmla="*/ 402 h 402"/>
                  <a:gd name="T10" fmla="*/ 229 w 242"/>
                  <a:gd name="T11" fmla="*/ 388 h 402"/>
                  <a:gd name="T12" fmla="*/ 242 w 242"/>
                  <a:gd name="T13" fmla="*/ 365 h 402"/>
                  <a:gd name="T14" fmla="*/ 238 w 242"/>
                  <a:gd name="T15" fmla="*/ 320 h 402"/>
                  <a:gd name="T16" fmla="*/ 213 w 242"/>
                  <a:gd name="T17" fmla="*/ 254 h 402"/>
                  <a:gd name="T18" fmla="*/ 184 w 242"/>
                  <a:gd name="T19" fmla="*/ 204 h 402"/>
                  <a:gd name="T20" fmla="*/ 159 w 242"/>
                  <a:gd name="T21" fmla="*/ 167 h 402"/>
                  <a:gd name="T22" fmla="*/ 135 w 242"/>
                  <a:gd name="T23" fmla="*/ 138 h 402"/>
                  <a:gd name="T24" fmla="*/ 122 w 242"/>
                  <a:gd name="T25" fmla="*/ 117 h 402"/>
                  <a:gd name="T26" fmla="*/ 114 w 242"/>
                  <a:gd name="T27" fmla="*/ 94 h 402"/>
                  <a:gd name="T28" fmla="*/ 118 w 242"/>
                  <a:gd name="T29" fmla="*/ 70 h 402"/>
                  <a:gd name="T30" fmla="*/ 134 w 242"/>
                  <a:gd name="T31" fmla="*/ 37 h 402"/>
                  <a:gd name="T32" fmla="*/ 166 w 242"/>
                  <a:gd name="T33" fmla="*/ 0 h 402"/>
                  <a:gd name="T34" fmla="*/ 155 w 242"/>
                  <a:gd name="T35" fmla="*/ 6 h 402"/>
                  <a:gd name="T36" fmla="*/ 132 w 242"/>
                  <a:gd name="T37" fmla="*/ 28 h 402"/>
                  <a:gd name="T38" fmla="*/ 97 w 242"/>
                  <a:gd name="T39" fmla="*/ 59 h 402"/>
                  <a:gd name="T40" fmla="*/ 62 w 242"/>
                  <a:gd name="T41" fmla="*/ 99 h 402"/>
                  <a:gd name="T42" fmla="*/ 27 w 242"/>
                  <a:gd name="T43" fmla="*/ 144 h 402"/>
                  <a:gd name="T44" fmla="*/ 6 w 242"/>
                  <a:gd name="T45" fmla="*/ 191 h 402"/>
                  <a:gd name="T46" fmla="*/ 0 w 242"/>
                  <a:gd name="T47" fmla="*/ 237 h 402"/>
                  <a:gd name="T48" fmla="*/ 17 w 242"/>
                  <a:gd name="T49" fmla="*/ 284 h 402"/>
                  <a:gd name="T50" fmla="*/ 40 w 242"/>
                  <a:gd name="T51" fmla="*/ 318 h 402"/>
                  <a:gd name="T52" fmla="*/ 60 w 242"/>
                  <a:gd name="T53" fmla="*/ 346 h 402"/>
                  <a:gd name="T54" fmla="*/ 71 w 242"/>
                  <a:gd name="T55" fmla="*/ 363 h 402"/>
                  <a:gd name="T56" fmla="*/ 83 w 242"/>
                  <a:gd name="T57" fmla="*/ 375 h 402"/>
                  <a:gd name="T58" fmla="*/ 91 w 242"/>
                  <a:gd name="T59" fmla="*/ 381 h 402"/>
                  <a:gd name="T60" fmla="*/ 99 w 242"/>
                  <a:gd name="T61" fmla="*/ 384 h 402"/>
                  <a:gd name="T62" fmla="*/ 108 w 242"/>
                  <a:gd name="T63" fmla="*/ 386 h 402"/>
                  <a:gd name="T64" fmla="*/ 122 w 242"/>
                  <a:gd name="T65" fmla="*/ 392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2" h="402">
                    <a:moveTo>
                      <a:pt x="122" y="392"/>
                    </a:moveTo>
                    <a:lnTo>
                      <a:pt x="130" y="394"/>
                    </a:lnTo>
                    <a:lnTo>
                      <a:pt x="149" y="400"/>
                    </a:lnTo>
                    <a:lnTo>
                      <a:pt x="176" y="402"/>
                    </a:lnTo>
                    <a:lnTo>
                      <a:pt x="207" y="402"/>
                    </a:lnTo>
                    <a:lnTo>
                      <a:pt x="229" y="388"/>
                    </a:lnTo>
                    <a:lnTo>
                      <a:pt x="242" y="365"/>
                    </a:lnTo>
                    <a:lnTo>
                      <a:pt x="238" y="320"/>
                    </a:lnTo>
                    <a:lnTo>
                      <a:pt x="213" y="254"/>
                    </a:lnTo>
                    <a:lnTo>
                      <a:pt x="184" y="204"/>
                    </a:lnTo>
                    <a:lnTo>
                      <a:pt x="159" y="167"/>
                    </a:lnTo>
                    <a:lnTo>
                      <a:pt x="135" y="138"/>
                    </a:lnTo>
                    <a:lnTo>
                      <a:pt x="122" y="117"/>
                    </a:lnTo>
                    <a:lnTo>
                      <a:pt x="114" y="94"/>
                    </a:lnTo>
                    <a:lnTo>
                      <a:pt x="118" y="70"/>
                    </a:lnTo>
                    <a:lnTo>
                      <a:pt x="134" y="37"/>
                    </a:lnTo>
                    <a:lnTo>
                      <a:pt x="166" y="0"/>
                    </a:lnTo>
                    <a:lnTo>
                      <a:pt x="155" y="6"/>
                    </a:lnTo>
                    <a:lnTo>
                      <a:pt x="132" y="28"/>
                    </a:lnTo>
                    <a:lnTo>
                      <a:pt x="97" y="59"/>
                    </a:lnTo>
                    <a:lnTo>
                      <a:pt x="62" y="99"/>
                    </a:lnTo>
                    <a:lnTo>
                      <a:pt x="27" y="144"/>
                    </a:lnTo>
                    <a:lnTo>
                      <a:pt x="6" y="191"/>
                    </a:lnTo>
                    <a:lnTo>
                      <a:pt x="0" y="237"/>
                    </a:lnTo>
                    <a:lnTo>
                      <a:pt x="17" y="284"/>
                    </a:lnTo>
                    <a:lnTo>
                      <a:pt x="40" y="318"/>
                    </a:lnTo>
                    <a:lnTo>
                      <a:pt x="60" y="346"/>
                    </a:lnTo>
                    <a:lnTo>
                      <a:pt x="71" y="363"/>
                    </a:lnTo>
                    <a:lnTo>
                      <a:pt x="83" y="375"/>
                    </a:lnTo>
                    <a:lnTo>
                      <a:pt x="91" y="381"/>
                    </a:lnTo>
                    <a:lnTo>
                      <a:pt x="99" y="384"/>
                    </a:lnTo>
                    <a:lnTo>
                      <a:pt x="108" y="386"/>
                    </a:lnTo>
                    <a:lnTo>
                      <a:pt x="122" y="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60" name="Freeform 161"/>
              <p:cNvSpPr>
                <a:spLocks/>
              </p:cNvSpPr>
              <p:nvPr/>
            </p:nvSpPr>
            <p:spPr bwMode="auto">
              <a:xfrm>
                <a:off x="5302250" y="2100263"/>
                <a:ext cx="171450" cy="328612"/>
              </a:xfrm>
              <a:custGeom>
                <a:avLst/>
                <a:gdLst>
                  <a:gd name="T0" fmla="*/ 64 w 215"/>
                  <a:gd name="T1" fmla="*/ 405 h 413"/>
                  <a:gd name="T2" fmla="*/ 68 w 215"/>
                  <a:gd name="T3" fmla="*/ 405 h 413"/>
                  <a:gd name="T4" fmla="*/ 85 w 215"/>
                  <a:gd name="T5" fmla="*/ 411 h 413"/>
                  <a:gd name="T6" fmla="*/ 105 w 215"/>
                  <a:gd name="T7" fmla="*/ 413 h 413"/>
                  <a:gd name="T8" fmla="*/ 132 w 215"/>
                  <a:gd name="T9" fmla="*/ 413 h 413"/>
                  <a:gd name="T10" fmla="*/ 153 w 215"/>
                  <a:gd name="T11" fmla="*/ 403 h 413"/>
                  <a:gd name="T12" fmla="*/ 171 w 215"/>
                  <a:gd name="T13" fmla="*/ 383 h 413"/>
                  <a:gd name="T14" fmla="*/ 178 w 215"/>
                  <a:gd name="T15" fmla="*/ 349 h 413"/>
                  <a:gd name="T16" fmla="*/ 176 w 215"/>
                  <a:gd name="T17" fmla="*/ 298 h 413"/>
                  <a:gd name="T18" fmla="*/ 163 w 215"/>
                  <a:gd name="T19" fmla="*/ 242 h 413"/>
                  <a:gd name="T20" fmla="*/ 151 w 215"/>
                  <a:gd name="T21" fmla="*/ 199 h 413"/>
                  <a:gd name="T22" fmla="*/ 140 w 215"/>
                  <a:gd name="T23" fmla="*/ 164 h 413"/>
                  <a:gd name="T24" fmla="*/ 136 w 215"/>
                  <a:gd name="T25" fmla="*/ 137 h 413"/>
                  <a:gd name="T26" fmla="*/ 136 w 215"/>
                  <a:gd name="T27" fmla="*/ 106 h 413"/>
                  <a:gd name="T28" fmla="*/ 149 w 215"/>
                  <a:gd name="T29" fmla="*/ 77 h 413"/>
                  <a:gd name="T30" fmla="*/ 175 w 215"/>
                  <a:gd name="T31" fmla="*/ 42 h 413"/>
                  <a:gd name="T32" fmla="*/ 215 w 215"/>
                  <a:gd name="T33" fmla="*/ 0 h 413"/>
                  <a:gd name="T34" fmla="*/ 204 w 215"/>
                  <a:gd name="T35" fmla="*/ 5 h 413"/>
                  <a:gd name="T36" fmla="*/ 175 w 215"/>
                  <a:gd name="T37" fmla="*/ 29 h 413"/>
                  <a:gd name="T38" fmla="*/ 136 w 215"/>
                  <a:gd name="T39" fmla="*/ 62 h 413"/>
                  <a:gd name="T40" fmla="*/ 93 w 215"/>
                  <a:gd name="T41" fmla="*/ 106 h 413"/>
                  <a:gd name="T42" fmla="*/ 50 w 215"/>
                  <a:gd name="T43" fmla="*/ 155 h 413"/>
                  <a:gd name="T44" fmla="*/ 19 w 215"/>
                  <a:gd name="T45" fmla="*/ 207 h 413"/>
                  <a:gd name="T46" fmla="*/ 0 w 215"/>
                  <a:gd name="T47" fmla="*/ 257 h 413"/>
                  <a:gd name="T48" fmla="*/ 6 w 215"/>
                  <a:gd name="T49" fmla="*/ 308 h 413"/>
                  <a:gd name="T50" fmla="*/ 21 w 215"/>
                  <a:gd name="T51" fmla="*/ 341 h 413"/>
                  <a:gd name="T52" fmla="*/ 43 w 215"/>
                  <a:gd name="T53" fmla="*/ 358 h 413"/>
                  <a:gd name="T54" fmla="*/ 64 w 215"/>
                  <a:gd name="T55" fmla="*/ 362 h 413"/>
                  <a:gd name="T56" fmla="*/ 81 w 215"/>
                  <a:gd name="T57" fmla="*/ 362 h 413"/>
                  <a:gd name="T58" fmla="*/ 91 w 215"/>
                  <a:gd name="T59" fmla="*/ 358 h 413"/>
                  <a:gd name="T60" fmla="*/ 95 w 215"/>
                  <a:gd name="T61" fmla="*/ 360 h 413"/>
                  <a:gd name="T62" fmla="*/ 85 w 215"/>
                  <a:gd name="T63" fmla="*/ 374 h 413"/>
                  <a:gd name="T64" fmla="*/ 64 w 215"/>
                  <a:gd name="T65" fmla="*/ 405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413">
                    <a:moveTo>
                      <a:pt x="64" y="405"/>
                    </a:moveTo>
                    <a:lnTo>
                      <a:pt x="68" y="405"/>
                    </a:lnTo>
                    <a:lnTo>
                      <a:pt x="85" y="411"/>
                    </a:lnTo>
                    <a:lnTo>
                      <a:pt x="105" y="413"/>
                    </a:lnTo>
                    <a:lnTo>
                      <a:pt x="132" y="413"/>
                    </a:lnTo>
                    <a:lnTo>
                      <a:pt x="153" y="403"/>
                    </a:lnTo>
                    <a:lnTo>
                      <a:pt x="171" y="383"/>
                    </a:lnTo>
                    <a:lnTo>
                      <a:pt x="178" y="349"/>
                    </a:lnTo>
                    <a:lnTo>
                      <a:pt x="176" y="298"/>
                    </a:lnTo>
                    <a:lnTo>
                      <a:pt x="163" y="242"/>
                    </a:lnTo>
                    <a:lnTo>
                      <a:pt x="151" y="199"/>
                    </a:lnTo>
                    <a:lnTo>
                      <a:pt x="140" y="164"/>
                    </a:lnTo>
                    <a:lnTo>
                      <a:pt x="136" y="137"/>
                    </a:lnTo>
                    <a:lnTo>
                      <a:pt x="136" y="106"/>
                    </a:lnTo>
                    <a:lnTo>
                      <a:pt x="149" y="77"/>
                    </a:lnTo>
                    <a:lnTo>
                      <a:pt x="175" y="42"/>
                    </a:lnTo>
                    <a:lnTo>
                      <a:pt x="215" y="0"/>
                    </a:lnTo>
                    <a:lnTo>
                      <a:pt x="204" y="5"/>
                    </a:lnTo>
                    <a:lnTo>
                      <a:pt x="175" y="29"/>
                    </a:lnTo>
                    <a:lnTo>
                      <a:pt x="136" y="62"/>
                    </a:lnTo>
                    <a:lnTo>
                      <a:pt x="93" y="106"/>
                    </a:lnTo>
                    <a:lnTo>
                      <a:pt x="50" y="155"/>
                    </a:lnTo>
                    <a:lnTo>
                      <a:pt x="19" y="207"/>
                    </a:lnTo>
                    <a:lnTo>
                      <a:pt x="0" y="257"/>
                    </a:lnTo>
                    <a:lnTo>
                      <a:pt x="6" y="308"/>
                    </a:lnTo>
                    <a:lnTo>
                      <a:pt x="21" y="341"/>
                    </a:lnTo>
                    <a:lnTo>
                      <a:pt x="43" y="358"/>
                    </a:lnTo>
                    <a:lnTo>
                      <a:pt x="64" y="362"/>
                    </a:lnTo>
                    <a:lnTo>
                      <a:pt x="81" y="362"/>
                    </a:lnTo>
                    <a:lnTo>
                      <a:pt x="91" y="358"/>
                    </a:lnTo>
                    <a:lnTo>
                      <a:pt x="95" y="360"/>
                    </a:lnTo>
                    <a:lnTo>
                      <a:pt x="85" y="374"/>
                    </a:lnTo>
                    <a:lnTo>
                      <a:pt x="64" y="40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61" name="Freeform 162"/>
              <p:cNvSpPr>
                <a:spLocks/>
              </p:cNvSpPr>
              <p:nvPr/>
            </p:nvSpPr>
            <p:spPr bwMode="auto">
              <a:xfrm>
                <a:off x="4140200" y="2179638"/>
                <a:ext cx="171450" cy="327025"/>
              </a:xfrm>
              <a:custGeom>
                <a:avLst/>
                <a:gdLst>
                  <a:gd name="T0" fmla="*/ 64 w 215"/>
                  <a:gd name="T1" fmla="*/ 406 h 413"/>
                  <a:gd name="T2" fmla="*/ 68 w 215"/>
                  <a:gd name="T3" fmla="*/ 406 h 413"/>
                  <a:gd name="T4" fmla="*/ 85 w 215"/>
                  <a:gd name="T5" fmla="*/ 412 h 413"/>
                  <a:gd name="T6" fmla="*/ 104 w 215"/>
                  <a:gd name="T7" fmla="*/ 413 h 413"/>
                  <a:gd name="T8" fmla="*/ 132 w 215"/>
                  <a:gd name="T9" fmla="*/ 412 h 413"/>
                  <a:gd name="T10" fmla="*/ 153 w 215"/>
                  <a:gd name="T11" fmla="*/ 402 h 413"/>
                  <a:gd name="T12" fmla="*/ 170 w 215"/>
                  <a:gd name="T13" fmla="*/ 382 h 413"/>
                  <a:gd name="T14" fmla="*/ 178 w 215"/>
                  <a:gd name="T15" fmla="*/ 348 h 413"/>
                  <a:gd name="T16" fmla="*/ 176 w 215"/>
                  <a:gd name="T17" fmla="*/ 297 h 413"/>
                  <a:gd name="T18" fmla="*/ 163 w 215"/>
                  <a:gd name="T19" fmla="*/ 241 h 413"/>
                  <a:gd name="T20" fmla="*/ 151 w 215"/>
                  <a:gd name="T21" fmla="*/ 198 h 413"/>
                  <a:gd name="T22" fmla="*/ 139 w 215"/>
                  <a:gd name="T23" fmla="*/ 163 h 413"/>
                  <a:gd name="T24" fmla="*/ 136 w 215"/>
                  <a:gd name="T25" fmla="*/ 136 h 413"/>
                  <a:gd name="T26" fmla="*/ 136 w 215"/>
                  <a:gd name="T27" fmla="*/ 107 h 413"/>
                  <a:gd name="T28" fmla="*/ 149 w 215"/>
                  <a:gd name="T29" fmla="*/ 78 h 413"/>
                  <a:gd name="T30" fmla="*/ 174 w 215"/>
                  <a:gd name="T31" fmla="*/ 43 h 413"/>
                  <a:gd name="T32" fmla="*/ 215 w 215"/>
                  <a:gd name="T33" fmla="*/ 0 h 413"/>
                  <a:gd name="T34" fmla="*/ 203 w 215"/>
                  <a:gd name="T35" fmla="*/ 6 h 413"/>
                  <a:gd name="T36" fmla="*/ 174 w 215"/>
                  <a:gd name="T37" fmla="*/ 30 h 413"/>
                  <a:gd name="T38" fmla="*/ 136 w 215"/>
                  <a:gd name="T39" fmla="*/ 62 h 413"/>
                  <a:gd name="T40" fmla="*/ 93 w 215"/>
                  <a:gd name="T41" fmla="*/ 107 h 413"/>
                  <a:gd name="T42" fmla="*/ 50 w 215"/>
                  <a:gd name="T43" fmla="*/ 154 h 413"/>
                  <a:gd name="T44" fmla="*/ 19 w 215"/>
                  <a:gd name="T45" fmla="*/ 206 h 413"/>
                  <a:gd name="T46" fmla="*/ 0 w 215"/>
                  <a:gd name="T47" fmla="*/ 256 h 413"/>
                  <a:gd name="T48" fmla="*/ 6 w 215"/>
                  <a:gd name="T49" fmla="*/ 307 h 413"/>
                  <a:gd name="T50" fmla="*/ 21 w 215"/>
                  <a:gd name="T51" fmla="*/ 342 h 413"/>
                  <a:gd name="T52" fmla="*/ 42 w 215"/>
                  <a:gd name="T53" fmla="*/ 359 h 413"/>
                  <a:gd name="T54" fmla="*/ 64 w 215"/>
                  <a:gd name="T55" fmla="*/ 363 h 413"/>
                  <a:gd name="T56" fmla="*/ 81 w 215"/>
                  <a:gd name="T57" fmla="*/ 361 h 413"/>
                  <a:gd name="T58" fmla="*/ 91 w 215"/>
                  <a:gd name="T59" fmla="*/ 357 h 413"/>
                  <a:gd name="T60" fmla="*/ 95 w 215"/>
                  <a:gd name="T61" fmla="*/ 361 h 413"/>
                  <a:gd name="T62" fmla="*/ 85 w 215"/>
                  <a:gd name="T63" fmla="*/ 375 h 413"/>
                  <a:gd name="T64" fmla="*/ 64 w 215"/>
                  <a:gd name="T65" fmla="*/ 406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413">
                    <a:moveTo>
                      <a:pt x="64" y="406"/>
                    </a:moveTo>
                    <a:lnTo>
                      <a:pt x="68" y="406"/>
                    </a:lnTo>
                    <a:lnTo>
                      <a:pt x="85" y="412"/>
                    </a:lnTo>
                    <a:lnTo>
                      <a:pt x="104" y="413"/>
                    </a:lnTo>
                    <a:lnTo>
                      <a:pt x="132" y="412"/>
                    </a:lnTo>
                    <a:lnTo>
                      <a:pt x="153" y="402"/>
                    </a:lnTo>
                    <a:lnTo>
                      <a:pt x="170" y="382"/>
                    </a:lnTo>
                    <a:lnTo>
                      <a:pt x="178" y="348"/>
                    </a:lnTo>
                    <a:lnTo>
                      <a:pt x="176" y="297"/>
                    </a:lnTo>
                    <a:lnTo>
                      <a:pt x="163" y="241"/>
                    </a:lnTo>
                    <a:lnTo>
                      <a:pt x="151" y="198"/>
                    </a:lnTo>
                    <a:lnTo>
                      <a:pt x="139" y="163"/>
                    </a:lnTo>
                    <a:lnTo>
                      <a:pt x="136" y="136"/>
                    </a:lnTo>
                    <a:lnTo>
                      <a:pt x="136" y="107"/>
                    </a:lnTo>
                    <a:lnTo>
                      <a:pt x="149" y="78"/>
                    </a:lnTo>
                    <a:lnTo>
                      <a:pt x="174" y="43"/>
                    </a:lnTo>
                    <a:lnTo>
                      <a:pt x="215" y="0"/>
                    </a:lnTo>
                    <a:lnTo>
                      <a:pt x="203" y="6"/>
                    </a:lnTo>
                    <a:lnTo>
                      <a:pt x="174" y="30"/>
                    </a:lnTo>
                    <a:lnTo>
                      <a:pt x="136" y="62"/>
                    </a:lnTo>
                    <a:lnTo>
                      <a:pt x="93" y="107"/>
                    </a:lnTo>
                    <a:lnTo>
                      <a:pt x="50" y="154"/>
                    </a:lnTo>
                    <a:lnTo>
                      <a:pt x="19" y="206"/>
                    </a:lnTo>
                    <a:lnTo>
                      <a:pt x="0" y="256"/>
                    </a:lnTo>
                    <a:lnTo>
                      <a:pt x="6" y="307"/>
                    </a:lnTo>
                    <a:lnTo>
                      <a:pt x="21" y="342"/>
                    </a:lnTo>
                    <a:lnTo>
                      <a:pt x="42" y="359"/>
                    </a:lnTo>
                    <a:lnTo>
                      <a:pt x="64" y="363"/>
                    </a:lnTo>
                    <a:lnTo>
                      <a:pt x="81" y="361"/>
                    </a:lnTo>
                    <a:lnTo>
                      <a:pt x="91" y="357"/>
                    </a:lnTo>
                    <a:lnTo>
                      <a:pt x="95" y="361"/>
                    </a:lnTo>
                    <a:lnTo>
                      <a:pt x="85" y="375"/>
                    </a:lnTo>
                    <a:lnTo>
                      <a:pt x="64" y="40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62" name="Freeform 163"/>
              <p:cNvSpPr>
                <a:spLocks/>
              </p:cNvSpPr>
              <p:nvPr/>
            </p:nvSpPr>
            <p:spPr bwMode="auto">
              <a:xfrm>
                <a:off x="4821238" y="2152650"/>
                <a:ext cx="185737" cy="317500"/>
              </a:xfrm>
              <a:custGeom>
                <a:avLst/>
                <a:gdLst>
                  <a:gd name="T0" fmla="*/ 147 w 235"/>
                  <a:gd name="T1" fmla="*/ 400 h 400"/>
                  <a:gd name="T2" fmla="*/ 151 w 235"/>
                  <a:gd name="T3" fmla="*/ 400 h 400"/>
                  <a:gd name="T4" fmla="*/ 169 w 235"/>
                  <a:gd name="T5" fmla="*/ 400 h 400"/>
                  <a:gd name="T6" fmla="*/ 188 w 235"/>
                  <a:gd name="T7" fmla="*/ 398 h 400"/>
                  <a:gd name="T8" fmla="*/ 211 w 235"/>
                  <a:gd name="T9" fmla="*/ 392 h 400"/>
                  <a:gd name="T10" fmla="*/ 225 w 235"/>
                  <a:gd name="T11" fmla="*/ 377 h 400"/>
                  <a:gd name="T12" fmla="*/ 235 w 235"/>
                  <a:gd name="T13" fmla="*/ 355 h 400"/>
                  <a:gd name="T14" fmla="*/ 229 w 235"/>
                  <a:gd name="T15" fmla="*/ 320 h 400"/>
                  <a:gd name="T16" fmla="*/ 207 w 235"/>
                  <a:gd name="T17" fmla="*/ 274 h 400"/>
                  <a:gd name="T18" fmla="*/ 173 w 235"/>
                  <a:gd name="T19" fmla="*/ 223 h 400"/>
                  <a:gd name="T20" fmla="*/ 143 w 235"/>
                  <a:gd name="T21" fmla="*/ 185 h 400"/>
                  <a:gd name="T22" fmla="*/ 120 w 235"/>
                  <a:gd name="T23" fmla="*/ 152 h 400"/>
                  <a:gd name="T24" fmla="*/ 105 w 235"/>
                  <a:gd name="T25" fmla="*/ 127 h 400"/>
                  <a:gd name="T26" fmla="*/ 95 w 235"/>
                  <a:gd name="T27" fmla="*/ 99 h 400"/>
                  <a:gd name="T28" fmla="*/ 99 w 235"/>
                  <a:gd name="T29" fmla="*/ 74 h 400"/>
                  <a:gd name="T30" fmla="*/ 112 w 235"/>
                  <a:gd name="T31" fmla="*/ 41 h 400"/>
                  <a:gd name="T32" fmla="*/ 142 w 235"/>
                  <a:gd name="T33" fmla="*/ 0 h 400"/>
                  <a:gd name="T34" fmla="*/ 132 w 235"/>
                  <a:gd name="T35" fmla="*/ 6 h 400"/>
                  <a:gd name="T36" fmla="*/ 109 w 235"/>
                  <a:gd name="T37" fmla="*/ 28 h 400"/>
                  <a:gd name="T38" fmla="*/ 78 w 235"/>
                  <a:gd name="T39" fmla="*/ 59 h 400"/>
                  <a:gd name="T40" fmla="*/ 47 w 235"/>
                  <a:gd name="T41" fmla="*/ 99 h 400"/>
                  <a:gd name="T42" fmla="*/ 17 w 235"/>
                  <a:gd name="T43" fmla="*/ 144 h 400"/>
                  <a:gd name="T44" fmla="*/ 2 w 235"/>
                  <a:gd name="T45" fmla="*/ 192 h 400"/>
                  <a:gd name="T46" fmla="*/ 0 w 235"/>
                  <a:gd name="T47" fmla="*/ 239 h 400"/>
                  <a:gd name="T48" fmla="*/ 23 w 235"/>
                  <a:gd name="T49" fmla="*/ 286 h 400"/>
                  <a:gd name="T50" fmla="*/ 54 w 235"/>
                  <a:gd name="T51" fmla="*/ 317 h 400"/>
                  <a:gd name="T52" fmla="*/ 87 w 235"/>
                  <a:gd name="T53" fmla="*/ 334 h 400"/>
                  <a:gd name="T54" fmla="*/ 114 w 235"/>
                  <a:gd name="T55" fmla="*/ 342 h 400"/>
                  <a:gd name="T56" fmla="*/ 140 w 235"/>
                  <a:gd name="T57" fmla="*/ 346 h 400"/>
                  <a:gd name="T58" fmla="*/ 153 w 235"/>
                  <a:gd name="T59" fmla="*/ 346 h 400"/>
                  <a:gd name="T60" fmla="*/ 163 w 235"/>
                  <a:gd name="T61" fmla="*/ 353 h 400"/>
                  <a:gd name="T62" fmla="*/ 161 w 235"/>
                  <a:gd name="T63" fmla="*/ 369 h 400"/>
                  <a:gd name="T64" fmla="*/ 147 w 235"/>
                  <a:gd name="T65" fmla="*/ 40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5" h="400">
                    <a:moveTo>
                      <a:pt x="147" y="400"/>
                    </a:moveTo>
                    <a:lnTo>
                      <a:pt x="151" y="400"/>
                    </a:lnTo>
                    <a:lnTo>
                      <a:pt x="169" y="400"/>
                    </a:lnTo>
                    <a:lnTo>
                      <a:pt x="188" y="398"/>
                    </a:lnTo>
                    <a:lnTo>
                      <a:pt x="211" y="392"/>
                    </a:lnTo>
                    <a:lnTo>
                      <a:pt x="225" y="377"/>
                    </a:lnTo>
                    <a:lnTo>
                      <a:pt x="235" y="355"/>
                    </a:lnTo>
                    <a:lnTo>
                      <a:pt x="229" y="320"/>
                    </a:lnTo>
                    <a:lnTo>
                      <a:pt x="207" y="274"/>
                    </a:lnTo>
                    <a:lnTo>
                      <a:pt x="173" y="223"/>
                    </a:lnTo>
                    <a:lnTo>
                      <a:pt x="143" y="185"/>
                    </a:lnTo>
                    <a:lnTo>
                      <a:pt x="120" y="152"/>
                    </a:lnTo>
                    <a:lnTo>
                      <a:pt x="105" y="127"/>
                    </a:lnTo>
                    <a:lnTo>
                      <a:pt x="95" y="99"/>
                    </a:lnTo>
                    <a:lnTo>
                      <a:pt x="99" y="74"/>
                    </a:lnTo>
                    <a:lnTo>
                      <a:pt x="112" y="41"/>
                    </a:lnTo>
                    <a:lnTo>
                      <a:pt x="142" y="0"/>
                    </a:lnTo>
                    <a:lnTo>
                      <a:pt x="132" y="6"/>
                    </a:lnTo>
                    <a:lnTo>
                      <a:pt x="109" y="28"/>
                    </a:lnTo>
                    <a:lnTo>
                      <a:pt x="78" y="59"/>
                    </a:lnTo>
                    <a:lnTo>
                      <a:pt x="47" y="99"/>
                    </a:lnTo>
                    <a:lnTo>
                      <a:pt x="17" y="144"/>
                    </a:lnTo>
                    <a:lnTo>
                      <a:pt x="2" y="192"/>
                    </a:lnTo>
                    <a:lnTo>
                      <a:pt x="0" y="239"/>
                    </a:lnTo>
                    <a:lnTo>
                      <a:pt x="23" y="286"/>
                    </a:lnTo>
                    <a:lnTo>
                      <a:pt x="54" y="317"/>
                    </a:lnTo>
                    <a:lnTo>
                      <a:pt x="87" y="334"/>
                    </a:lnTo>
                    <a:lnTo>
                      <a:pt x="114" y="342"/>
                    </a:lnTo>
                    <a:lnTo>
                      <a:pt x="140" y="346"/>
                    </a:lnTo>
                    <a:lnTo>
                      <a:pt x="153" y="346"/>
                    </a:lnTo>
                    <a:lnTo>
                      <a:pt x="163" y="353"/>
                    </a:lnTo>
                    <a:lnTo>
                      <a:pt x="161" y="369"/>
                    </a:lnTo>
                    <a:lnTo>
                      <a:pt x="147" y="4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63" name="Freeform 164"/>
              <p:cNvSpPr>
                <a:spLocks/>
              </p:cNvSpPr>
              <p:nvPr/>
            </p:nvSpPr>
            <p:spPr bwMode="auto">
              <a:xfrm>
                <a:off x="4489450" y="1995488"/>
                <a:ext cx="179387" cy="350837"/>
              </a:xfrm>
              <a:custGeom>
                <a:avLst/>
                <a:gdLst>
                  <a:gd name="T0" fmla="*/ 140 w 225"/>
                  <a:gd name="T1" fmla="*/ 442 h 442"/>
                  <a:gd name="T2" fmla="*/ 130 w 225"/>
                  <a:gd name="T3" fmla="*/ 440 h 442"/>
                  <a:gd name="T4" fmla="*/ 107 w 225"/>
                  <a:gd name="T5" fmla="*/ 436 h 442"/>
                  <a:gd name="T6" fmla="*/ 76 w 225"/>
                  <a:gd name="T7" fmla="*/ 426 h 442"/>
                  <a:gd name="T8" fmla="*/ 47 w 225"/>
                  <a:gd name="T9" fmla="*/ 413 h 442"/>
                  <a:gd name="T10" fmla="*/ 17 w 225"/>
                  <a:gd name="T11" fmla="*/ 389 h 442"/>
                  <a:gd name="T12" fmla="*/ 2 w 225"/>
                  <a:gd name="T13" fmla="*/ 360 h 442"/>
                  <a:gd name="T14" fmla="*/ 0 w 225"/>
                  <a:gd name="T15" fmla="*/ 322 h 442"/>
                  <a:gd name="T16" fmla="*/ 23 w 225"/>
                  <a:gd name="T17" fmla="*/ 273 h 442"/>
                  <a:gd name="T18" fmla="*/ 54 w 225"/>
                  <a:gd name="T19" fmla="*/ 223 h 442"/>
                  <a:gd name="T20" fmla="*/ 83 w 225"/>
                  <a:gd name="T21" fmla="*/ 184 h 442"/>
                  <a:gd name="T22" fmla="*/ 105 w 225"/>
                  <a:gd name="T23" fmla="*/ 151 h 442"/>
                  <a:gd name="T24" fmla="*/ 122 w 225"/>
                  <a:gd name="T25" fmla="*/ 126 h 442"/>
                  <a:gd name="T26" fmla="*/ 128 w 225"/>
                  <a:gd name="T27" fmla="*/ 99 h 442"/>
                  <a:gd name="T28" fmla="*/ 128 w 225"/>
                  <a:gd name="T29" fmla="*/ 73 h 442"/>
                  <a:gd name="T30" fmla="*/ 112 w 225"/>
                  <a:gd name="T31" fmla="*/ 40 h 442"/>
                  <a:gd name="T32" fmla="*/ 87 w 225"/>
                  <a:gd name="T33" fmla="*/ 0 h 442"/>
                  <a:gd name="T34" fmla="*/ 95 w 225"/>
                  <a:gd name="T35" fmla="*/ 6 h 442"/>
                  <a:gd name="T36" fmla="*/ 118 w 225"/>
                  <a:gd name="T37" fmla="*/ 27 h 442"/>
                  <a:gd name="T38" fmla="*/ 147 w 225"/>
                  <a:gd name="T39" fmla="*/ 60 h 442"/>
                  <a:gd name="T40" fmla="*/ 180 w 225"/>
                  <a:gd name="T41" fmla="*/ 101 h 442"/>
                  <a:gd name="T42" fmla="*/ 206 w 225"/>
                  <a:gd name="T43" fmla="*/ 145 h 442"/>
                  <a:gd name="T44" fmla="*/ 225 w 225"/>
                  <a:gd name="T45" fmla="*/ 194 h 442"/>
                  <a:gd name="T46" fmla="*/ 225 w 225"/>
                  <a:gd name="T47" fmla="*/ 240 h 442"/>
                  <a:gd name="T48" fmla="*/ 206 w 225"/>
                  <a:gd name="T49" fmla="*/ 287 h 442"/>
                  <a:gd name="T50" fmla="*/ 173 w 225"/>
                  <a:gd name="T51" fmla="*/ 320 h 442"/>
                  <a:gd name="T52" fmla="*/ 147 w 225"/>
                  <a:gd name="T53" fmla="*/ 341 h 442"/>
                  <a:gd name="T54" fmla="*/ 130 w 225"/>
                  <a:gd name="T55" fmla="*/ 356 h 442"/>
                  <a:gd name="T56" fmla="*/ 118 w 225"/>
                  <a:gd name="T57" fmla="*/ 368 h 442"/>
                  <a:gd name="T58" fmla="*/ 112 w 225"/>
                  <a:gd name="T59" fmla="*/ 376 h 442"/>
                  <a:gd name="T60" fmla="*/ 114 w 225"/>
                  <a:gd name="T61" fmla="*/ 389 h 442"/>
                  <a:gd name="T62" fmla="*/ 122 w 225"/>
                  <a:gd name="T63" fmla="*/ 409 h 442"/>
                  <a:gd name="T64" fmla="*/ 140 w 225"/>
                  <a:gd name="T65" fmla="*/ 442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5" h="442">
                    <a:moveTo>
                      <a:pt x="140" y="442"/>
                    </a:moveTo>
                    <a:lnTo>
                      <a:pt x="130" y="440"/>
                    </a:lnTo>
                    <a:lnTo>
                      <a:pt x="107" y="436"/>
                    </a:lnTo>
                    <a:lnTo>
                      <a:pt x="76" y="426"/>
                    </a:lnTo>
                    <a:lnTo>
                      <a:pt x="47" y="413"/>
                    </a:lnTo>
                    <a:lnTo>
                      <a:pt x="17" y="389"/>
                    </a:lnTo>
                    <a:lnTo>
                      <a:pt x="2" y="360"/>
                    </a:lnTo>
                    <a:lnTo>
                      <a:pt x="0" y="322"/>
                    </a:lnTo>
                    <a:lnTo>
                      <a:pt x="23" y="273"/>
                    </a:lnTo>
                    <a:lnTo>
                      <a:pt x="54" y="223"/>
                    </a:lnTo>
                    <a:lnTo>
                      <a:pt x="83" y="184"/>
                    </a:lnTo>
                    <a:lnTo>
                      <a:pt x="105" y="151"/>
                    </a:lnTo>
                    <a:lnTo>
                      <a:pt x="122" y="126"/>
                    </a:lnTo>
                    <a:lnTo>
                      <a:pt x="128" y="99"/>
                    </a:lnTo>
                    <a:lnTo>
                      <a:pt x="128" y="73"/>
                    </a:lnTo>
                    <a:lnTo>
                      <a:pt x="112" y="40"/>
                    </a:lnTo>
                    <a:lnTo>
                      <a:pt x="87" y="0"/>
                    </a:lnTo>
                    <a:lnTo>
                      <a:pt x="95" y="6"/>
                    </a:lnTo>
                    <a:lnTo>
                      <a:pt x="118" y="27"/>
                    </a:lnTo>
                    <a:lnTo>
                      <a:pt x="147" y="60"/>
                    </a:lnTo>
                    <a:lnTo>
                      <a:pt x="180" y="101"/>
                    </a:lnTo>
                    <a:lnTo>
                      <a:pt x="206" y="145"/>
                    </a:lnTo>
                    <a:lnTo>
                      <a:pt x="225" y="194"/>
                    </a:lnTo>
                    <a:lnTo>
                      <a:pt x="225" y="240"/>
                    </a:lnTo>
                    <a:lnTo>
                      <a:pt x="206" y="287"/>
                    </a:lnTo>
                    <a:lnTo>
                      <a:pt x="173" y="320"/>
                    </a:lnTo>
                    <a:lnTo>
                      <a:pt x="147" y="341"/>
                    </a:lnTo>
                    <a:lnTo>
                      <a:pt x="130" y="356"/>
                    </a:lnTo>
                    <a:lnTo>
                      <a:pt x="118" y="368"/>
                    </a:lnTo>
                    <a:lnTo>
                      <a:pt x="112" y="376"/>
                    </a:lnTo>
                    <a:lnTo>
                      <a:pt x="114" y="389"/>
                    </a:lnTo>
                    <a:lnTo>
                      <a:pt x="122" y="409"/>
                    </a:lnTo>
                    <a:lnTo>
                      <a:pt x="140" y="44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64" name="Freeform 165"/>
              <p:cNvSpPr>
                <a:spLocks/>
              </p:cNvSpPr>
              <p:nvPr/>
            </p:nvSpPr>
            <p:spPr bwMode="auto">
              <a:xfrm>
                <a:off x="2859088" y="2198688"/>
                <a:ext cx="177800" cy="349250"/>
              </a:xfrm>
              <a:custGeom>
                <a:avLst/>
                <a:gdLst>
                  <a:gd name="T0" fmla="*/ 140 w 225"/>
                  <a:gd name="T1" fmla="*/ 440 h 440"/>
                  <a:gd name="T2" fmla="*/ 130 w 225"/>
                  <a:gd name="T3" fmla="*/ 438 h 440"/>
                  <a:gd name="T4" fmla="*/ 107 w 225"/>
                  <a:gd name="T5" fmla="*/ 434 h 440"/>
                  <a:gd name="T6" fmla="*/ 76 w 225"/>
                  <a:gd name="T7" fmla="*/ 424 h 440"/>
                  <a:gd name="T8" fmla="*/ 47 w 225"/>
                  <a:gd name="T9" fmla="*/ 411 h 440"/>
                  <a:gd name="T10" fmla="*/ 18 w 225"/>
                  <a:gd name="T11" fmla="*/ 387 h 440"/>
                  <a:gd name="T12" fmla="*/ 2 w 225"/>
                  <a:gd name="T13" fmla="*/ 358 h 440"/>
                  <a:gd name="T14" fmla="*/ 0 w 225"/>
                  <a:gd name="T15" fmla="*/ 320 h 440"/>
                  <a:gd name="T16" fmla="*/ 24 w 225"/>
                  <a:gd name="T17" fmla="*/ 271 h 440"/>
                  <a:gd name="T18" fmla="*/ 55 w 225"/>
                  <a:gd name="T19" fmla="*/ 221 h 440"/>
                  <a:gd name="T20" fmla="*/ 84 w 225"/>
                  <a:gd name="T21" fmla="*/ 184 h 440"/>
                  <a:gd name="T22" fmla="*/ 105 w 225"/>
                  <a:gd name="T23" fmla="*/ 151 h 440"/>
                  <a:gd name="T24" fmla="*/ 122 w 225"/>
                  <a:gd name="T25" fmla="*/ 126 h 440"/>
                  <a:gd name="T26" fmla="*/ 128 w 225"/>
                  <a:gd name="T27" fmla="*/ 99 h 440"/>
                  <a:gd name="T28" fmla="*/ 128 w 225"/>
                  <a:gd name="T29" fmla="*/ 73 h 440"/>
                  <a:gd name="T30" fmla="*/ 113 w 225"/>
                  <a:gd name="T31" fmla="*/ 40 h 440"/>
                  <a:gd name="T32" fmla="*/ 88 w 225"/>
                  <a:gd name="T33" fmla="*/ 0 h 440"/>
                  <a:gd name="T34" fmla="*/ 95 w 225"/>
                  <a:gd name="T35" fmla="*/ 5 h 440"/>
                  <a:gd name="T36" fmla="*/ 119 w 225"/>
                  <a:gd name="T37" fmla="*/ 27 h 440"/>
                  <a:gd name="T38" fmla="*/ 148 w 225"/>
                  <a:gd name="T39" fmla="*/ 58 h 440"/>
                  <a:gd name="T40" fmla="*/ 181 w 225"/>
                  <a:gd name="T41" fmla="*/ 99 h 440"/>
                  <a:gd name="T42" fmla="*/ 206 w 225"/>
                  <a:gd name="T43" fmla="*/ 143 h 440"/>
                  <a:gd name="T44" fmla="*/ 225 w 225"/>
                  <a:gd name="T45" fmla="*/ 192 h 440"/>
                  <a:gd name="T46" fmla="*/ 225 w 225"/>
                  <a:gd name="T47" fmla="*/ 238 h 440"/>
                  <a:gd name="T48" fmla="*/ 206 w 225"/>
                  <a:gd name="T49" fmla="*/ 285 h 440"/>
                  <a:gd name="T50" fmla="*/ 173 w 225"/>
                  <a:gd name="T51" fmla="*/ 318 h 440"/>
                  <a:gd name="T52" fmla="*/ 148 w 225"/>
                  <a:gd name="T53" fmla="*/ 341 h 440"/>
                  <a:gd name="T54" fmla="*/ 130 w 225"/>
                  <a:gd name="T55" fmla="*/ 356 h 440"/>
                  <a:gd name="T56" fmla="*/ 119 w 225"/>
                  <a:gd name="T57" fmla="*/ 368 h 440"/>
                  <a:gd name="T58" fmla="*/ 113 w 225"/>
                  <a:gd name="T59" fmla="*/ 376 h 440"/>
                  <a:gd name="T60" fmla="*/ 115 w 225"/>
                  <a:gd name="T61" fmla="*/ 389 h 440"/>
                  <a:gd name="T62" fmla="*/ 122 w 225"/>
                  <a:gd name="T63" fmla="*/ 409 h 440"/>
                  <a:gd name="T64" fmla="*/ 140 w 225"/>
                  <a:gd name="T65" fmla="*/ 44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5" h="440">
                    <a:moveTo>
                      <a:pt x="140" y="440"/>
                    </a:moveTo>
                    <a:lnTo>
                      <a:pt x="130" y="438"/>
                    </a:lnTo>
                    <a:lnTo>
                      <a:pt x="107" y="434"/>
                    </a:lnTo>
                    <a:lnTo>
                      <a:pt x="76" y="424"/>
                    </a:lnTo>
                    <a:lnTo>
                      <a:pt x="47" y="411"/>
                    </a:lnTo>
                    <a:lnTo>
                      <a:pt x="18" y="387"/>
                    </a:lnTo>
                    <a:lnTo>
                      <a:pt x="2" y="358"/>
                    </a:lnTo>
                    <a:lnTo>
                      <a:pt x="0" y="320"/>
                    </a:lnTo>
                    <a:lnTo>
                      <a:pt x="24" y="271"/>
                    </a:lnTo>
                    <a:lnTo>
                      <a:pt x="55" y="221"/>
                    </a:lnTo>
                    <a:lnTo>
                      <a:pt x="84" y="184"/>
                    </a:lnTo>
                    <a:lnTo>
                      <a:pt x="105" y="151"/>
                    </a:lnTo>
                    <a:lnTo>
                      <a:pt x="122" y="126"/>
                    </a:lnTo>
                    <a:lnTo>
                      <a:pt x="128" y="99"/>
                    </a:lnTo>
                    <a:lnTo>
                      <a:pt x="128" y="73"/>
                    </a:lnTo>
                    <a:lnTo>
                      <a:pt x="113" y="40"/>
                    </a:lnTo>
                    <a:lnTo>
                      <a:pt x="88" y="0"/>
                    </a:lnTo>
                    <a:lnTo>
                      <a:pt x="95" y="5"/>
                    </a:lnTo>
                    <a:lnTo>
                      <a:pt x="119" y="27"/>
                    </a:lnTo>
                    <a:lnTo>
                      <a:pt x="148" y="58"/>
                    </a:lnTo>
                    <a:lnTo>
                      <a:pt x="181" y="99"/>
                    </a:lnTo>
                    <a:lnTo>
                      <a:pt x="206" y="143"/>
                    </a:lnTo>
                    <a:lnTo>
                      <a:pt x="225" y="192"/>
                    </a:lnTo>
                    <a:lnTo>
                      <a:pt x="225" y="238"/>
                    </a:lnTo>
                    <a:lnTo>
                      <a:pt x="206" y="285"/>
                    </a:lnTo>
                    <a:lnTo>
                      <a:pt x="173" y="318"/>
                    </a:lnTo>
                    <a:lnTo>
                      <a:pt x="148" y="341"/>
                    </a:lnTo>
                    <a:lnTo>
                      <a:pt x="130" y="356"/>
                    </a:lnTo>
                    <a:lnTo>
                      <a:pt x="119" y="368"/>
                    </a:lnTo>
                    <a:lnTo>
                      <a:pt x="113" y="376"/>
                    </a:lnTo>
                    <a:lnTo>
                      <a:pt x="115" y="389"/>
                    </a:lnTo>
                    <a:lnTo>
                      <a:pt x="122" y="409"/>
                    </a:lnTo>
                    <a:lnTo>
                      <a:pt x="140" y="4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65" name="Freeform 166"/>
              <p:cNvSpPr>
                <a:spLocks/>
              </p:cNvSpPr>
              <p:nvPr/>
            </p:nvSpPr>
            <p:spPr bwMode="auto">
              <a:xfrm>
                <a:off x="4532313" y="2144713"/>
                <a:ext cx="88900" cy="141287"/>
              </a:xfrm>
              <a:custGeom>
                <a:avLst/>
                <a:gdLst>
                  <a:gd name="T0" fmla="*/ 43 w 113"/>
                  <a:gd name="T1" fmla="*/ 176 h 176"/>
                  <a:gd name="T2" fmla="*/ 43 w 113"/>
                  <a:gd name="T3" fmla="*/ 172 h 176"/>
                  <a:gd name="T4" fmla="*/ 43 w 113"/>
                  <a:gd name="T5" fmla="*/ 168 h 176"/>
                  <a:gd name="T6" fmla="*/ 45 w 113"/>
                  <a:gd name="T7" fmla="*/ 159 h 176"/>
                  <a:gd name="T8" fmla="*/ 49 w 113"/>
                  <a:gd name="T9" fmla="*/ 149 h 176"/>
                  <a:gd name="T10" fmla="*/ 53 w 113"/>
                  <a:gd name="T11" fmla="*/ 136 h 176"/>
                  <a:gd name="T12" fmla="*/ 60 w 113"/>
                  <a:gd name="T13" fmla="*/ 124 h 176"/>
                  <a:gd name="T14" fmla="*/ 68 w 113"/>
                  <a:gd name="T15" fmla="*/ 110 h 176"/>
                  <a:gd name="T16" fmla="*/ 80 w 113"/>
                  <a:gd name="T17" fmla="*/ 99 h 176"/>
                  <a:gd name="T18" fmla="*/ 88 w 113"/>
                  <a:gd name="T19" fmla="*/ 85 h 176"/>
                  <a:gd name="T20" fmla="*/ 97 w 113"/>
                  <a:gd name="T21" fmla="*/ 75 h 176"/>
                  <a:gd name="T22" fmla="*/ 103 w 113"/>
                  <a:gd name="T23" fmla="*/ 64 h 176"/>
                  <a:gd name="T24" fmla="*/ 111 w 113"/>
                  <a:gd name="T25" fmla="*/ 56 h 176"/>
                  <a:gd name="T26" fmla="*/ 111 w 113"/>
                  <a:gd name="T27" fmla="*/ 44 h 176"/>
                  <a:gd name="T28" fmla="*/ 113 w 113"/>
                  <a:gd name="T29" fmla="*/ 33 h 176"/>
                  <a:gd name="T30" fmla="*/ 111 w 113"/>
                  <a:gd name="T31" fmla="*/ 17 h 176"/>
                  <a:gd name="T32" fmla="*/ 107 w 113"/>
                  <a:gd name="T33" fmla="*/ 0 h 176"/>
                  <a:gd name="T34" fmla="*/ 97 w 113"/>
                  <a:gd name="T35" fmla="*/ 2 h 176"/>
                  <a:gd name="T36" fmla="*/ 78 w 113"/>
                  <a:gd name="T37" fmla="*/ 13 h 176"/>
                  <a:gd name="T38" fmla="*/ 53 w 113"/>
                  <a:gd name="T39" fmla="*/ 31 h 176"/>
                  <a:gd name="T40" fmla="*/ 28 w 113"/>
                  <a:gd name="T41" fmla="*/ 56 h 176"/>
                  <a:gd name="T42" fmla="*/ 8 w 113"/>
                  <a:gd name="T43" fmla="*/ 81 h 176"/>
                  <a:gd name="T44" fmla="*/ 0 w 113"/>
                  <a:gd name="T45" fmla="*/ 112 h 176"/>
                  <a:gd name="T46" fmla="*/ 10 w 113"/>
                  <a:gd name="T47" fmla="*/ 143 h 176"/>
                  <a:gd name="T48" fmla="*/ 43 w 113"/>
                  <a:gd name="T49" fmla="*/ 17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3" h="176">
                    <a:moveTo>
                      <a:pt x="43" y="176"/>
                    </a:moveTo>
                    <a:lnTo>
                      <a:pt x="43" y="172"/>
                    </a:lnTo>
                    <a:lnTo>
                      <a:pt x="43" y="168"/>
                    </a:lnTo>
                    <a:lnTo>
                      <a:pt x="45" y="159"/>
                    </a:lnTo>
                    <a:lnTo>
                      <a:pt x="49" y="149"/>
                    </a:lnTo>
                    <a:lnTo>
                      <a:pt x="53" y="136"/>
                    </a:lnTo>
                    <a:lnTo>
                      <a:pt x="60" y="124"/>
                    </a:lnTo>
                    <a:lnTo>
                      <a:pt x="68" y="110"/>
                    </a:lnTo>
                    <a:lnTo>
                      <a:pt x="80" y="99"/>
                    </a:lnTo>
                    <a:lnTo>
                      <a:pt x="88" y="85"/>
                    </a:lnTo>
                    <a:lnTo>
                      <a:pt x="97" y="75"/>
                    </a:lnTo>
                    <a:lnTo>
                      <a:pt x="103" y="64"/>
                    </a:lnTo>
                    <a:lnTo>
                      <a:pt x="111" y="56"/>
                    </a:lnTo>
                    <a:lnTo>
                      <a:pt x="111" y="44"/>
                    </a:lnTo>
                    <a:lnTo>
                      <a:pt x="113" y="33"/>
                    </a:lnTo>
                    <a:lnTo>
                      <a:pt x="111" y="17"/>
                    </a:lnTo>
                    <a:lnTo>
                      <a:pt x="107" y="0"/>
                    </a:lnTo>
                    <a:lnTo>
                      <a:pt x="97" y="2"/>
                    </a:lnTo>
                    <a:lnTo>
                      <a:pt x="78" y="13"/>
                    </a:lnTo>
                    <a:lnTo>
                      <a:pt x="53" y="31"/>
                    </a:lnTo>
                    <a:lnTo>
                      <a:pt x="28" y="56"/>
                    </a:lnTo>
                    <a:lnTo>
                      <a:pt x="8" y="81"/>
                    </a:lnTo>
                    <a:lnTo>
                      <a:pt x="0" y="112"/>
                    </a:lnTo>
                    <a:lnTo>
                      <a:pt x="10" y="143"/>
                    </a:lnTo>
                    <a:lnTo>
                      <a:pt x="43" y="176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66" name="Freeform 167"/>
              <p:cNvSpPr>
                <a:spLocks/>
              </p:cNvSpPr>
              <p:nvPr/>
            </p:nvSpPr>
            <p:spPr bwMode="auto">
              <a:xfrm>
                <a:off x="4872038" y="2300288"/>
                <a:ext cx="90487" cy="123825"/>
              </a:xfrm>
              <a:custGeom>
                <a:avLst/>
                <a:gdLst>
                  <a:gd name="T0" fmla="*/ 114 w 114"/>
                  <a:gd name="T1" fmla="*/ 155 h 155"/>
                  <a:gd name="T2" fmla="*/ 109 w 114"/>
                  <a:gd name="T3" fmla="*/ 147 h 155"/>
                  <a:gd name="T4" fmla="*/ 97 w 114"/>
                  <a:gd name="T5" fmla="*/ 130 h 155"/>
                  <a:gd name="T6" fmla="*/ 91 w 114"/>
                  <a:gd name="T7" fmla="*/ 118 h 155"/>
                  <a:gd name="T8" fmla="*/ 85 w 114"/>
                  <a:gd name="T9" fmla="*/ 106 h 155"/>
                  <a:gd name="T10" fmla="*/ 81 w 114"/>
                  <a:gd name="T11" fmla="*/ 95 h 155"/>
                  <a:gd name="T12" fmla="*/ 81 w 114"/>
                  <a:gd name="T13" fmla="*/ 85 h 155"/>
                  <a:gd name="T14" fmla="*/ 79 w 114"/>
                  <a:gd name="T15" fmla="*/ 73 h 155"/>
                  <a:gd name="T16" fmla="*/ 78 w 114"/>
                  <a:gd name="T17" fmla="*/ 64 h 155"/>
                  <a:gd name="T18" fmla="*/ 76 w 114"/>
                  <a:gd name="T19" fmla="*/ 52 h 155"/>
                  <a:gd name="T20" fmla="*/ 74 w 114"/>
                  <a:gd name="T21" fmla="*/ 44 h 155"/>
                  <a:gd name="T22" fmla="*/ 66 w 114"/>
                  <a:gd name="T23" fmla="*/ 35 h 155"/>
                  <a:gd name="T24" fmla="*/ 56 w 114"/>
                  <a:gd name="T25" fmla="*/ 25 h 155"/>
                  <a:gd name="T26" fmla="*/ 41 w 114"/>
                  <a:gd name="T27" fmla="*/ 11 h 155"/>
                  <a:gd name="T28" fmla="*/ 23 w 114"/>
                  <a:gd name="T29" fmla="*/ 0 h 155"/>
                  <a:gd name="T30" fmla="*/ 19 w 114"/>
                  <a:gd name="T31" fmla="*/ 4 h 155"/>
                  <a:gd name="T32" fmla="*/ 12 w 114"/>
                  <a:gd name="T33" fmla="*/ 15 h 155"/>
                  <a:gd name="T34" fmla="*/ 2 w 114"/>
                  <a:gd name="T35" fmla="*/ 33 h 155"/>
                  <a:gd name="T36" fmla="*/ 0 w 114"/>
                  <a:gd name="T37" fmla="*/ 58 h 155"/>
                  <a:gd name="T38" fmla="*/ 4 w 114"/>
                  <a:gd name="T39" fmla="*/ 81 h 155"/>
                  <a:gd name="T40" fmla="*/ 21 w 114"/>
                  <a:gd name="T41" fmla="*/ 108 h 155"/>
                  <a:gd name="T42" fmla="*/ 56 w 114"/>
                  <a:gd name="T43" fmla="*/ 131 h 155"/>
                  <a:gd name="T44" fmla="*/ 114 w 114"/>
                  <a:gd name="T45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4" h="155">
                    <a:moveTo>
                      <a:pt x="114" y="155"/>
                    </a:moveTo>
                    <a:lnTo>
                      <a:pt x="109" y="147"/>
                    </a:lnTo>
                    <a:lnTo>
                      <a:pt x="97" y="130"/>
                    </a:lnTo>
                    <a:lnTo>
                      <a:pt x="91" y="118"/>
                    </a:lnTo>
                    <a:lnTo>
                      <a:pt x="85" y="106"/>
                    </a:lnTo>
                    <a:lnTo>
                      <a:pt x="81" y="95"/>
                    </a:lnTo>
                    <a:lnTo>
                      <a:pt x="81" y="85"/>
                    </a:lnTo>
                    <a:lnTo>
                      <a:pt x="79" y="73"/>
                    </a:lnTo>
                    <a:lnTo>
                      <a:pt x="78" y="64"/>
                    </a:lnTo>
                    <a:lnTo>
                      <a:pt x="76" y="52"/>
                    </a:lnTo>
                    <a:lnTo>
                      <a:pt x="74" y="44"/>
                    </a:lnTo>
                    <a:lnTo>
                      <a:pt x="66" y="35"/>
                    </a:lnTo>
                    <a:lnTo>
                      <a:pt x="56" y="25"/>
                    </a:lnTo>
                    <a:lnTo>
                      <a:pt x="41" y="11"/>
                    </a:lnTo>
                    <a:lnTo>
                      <a:pt x="23" y="0"/>
                    </a:lnTo>
                    <a:lnTo>
                      <a:pt x="19" y="4"/>
                    </a:lnTo>
                    <a:lnTo>
                      <a:pt x="12" y="15"/>
                    </a:lnTo>
                    <a:lnTo>
                      <a:pt x="2" y="33"/>
                    </a:lnTo>
                    <a:lnTo>
                      <a:pt x="0" y="58"/>
                    </a:lnTo>
                    <a:lnTo>
                      <a:pt x="4" y="81"/>
                    </a:lnTo>
                    <a:lnTo>
                      <a:pt x="21" y="108"/>
                    </a:lnTo>
                    <a:lnTo>
                      <a:pt x="56" y="131"/>
                    </a:lnTo>
                    <a:lnTo>
                      <a:pt x="114" y="155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67" name="Freeform 168"/>
              <p:cNvSpPr>
                <a:spLocks/>
              </p:cNvSpPr>
              <p:nvPr/>
            </p:nvSpPr>
            <p:spPr bwMode="auto">
              <a:xfrm>
                <a:off x="5341938" y="2252663"/>
                <a:ext cx="61912" cy="122237"/>
              </a:xfrm>
              <a:custGeom>
                <a:avLst/>
                <a:gdLst>
                  <a:gd name="T0" fmla="*/ 74 w 78"/>
                  <a:gd name="T1" fmla="*/ 153 h 153"/>
                  <a:gd name="T2" fmla="*/ 70 w 78"/>
                  <a:gd name="T3" fmla="*/ 145 h 153"/>
                  <a:gd name="T4" fmla="*/ 66 w 78"/>
                  <a:gd name="T5" fmla="*/ 129 h 153"/>
                  <a:gd name="T6" fmla="*/ 64 w 78"/>
                  <a:gd name="T7" fmla="*/ 118 h 153"/>
                  <a:gd name="T8" fmla="*/ 64 w 78"/>
                  <a:gd name="T9" fmla="*/ 106 h 153"/>
                  <a:gd name="T10" fmla="*/ 64 w 78"/>
                  <a:gd name="T11" fmla="*/ 95 h 153"/>
                  <a:gd name="T12" fmla="*/ 70 w 78"/>
                  <a:gd name="T13" fmla="*/ 83 h 153"/>
                  <a:gd name="T14" fmla="*/ 72 w 78"/>
                  <a:gd name="T15" fmla="*/ 71 h 153"/>
                  <a:gd name="T16" fmla="*/ 76 w 78"/>
                  <a:gd name="T17" fmla="*/ 62 h 153"/>
                  <a:gd name="T18" fmla="*/ 76 w 78"/>
                  <a:gd name="T19" fmla="*/ 52 h 153"/>
                  <a:gd name="T20" fmla="*/ 78 w 78"/>
                  <a:gd name="T21" fmla="*/ 44 h 153"/>
                  <a:gd name="T22" fmla="*/ 76 w 78"/>
                  <a:gd name="T23" fmla="*/ 34 h 153"/>
                  <a:gd name="T24" fmla="*/ 70 w 78"/>
                  <a:gd name="T25" fmla="*/ 25 h 153"/>
                  <a:gd name="T26" fmla="*/ 63 w 78"/>
                  <a:gd name="T27" fmla="*/ 11 h 153"/>
                  <a:gd name="T28" fmla="*/ 51 w 78"/>
                  <a:gd name="T29" fmla="*/ 0 h 153"/>
                  <a:gd name="T30" fmla="*/ 45 w 78"/>
                  <a:gd name="T31" fmla="*/ 3 h 153"/>
                  <a:gd name="T32" fmla="*/ 33 w 78"/>
                  <a:gd name="T33" fmla="*/ 15 h 153"/>
                  <a:gd name="T34" fmla="*/ 18 w 78"/>
                  <a:gd name="T35" fmla="*/ 32 h 153"/>
                  <a:gd name="T36" fmla="*/ 6 w 78"/>
                  <a:gd name="T37" fmla="*/ 58 h 153"/>
                  <a:gd name="T38" fmla="*/ 0 w 78"/>
                  <a:gd name="T39" fmla="*/ 81 h 153"/>
                  <a:gd name="T40" fmla="*/ 8 w 78"/>
                  <a:gd name="T41" fmla="*/ 106 h 153"/>
                  <a:gd name="T42" fmla="*/ 30 w 78"/>
                  <a:gd name="T43" fmla="*/ 129 h 153"/>
                  <a:gd name="T44" fmla="*/ 74 w 78"/>
                  <a:gd name="T4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8" h="153">
                    <a:moveTo>
                      <a:pt x="74" y="153"/>
                    </a:moveTo>
                    <a:lnTo>
                      <a:pt x="70" y="145"/>
                    </a:lnTo>
                    <a:lnTo>
                      <a:pt x="66" y="129"/>
                    </a:lnTo>
                    <a:lnTo>
                      <a:pt x="64" y="118"/>
                    </a:lnTo>
                    <a:lnTo>
                      <a:pt x="64" y="106"/>
                    </a:lnTo>
                    <a:lnTo>
                      <a:pt x="64" y="95"/>
                    </a:lnTo>
                    <a:lnTo>
                      <a:pt x="70" y="83"/>
                    </a:lnTo>
                    <a:lnTo>
                      <a:pt x="72" y="71"/>
                    </a:lnTo>
                    <a:lnTo>
                      <a:pt x="76" y="62"/>
                    </a:lnTo>
                    <a:lnTo>
                      <a:pt x="76" y="52"/>
                    </a:lnTo>
                    <a:lnTo>
                      <a:pt x="78" y="44"/>
                    </a:lnTo>
                    <a:lnTo>
                      <a:pt x="76" y="34"/>
                    </a:lnTo>
                    <a:lnTo>
                      <a:pt x="70" y="25"/>
                    </a:lnTo>
                    <a:lnTo>
                      <a:pt x="63" y="11"/>
                    </a:lnTo>
                    <a:lnTo>
                      <a:pt x="51" y="0"/>
                    </a:lnTo>
                    <a:lnTo>
                      <a:pt x="45" y="3"/>
                    </a:lnTo>
                    <a:lnTo>
                      <a:pt x="33" y="15"/>
                    </a:lnTo>
                    <a:lnTo>
                      <a:pt x="18" y="32"/>
                    </a:lnTo>
                    <a:lnTo>
                      <a:pt x="6" y="58"/>
                    </a:lnTo>
                    <a:lnTo>
                      <a:pt x="0" y="81"/>
                    </a:lnTo>
                    <a:lnTo>
                      <a:pt x="8" y="106"/>
                    </a:lnTo>
                    <a:lnTo>
                      <a:pt x="30" y="129"/>
                    </a:lnTo>
                    <a:lnTo>
                      <a:pt x="74" y="153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68" name="Freeform 169"/>
              <p:cNvSpPr>
                <a:spLocks/>
              </p:cNvSpPr>
              <p:nvPr/>
            </p:nvSpPr>
            <p:spPr bwMode="auto">
              <a:xfrm>
                <a:off x="4176713" y="2332038"/>
                <a:ext cx="60325" cy="120650"/>
              </a:xfrm>
              <a:custGeom>
                <a:avLst/>
                <a:gdLst>
                  <a:gd name="T0" fmla="*/ 74 w 78"/>
                  <a:gd name="T1" fmla="*/ 154 h 154"/>
                  <a:gd name="T2" fmla="*/ 70 w 78"/>
                  <a:gd name="T3" fmla="*/ 146 h 154"/>
                  <a:gd name="T4" fmla="*/ 66 w 78"/>
                  <a:gd name="T5" fmla="*/ 128 h 154"/>
                  <a:gd name="T6" fmla="*/ 64 w 78"/>
                  <a:gd name="T7" fmla="*/ 117 h 154"/>
                  <a:gd name="T8" fmla="*/ 64 w 78"/>
                  <a:gd name="T9" fmla="*/ 105 h 154"/>
                  <a:gd name="T10" fmla="*/ 64 w 78"/>
                  <a:gd name="T11" fmla="*/ 93 h 154"/>
                  <a:gd name="T12" fmla="*/ 70 w 78"/>
                  <a:gd name="T13" fmla="*/ 84 h 154"/>
                  <a:gd name="T14" fmla="*/ 72 w 78"/>
                  <a:gd name="T15" fmla="*/ 72 h 154"/>
                  <a:gd name="T16" fmla="*/ 76 w 78"/>
                  <a:gd name="T17" fmla="*/ 62 h 154"/>
                  <a:gd name="T18" fmla="*/ 76 w 78"/>
                  <a:gd name="T19" fmla="*/ 53 h 154"/>
                  <a:gd name="T20" fmla="*/ 78 w 78"/>
                  <a:gd name="T21" fmla="*/ 45 h 154"/>
                  <a:gd name="T22" fmla="*/ 76 w 78"/>
                  <a:gd name="T23" fmla="*/ 33 h 154"/>
                  <a:gd name="T24" fmla="*/ 70 w 78"/>
                  <a:gd name="T25" fmla="*/ 24 h 154"/>
                  <a:gd name="T26" fmla="*/ 62 w 78"/>
                  <a:gd name="T27" fmla="*/ 12 h 154"/>
                  <a:gd name="T28" fmla="*/ 51 w 78"/>
                  <a:gd name="T29" fmla="*/ 0 h 154"/>
                  <a:gd name="T30" fmla="*/ 45 w 78"/>
                  <a:gd name="T31" fmla="*/ 4 h 154"/>
                  <a:gd name="T32" fmla="*/ 33 w 78"/>
                  <a:gd name="T33" fmla="*/ 16 h 154"/>
                  <a:gd name="T34" fmla="*/ 18 w 78"/>
                  <a:gd name="T35" fmla="*/ 33 h 154"/>
                  <a:gd name="T36" fmla="*/ 6 w 78"/>
                  <a:gd name="T37" fmla="*/ 59 h 154"/>
                  <a:gd name="T38" fmla="*/ 0 w 78"/>
                  <a:gd name="T39" fmla="*/ 82 h 154"/>
                  <a:gd name="T40" fmla="*/ 8 w 78"/>
                  <a:gd name="T41" fmla="*/ 107 h 154"/>
                  <a:gd name="T42" fmla="*/ 29 w 78"/>
                  <a:gd name="T43" fmla="*/ 130 h 154"/>
                  <a:gd name="T44" fmla="*/ 74 w 78"/>
                  <a:gd name="T45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8" h="154">
                    <a:moveTo>
                      <a:pt x="74" y="154"/>
                    </a:moveTo>
                    <a:lnTo>
                      <a:pt x="70" y="146"/>
                    </a:lnTo>
                    <a:lnTo>
                      <a:pt x="66" y="128"/>
                    </a:lnTo>
                    <a:lnTo>
                      <a:pt x="64" y="117"/>
                    </a:lnTo>
                    <a:lnTo>
                      <a:pt x="64" y="105"/>
                    </a:lnTo>
                    <a:lnTo>
                      <a:pt x="64" y="93"/>
                    </a:lnTo>
                    <a:lnTo>
                      <a:pt x="70" y="84"/>
                    </a:lnTo>
                    <a:lnTo>
                      <a:pt x="72" y="72"/>
                    </a:lnTo>
                    <a:lnTo>
                      <a:pt x="76" y="62"/>
                    </a:lnTo>
                    <a:lnTo>
                      <a:pt x="76" y="53"/>
                    </a:lnTo>
                    <a:lnTo>
                      <a:pt x="78" y="45"/>
                    </a:lnTo>
                    <a:lnTo>
                      <a:pt x="76" y="33"/>
                    </a:lnTo>
                    <a:lnTo>
                      <a:pt x="70" y="24"/>
                    </a:lnTo>
                    <a:lnTo>
                      <a:pt x="62" y="12"/>
                    </a:lnTo>
                    <a:lnTo>
                      <a:pt x="51" y="0"/>
                    </a:lnTo>
                    <a:lnTo>
                      <a:pt x="45" y="4"/>
                    </a:lnTo>
                    <a:lnTo>
                      <a:pt x="33" y="16"/>
                    </a:lnTo>
                    <a:lnTo>
                      <a:pt x="18" y="33"/>
                    </a:lnTo>
                    <a:lnTo>
                      <a:pt x="6" y="59"/>
                    </a:lnTo>
                    <a:lnTo>
                      <a:pt x="0" y="82"/>
                    </a:lnTo>
                    <a:lnTo>
                      <a:pt x="8" y="107"/>
                    </a:lnTo>
                    <a:lnTo>
                      <a:pt x="29" y="130"/>
                    </a:lnTo>
                    <a:lnTo>
                      <a:pt x="74" y="154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69" name="Freeform 170"/>
              <p:cNvSpPr>
                <a:spLocks/>
              </p:cNvSpPr>
              <p:nvPr/>
            </p:nvSpPr>
            <p:spPr bwMode="auto">
              <a:xfrm>
                <a:off x="3716338" y="2286000"/>
                <a:ext cx="128587" cy="149225"/>
              </a:xfrm>
              <a:custGeom>
                <a:avLst/>
                <a:gdLst>
                  <a:gd name="T0" fmla="*/ 163 w 163"/>
                  <a:gd name="T1" fmla="*/ 188 h 188"/>
                  <a:gd name="T2" fmla="*/ 160 w 163"/>
                  <a:gd name="T3" fmla="*/ 184 h 188"/>
                  <a:gd name="T4" fmla="*/ 154 w 163"/>
                  <a:gd name="T5" fmla="*/ 179 h 188"/>
                  <a:gd name="T6" fmla="*/ 144 w 163"/>
                  <a:gd name="T7" fmla="*/ 169 h 188"/>
                  <a:gd name="T8" fmla="*/ 136 w 163"/>
                  <a:gd name="T9" fmla="*/ 159 h 188"/>
                  <a:gd name="T10" fmla="*/ 127 w 163"/>
                  <a:gd name="T11" fmla="*/ 144 h 188"/>
                  <a:gd name="T12" fmla="*/ 117 w 163"/>
                  <a:gd name="T13" fmla="*/ 130 h 188"/>
                  <a:gd name="T14" fmla="*/ 109 w 163"/>
                  <a:gd name="T15" fmla="*/ 115 h 188"/>
                  <a:gd name="T16" fmla="*/ 105 w 163"/>
                  <a:gd name="T17" fmla="*/ 101 h 188"/>
                  <a:gd name="T18" fmla="*/ 101 w 163"/>
                  <a:gd name="T19" fmla="*/ 86 h 188"/>
                  <a:gd name="T20" fmla="*/ 99 w 163"/>
                  <a:gd name="T21" fmla="*/ 74 h 188"/>
                  <a:gd name="T22" fmla="*/ 94 w 163"/>
                  <a:gd name="T23" fmla="*/ 62 h 188"/>
                  <a:gd name="T24" fmla="*/ 88 w 163"/>
                  <a:gd name="T25" fmla="*/ 53 h 188"/>
                  <a:gd name="T26" fmla="*/ 76 w 163"/>
                  <a:gd name="T27" fmla="*/ 39 h 188"/>
                  <a:gd name="T28" fmla="*/ 63 w 163"/>
                  <a:gd name="T29" fmla="*/ 27 h 188"/>
                  <a:gd name="T30" fmla="*/ 41 w 163"/>
                  <a:gd name="T31" fmla="*/ 14 h 188"/>
                  <a:gd name="T32" fmla="*/ 16 w 163"/>
                  <a:gd name="T33" fmla="*/ 0 h 188"/>
                  <a:gd name="T34" fmla="*/ 12 w 163"/>
                  <a:gd name="T35" fmla="*/ 6 h 188"/>
                  <a:gd name="T36" fmla="*/ 6 w 163"/>
                  <a:gd name="T37" fmla="*/ 24 h 188"/>
                  <a:gd name="T38" fmla="*/ 0 w 163"/>
                  <a:gd name="T39" fmla="*/ 47 h 188"/>
                  <a:gd name="T40" fmla="*/ 4 w 163"/>
                  <a:gd name="T41" fmla="*/ 78 h 188"/>
                  <a:gd name="T42" fmla="*/ 14 w 163"/>
                  <a:gd name="T43" fmla="*/ 109 h 188"/>
                  <a:gd name="T44" fmla="*/ 43 w 163"/>
                  <a:gd name="T45" fmla="*/ 140 h 188"/>
                  <a:gd name="T46" fmla="*/ 90 w 163"/>
                  <a:gd name="T47" fmla="*/ 167 h 188"/>
                  <a:gd name="T48" fmla="*/ 163 w 163"/>
                  <a:gd name="T49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88">
                    <a:moveTo>
                      <a:pt x="163" y="188"/>
                    </a:moveTo>
                    <a:lnTo>
                      <a:pt x="160" y="184"/>
                    </a:lnTo>
                    <a:lnTo>
                      <a:pt x="154" y="179"/>
                    </a:lnTo>
                    <a:lnTo>
                      <a:pt x="144" y="169"/>
                    </a:lnTo>
                    <a:lnTo>
                      <a:pt x="136" y="159"/>
                    </a:lnTo>
                    <a:lnTo>
                      <a:pt x="127" y="144"/>
                    </a:lnTo>
                    <a:lnTo>
                      <a:pt x="117" y="130"/>
                    </a:lnTo>
                    <a:lnTo>
                      <a:pt x="109" y="115"/>
                    </a:lnTo>
                    <a:lnTo>
                      <a:pt x="105" y="101"/>
                    </a:lnTo>
                    <a:lnTo>
                      <a:pt x="101" y="86"/>
                    </a:lnTo>
                    <a:lnTo>
                      <a:pt x="99" y="74"/>
                    </a:lnTo>
                    <a:lnTo>
                      <a:pt x="94" y="62"/>
                    </a:lnTo>
                    <a:lnTo>
                      <a:pt x="88" y="53"/>
                    </a:lnTo>
                    <a:lnTo>
                      <a:pt x="76" y="39"/>
                    </a:lnTo>
                    <a:lnTo>
                      <a:pt x="63" y="27"/>
                    </a:lnTo>
                    <a:lnTo>
                      <a:pt x="41" y="14"/>
                    </a:lnTo>
                    <a:lnTo>
                      <a:pt x="16" y="0"/>
                    </a:lnTo>
                    <a:lnTo>
                      <a:pt x="12" y="6"/>
                    </a:lnTo>
                    <a:lnTo>
                      <a:pt x="6" y="24"/>
                    </a:lnTo>
                    <a:lnTo>
                      <a:pt x="0" y="47"/>
                    </a:lnTo>
                    <a:lnTo>
                      <a:pt x="4" y="78"/>
                    </a:lnTo>
                    <a:lnTo>
                      <a:pt x="14" y="109"/>
                    </a:lnTo>
                    <a:lnTo>
                      <a:pt x="43" y="140"/>
                    </a:lnTo>
                    <a:lnTo>
                      <a:pt x="90" y="167"/>
                    </a:lnTo>
                    <a:lnTo>
                      <a:pt x="163" y="188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70" name="Freeform 171"/>
              <p:cNvSpPr>
                <a:spLocks/>
              </p:cNvSpPr>
              <p:nvPr/>
            </p:nvSpPr>
            <p:spPr bwMode="auto">
              <a:xfrm>
                <a:off x="3294063" y="2347913"/>
                <a:ext cx="130175" cy="149225"/>
              </a:xfrm>
              <a:custGeom>
                <a:avLst/>
                <a:gdLst>
                  <a:gd name="T0" fmla="*/ 163 w 163"/>
                  <a:gd name="T1" fmla="*/ 188 h 188"/>
                  <a:gd name="T2" fmla="*/ 159 w 163"/>
                  <a:gd name="T3" fmla="*/ 184 h 188"/>
                  <a:gd name="T4" fmla="*/ 153 w 163"/>
                  <a:gd name="T5" fmla="*/ 178 h 188"/>
                  <a:gd name="T6" fmla="*/ 144 w 163"/>
                  <a:gd name="T7" fmla="*/ 168 h 188"/>
                  <a:gd name="T8" fmla="*/ 136 w 163"/>
                  <a:gd name="T9" fmla="*/ 159 h 188"/>
                  <a:gd name="T10" fmla="*/ 124 w 163"/>
                  <a:gd name="T11" fmla="*/ 143 h 188"/>
                  <a:gd name="T12" fmla="*/ 115 w 163"/>
                  <a:gd name="T13" fmla="*/ 130 h 188"/>
                  <a:gd name="T14" fmla="*/ 107 w 163"/>
                  <a:gd name="T15" fmla="*/ 114 h 188"/>
                  <a:gd name="T16" fmla="*/ 103 w 163"/>
                  <a:gd name="T17" fmla="*/ 101 h 188"/>
                  <a:gd name="T18" fmla="*/ 99 w 163"/>
                  <a:gd name="T19" fmla="*/ 85 h 188"/>
                  <a:gd name="T20" fmla="*/ 97 w 163"/>
                  <a:gd name="T21" fmla="*/ 73 h 188"/>
                  <a:gd name="T22" fmla="*/ 91 w 163"/>
                  <a:gd name="T23" fmla="*/ 62 h 188"/>
                  <a:gd name="T24" fmla="*/ 85 w 163"/>
                  <a:gd name="T25" fmla="*/ 52 h 188"/>
                  <a:gd name="T26" fmla="*/ 74 w 163"/>
                  <a:gd name="T27" fmla="*/ 39 h 188"/>
                  <a:gd name="T28" fmla="*/ 62 w 163"/>
                  <a:gd name="T29" fmla="*/ 27 h 188"/>
                  <a:gd name="T30" fmla="*/ 41 w 163"/>
                  <a:gd name="T31" fmla="*/ 13 h 188"/>
                  <a:gd name="T32" fmla="*/ 16 w 163"/>
                  <a:gd name="T33" fmla="*/ 0 h 188"/>
                  <a:gd name="T34" fmla="*/ 12 w 163"/>
                  <a:gd name="T35" fmla="*/ 4 h 188"/>
                  <a:gd name="T36" fmla="*/ 6 w 163"/>
                  <a:gd name="T37" fmla="*/ 21 h 188"/>
                  <a:gd name="T38" fmla="*/ 0 w 163"/>
                  <a:gd name="T39" fmla="*/ 46 h 188"/>
                  <a:gd name="T40" fmla="*/ 2 w 163"/>
                  <a:gd name="T41" fmla="*/ 77 h 188"/>
                  <a:gd name="T42" fmla="*/ 14 w 163"/>
                  <a:gd name="T43" fmla="*/ 108 h 188"/>
                  <a:gd name="T44" fmla="*/ 43 w 163"/>
                  <a:gd name="T45" fmla="*/ 139 h 188"/>
                  <a:gd name="T46" fmla="*/ 89 w 163"/>
                  <a:gd name="T47" fmla="*/ 166 h 188"/>
                  <a:gd name="T48" fmla="*/ 163 w 163"/>
                  <a:gd name="T49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88">
                    <a:moveTo>
                      <a:pt x="163" y="188"/>
                    </a:moveTo>
                    <a:lnTo>
                      <a:pt x="159" y="184"/>
                    </a:lnTo>
                    <a:lnTo>
                      <a:pt x="153" y="178"/>
                    </a:lnTo>
                    <a:lnTo>
                      <a:pt x="144" y="168"/>
                    </a:lnTo>
                    <a:lnTo>
                      <a:pt x="136" y="159"/>
                    </a:lnTo>
                    <a:lnTo>
                      <a:pt x="124" y="143"/>
                    </a:lnTo>
                    <a:lnTo>
                      <a:pt x="115" y="130"/>
                    </a:lnTo>
                    <a:lnTo>
                      <a:pt x="107" y="114"/>
                    </a:lnTo>
                    <a:lnTo>
                      <a:pt x="103" y="101"/>
                    </a:lnTo>
                    <a:lnTo>
                      <a:pt x="99" y="85"/>
                    </a:lnTo>
                    <a:lnTo>
                      <a:pt x="97" y="73"/>
                    </a:lnTo>
                    <a:lnTo>
                      <a:pt x="91" y="62"/>
                    </a:lnTo>
                    <a:lnTo>
                      <a:pt x="85" y="52"/>
                    </a:lnTo>
                    <a:lnTo>
                      <a:pt x="74" y="39"/>
                    </a:lnTo>
                    <a:lnTo>
                      <a:pt x="62" y="27"/>
                    </a:lnTo>
                    <a:lnTo>
                      <a:pt x="41" y="13"/>
                    </a:lnTo>
                    <a:lnTo>
                      <a:pt x="16" y="0"/>
                    </a:lnTo>
                    <a:lnTo>
                      <a:pt x="12" y="4"/>
                    </a:lnTo>
                    <a:lnTo>
                      <a:pt x="6" y="21"/>
                    </a:lnTo>
                    <a:lnTo>
                      <a:pt x="0" y="46"/>
                    </a:lnTo>
                    <a:lnTo>
                      <a:pt x="2" y="77"/>
                    </a:lnTo>
                    <a:lnTo>
                      <a:pt x="14" y="108"/>
                    </a:lnTo>
                    <a:lnTo>
                      <a:pt x="43" y="139"/>
                    </a:lnTo>
                    <a:lnTo>
                      <a:pt x="89" y="166"/>
                    </a:lnTo>
                    <a:lnTo>
                      <a:pt x="163" y="188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71" name="Freeform 172"/>
              <p:cNvSpPr>
                <a:spLocks/>
              </p:cNvSpPr>
              <p:nvPr/>
            </p:nvSpPr>
            <p:spPr bwMode="auto">
              <a:xfrm>
                <a:off x="2882900" y="2333625"/>
                <a:ext cx="111125" cy="158750"/>
              </a:xfrm>
              <a:custGeom>
                <a:avLst/>
                <a:gdLst>
                  <a:gd name="T0" fmla="*/ 33 w 140"/>
                  <a:gd name="T1" fmla="*/ 202 h 202"/>
                  <a:gd name="T2" fmla="*/ 33 w 140"/>
                  <a:gd name="T3" fmla="*/ 198 h 202"/>
                  <a:gd name="T4" fmla="*/ 39 w 140"/>
                  <a:gd name="T5" fmla="*/ 190 h 202"/>
                  <a:gd name="T6" fmla="*/ 47 w 140"/>
                  <a:gd name="T7" fmla="*/ 179 h 202"/>
                  <a:gd name="T8" fmla="*/ 58 w 140"/>
                  <a:gd name="T9" fmla="*/ 167 h 202"/>
                  <a:gd name="T10" fmla="*/ 70 w 140"/>
                  <a:gd name="T11" fmla="*/ 150 h 202"/>
                  <a:gd name="T12" fmla="*/ 84 w 140"/>
                  <a:gd name="T13" fmla="*/ 132 h 202"/>
                  <a:gd name="T14" fmla="*/ 99 w 140"/>
                  <a:gd name="T15" fmla="*/ 115 h 202"/>
                  <a:gd name="T16" fmla="*/ 117 w 140"/>
                  <a:gd name="T17" fmla="*/ 97 h 202"/>
                  <a:gd name="T18" fmla="*/ 128 w 140"/>
                  <a:gd name="T19" fmla="*/ 80 h 202"/>
                  <a:gd name="T20" fmla="*/ 136 w 140"/>
                  <a:gd name="T21" fmla="*/ 68 h 202"/>
                  <a:gd name="T22" fmla="*/ 138 w 140"/>
                  <a:gd name="T23" fmla="*/ 59 h 202"/>
                  <a:gd name="T24" fmla="*/ 140 w 140"/>
                  <a:gd name="T25" fmla="*/ 51 h 202"/>
                  <a:gd name="T26" fmla="*/ 138 w 140"/>
                  <a:gd name="T27" fmla="*/ 41 h 202"/>
                  <a:gd name="T28" fmla="*/ 134 w 140"/>
                  <a:gd name="T29" fmla="*/ 31 h 202"/>
                  <a:gd name="T30" fmla="*/ 130 w 140"/>
                  <a:gd name="T31" fmla="*/ 18 h 202"/>
                  <a:gd name="T32" fmla="*/ 126 w 140"/>
                  <a:gd name="T33" fmla="*/ 0 h 202"/>
                  <a:gd name="T34" fmla="*/ 117 w 140"/>
                  <a:gd name="T35" fmla="*/ 6 h 202"/>
                  <a:gd name="T36" fmla="*/ 95 w 140"/>
                  <a:gd name="T37" fmla="*/ 24 h 202"/>
                  <a:gd name="T38" fmla="*/ 66 w 140"/>
                  <a:gd name="T39" fmla="*/ 49 h 202"/>
                  <a:gd name="T40" fmla="*/ 39 w 140"/>
                  <a:gd name="T41" fmla="*/ 80 h 202"/>
                  <a:gd name="T42" fmla="*/ 14 w 140"/>
                  <a:gd name="T43" fmla="*/ 113 h 202"/>
                  <a:gd name="T44" fmla="*/ 0 w 140"/>
                  <a:gd name="T45" fmla="*/ 146 h 202"/>
                  <a:gd name="T46" fmla="*/ 4 w 140"/>
                  <a:gd name="T47" fmla="*/ 177 h 202"/>
                  <a:gd name="T48" fmla="*/ 33 w 140"/>
                  <a:gd name="T49" fmla="*/ 20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0" h="202">
                    <a:moveTo>
                      <a:pt x="33" y="202"/>
                    </a:moveTo>
                    <a:lnTo>
                      <a:pt x="33" y="198"/>
                    </a:lnTo>
                    <a:lnTo>
                      <a:pt x="39" y="190"/>
                    </a:lnTo>
                    <a:lnTo>
                      <a:pt x="47" y="179"/>
                    </a:lnTo>
                    <a:lnTo>
                      <a:pt x="58" y="167"/>
                    </a:lnTo>
                    <a:lnTo>
                      <a:pt x="70" y="150"/>
                    </a:lnTo>
                    <a:lnTo>
                      <a:pt x="84" y="132"/>
                    </a:lnTo>
                    <a:lnTo>
                      <a:pt x="99" y="115"/>
                    </a:lnTo>
                    <a:lnTo>
                      <a:pt x="117" y="97"/>
                    </a:lnTo>
                    <a:lnTo>
                      <a:pt x="128" y="80"/>
                    </a:lnTo>
                    <a:lnTo>
                      <a:pt x="136" y="68"/>
                    </a:lnTo>
                    <a:lnTo>
                      <a:pt x="138" y="59"/>
                    </a:lnTo>
                    <a:lnTo>
                      <a:pt x="140" y="51"/>
                    </a:lnTo>
                    <a:lnTo>
                      <a:pt x="138" y="41"/>
                    </a:lnTo>
                    <a:lnTo>
                      <a:pt x="134" y="31"/>
                    </a:lnTo>
                    <a:lnTo>
                      <a:pt x="130" y="18"/>
                    </a:lnTo>
                    <a:lnTo>
                      <a:pt x="126" y="0"/>
                    </a:lnTo>
                    <a:lnTo>
                      <a:pt x="117" y="6"/>
                    </a:lnTo>
                    <a:lnTo>
                      <a:pt x="95" y="24"/>
                    </a:lnTo>
                    <a:lnTo>
                      <a:pt x="66" y="49"/>
                    </a:lnTo>
                    <a:lnTo>
                      <a:pt x="39" y="80"/>
                    </a:lnTo>
                    <a:lnTo>
                      <a:pt x="14" y="113"/>
                    </a:lnTo>
                    <a:lnTo>
                      <a:pt x="0" y="146"/>
                    </a:lnTo>
                    <a:lnTo>
                      <a:pt x="4" y="177"/>
                    </a:lnTo>
                    <a:lnTo>
                      <a:pt x="33" y="202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72" name="Freeform 173"/>
              <p:cNvSpPr>
                <a:spLocks/>
              </p:cNvSpPr>
              <p:nvPr/>
            </p:nvSpPr>
            <p:spPr bwMode="auto">
              <a:xfrm>
                <a:off x="5754688" y="2293938"/>
                <a:ext cx="73025" cy="125412"/>
              </a:xfrm>
              <a:custGeom>
                <a:avLst/>
                <a:gdLst>
                  <a:gd name="T0" fmla="*/ 93 w 93"/>
                  <a:gd name="T1" fmla="*/ 157 h 157"/>
                  <a:gd name="T2" fmla="*/ 87 w 93"/>
                  <a:gd name="T3" fmla="*/ 149 h 157"/>
                  <a:gd name="T4" fmla="*/ 80 w 93"/>
                  <a:gd name="T5" fmla="*/ 132 h 157"/>
                  <a:gd name="T6" fmla="*/ 74 w 93"/>
                  <a:gd name="T7" fmla="*/ 120 h 157"/>
                  <a:gd name="T8" fmla="*/ 72 w 93"/>
                  <a:gd name="T9" fmla="*/ 108 h 157"/>
                  <a:gd name="T10" fmla="*/ 68 w 93"/>
                  <a:gd name="T11" fmla="*/ 97 h 157"/>
                  <a:gd name="T12" fmla="*/ 70 w 93"/>
                  <a:gd name="T13" fmla="*/ 85 h 157"/>
                  <a:gd name="T14" fmla="*/ 70 w 93"/>
                  <a:gd name="T15" fmla="*/ 74 h 157"/>
                  <a:gd name="T16" fmla="*/ 70 w 93"/>
                  <a:gd name="T17" fmla="*/ 64 h 157"/>
                  <a:gd name="T18" fmla="*/ 68 w 93"/>
                  <a:gd name="T19" fmla="*/ 52 h 157"/>
                  <a:gd name="T20" fmla="*/ 66 w 93"/>
                  <a:gd name="T21" fmla="*/ 44 h 157"/>
                  <a:gd name="T22" fmla="*/ 60 w 93"/>
                  <a:gd name="T23" fmla="*/ 35 h 157"/>
                  <a:gd name="T24" fmla="*/ 53 w 93"/>
                  <a:gd name="T25" fmla="*/ 25 h 157"/>
                  <a:gd name="T26" fmla="*/ 41 w 93"/>
                  <a:gd name="T27" fmla="*/ 12 h 157"/>
                  <a:gd name="T28" fmla="*/ 25 w 93"/>
                  <a:gd name="T29" fmla="*/ 0 h 157"/>
                  <a:gd name="T30" fmla="*/ 22 w 93"/>
                  <a:gd name="T31" fmla="*/ 4 h 157"/>
                  <a:gd name="T32" fmla="*/ 12 w 93"/>
                  <a:gd name="T33" fmla="*/ 15 h 157"/>
                  <a:gd name="T34" fmla="*/ 2 w 93"/>
                  <a:gd name="T35" fmla="*/ 33 h 157"/>
                  <a:gd name="T36" fmla="*/ 0 w 93"/>
                  <a:gd name="T37" fmla="*/ 58 h 157"/>
                  <a:gd name="T38" fmla="*/ 0 w 93"/>
                  <a:gd name="T39" fmla="*/ 83 h 157"/>
                  <a:gd name="T40" fmla="*/ 14 w 93"/>
                  <a:gd name="T41" fmla="*/ 110 h 157"/>
                  <a:gd name="T42" fmla="*/ 43 w 93"/>
                  <a:gd name="T43" fmla="*/ 134 h 157"/>
                  <a:gd name="T44" fmla="*/ 93 w 93"/>
                  <a:gd name="T4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3" h="157">
                    <a:moveTo>
                      <a:pt x="93" y="157"/>
                    </a:moveTo>
                    <a:lnTo>
                      <a:pt x="87" y="149"/>
                    </a:lnTo>
                    <a:lnTo>
                      <a:pt x="80" y="132"/>
                    </a:lnTo>
                    <a:lnTo>
                      <a:pt x="74" y="120"/>
                    </a:lnTo>
                    <a:lnTo>
                      <a:pt x="72" y="108"/>
                    </a:lnTo>
                    <a:lnTo>
                      <a:pt x="68" y="97"/>
                    </a:lnTo>
                    <a:lnTo>
                      <a:pt x="70" y="85"/>
                    </a:lnTo>
                    <a:lnTo>
                      <a:pt x="70" y="74"/>
                    </a:lnTo>
                    <a:lnTo>
                      <a:pt x="70" y="64"/>
                    </a:lnTo>
                    <a:lnTo>
                      <a:pt x="68" y="52"/>
                    </a:lnTo>
                    <a:lnTo>
                      <a:pt x="66" y="44"/>
                    </a:lnTo>
                    <a:lnTo>
                      <a:pt x="60" y="35"/>
                    </a:lnTo>
                    <a:lnTo>
                      <a:pt x="53" y="25"/>
                    </a:lnTo>
                    <a:lnTo>
                      <a:pt x="41" y="12"/>
                    </a:lnTo>
                    <a:lnTo>
                      <a:pt x="25" y="0"/>
                    </a:lnTo>
                    <a:lnTo>
                      <a:pt x="22" y="4"/>
                    </a:lnTo>
                    <a:lnTo>
                      <a:pt x="12" y="15"/>
                    </a:lnTo>
                    <a:lnTo>
                      <a:pt x="2" y="33"/>
                    </a:lnTo>
                    <a:lnTo>
                      <a:pt x="0" y="58"/>
                    </a:lnTo>
                    <a:lnTo>
                      <a:pt x="0" y="83"/>
                    </a:lnTo>
                    <a:lnTo>
                      <a:pt x="14" y="110"/>
                    </a:lnTo>
                    <a:lnTo>
                      <a:pt x="43" y="134"/>
                    </a:lnTo>
                    <a:lnTo>
                      <a:pt x="93" y="157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173" name="Freeform 174"/>
              <p:cNvSpPr>
                <a:spLocks/>
              </p:cNvSpPr>
              <p:nvPr/>
            </p:nvSpPr>
            <p:spPr bwMode="auto">
              <a:xfrm>
                <a:off x="6148388" y="2300288"/>
                <a:ext cx="111125" cy="171450"/>
              </a:xfrm>
              <a:custGeom>
                <a:avLst/>
                <a:gdLst>
                  <a:gd name="T0" fmla="*/ 139 w 139"/>
                  <a:gd name="T1" fmla="*/ 215 h 215"/>
                  <a:gd name="T2" fmla="*/ 135 w 139"/>
                  <a:gd name="T3" fmla="*/ 211 h 215"/>
                  <a:gd name="T4" fmla="*/ 132 w 139"/>
                  <a:gd name="T5" fmla="*/ 205 h 215"/>
                  <a:gd name="T6" fmla="*/ 126 w 139"/>
                  <a:gd name="T7" fmla="*/ 194 h 215"/>
                  <a:gd name="T8" fmla="*/ 120 w 139"/>
                  <a:gd name="T9" fmla="*/ 182 h 215"/>
                  <a:gd name="T10" fmla="*/ 112 w 139"/>
                  <a:gd name="T11" fmla="*/ 164 h 215"/>
                  <a:gd name="T12" fmla="*/ 106 w 139"/>
                  <a:gd name="T13" fmla="*/ 149 h 215"/>
                  <a:gd name="T14" fmla="*/ 101 w 139"/>
                  <a:gd name="T15" fmla="*/ 133 h 215"/>
                  <a:gd name="T16" fmla="*/ 102 w 139"/>
                  <a:gd name="T17" fmla="*/ 118 h 215"/>
                  <a:gd name="T18" fmla="*/ 102 w 139"/>
                  <a:gd name="T19" fmla="*/ 100 h 215"/>
                  <a:gd name="T20" fmla="*/ 102 w 139"/>
                  <a:gd name="T21" fmla="*/ 89 h 215"/>
                  <a:gd name="T22" fmla="*/ 101 w 139"/>
                  <a:gd name="T23" fmla="*/ 75 h 215"/>
                  <a:gd name="T24" fmla="*/ 99 w 139"/>
                  <a:gd name="T25" fmla="*/ 64 h 215"/>
                  <a:gd name="T26" fmla="*/ 91 w 139"/>
                  <a:gd name="T27" fmla="*/ 48 h 215"/>
                  <a:gd name="T28" fmla="*/ 79 w 139"/>
                  <a:gd name="T29" fmla="*/ 35 h 215"/>
                  <a:gd name="T30" fmla="*/ 62 w 139"/>
                  <a:gd name="T31" fmla="*/ 17 h 215"/>
                  <a:gd name="T32" fmla="*/ 38 w 139"/>
                  <a:gd name="T33" fmla="*/ 0 h 215"/>
                  <a:gd name="T34" fmla="*/ 31 w 139"/>
                  <a:gd name="T35" fmla="*/ 5 h 215"/>
                  <a:gd name="T36" fmla="*/ 19 w 139"/>
                  <a:gd name="T37" fmla="*/ 23 h 215"/>
                  <a:gd name="T38" fmla="*/ 6 w 139"/>
                  <a:gd name="T39" fmla="*/ 48 h 215"/>
                  <a:gd name="T40" fmla="*/ 0 w 139"/>
                  <a:gd name="T41" fmla="*/ 81 h 215"/>
                  <a:gd name="T42" fmla="*/ 2 w 139"/>
                  <a:gd name="T43" fmla="*/ 114 h 215"/>
                  <a:gd name="T44" fmla="*/ 23 w 139"/>
                  <a:gd name="T45" fmla="*/ 151 h 215"/>
                  <a:gd name="T46" fmla="*/ 66 w 139"/>
                  <a:gd name="T47" fmla="*/ 184 h 215"/>
                  <a:gd name="T48" fmla="*/ 139 w 139"/>
                  <a:gd name="T49" fmla="*/ 21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9" h="215">
                    <a:moveTo>
                      <a:pt x="139" y="215"/>
                    </a:moveTo>
                    <a:lnTo>
                      <a:pt x="135" y="211"/>
                    </a:lnTo>
                    <a:lnTo>
                      <a:pt x="132" y="205"/>
                    </a:lnTo>
                    <a:lnTo>
                      <a:pt x="126" y="194"/>
                    </a:lnTo>
                    <a:lnTo>
                      <a:pt x="120" y="182"/>
                    </a:lnTo>
                    <a:lnTo>
                      <a:pt x="112" y="164"/>
                    </a:lnTo>
                    <a:lnTo>
                      <a:pt x="106" y="149"/>
                    </a:lnTo>
                    <a:lnTo>
                      <a:pt x="101" y="133"/>
                    </a:lnTo>
                    <a:lnTo>
                      <a:pt x="102" y="118"/>
                    </a:lnTo>
                    <a:lnTo>
                      <a:pt x="102" y="100"/>
                    </a:lnTo>
                    <a:lnTo>
                      <a:pt x="102" y="89"/>
                    </a:lnTo>
                    <a:lnTo>
                      <a:pt x="101" y="75"/>
                    </a:lnTo>
                    <a:lnTo>
                      <a:pt x="99" y="64"/>
                    </a:lnTo>
                    <a:lnTo>
                      <a:pt x="91" y="48"/>
                    </a:lnTo>
                    <a:lnTo>
                      <a:pt x="79" y="35"/>
                    </a:lnTo>
                    <a:lnTo>
                      <a:pt x="62" y="17"/>
                    </a:lnTo>
                    <a:lnTo>
                      <a:pt x="38" y="0"/>
                    </a:lnTo>
                    <a:lnTo>
                      <a:pt x="31" y="5"/>
                    </a:lnTo>
                    <a:lnTo>
                      <a:pt x="19" y="23"/>
                    </a:lnTo>
                    <a:lnTo>
                      <a:pt x="6" y="48"/>
                    </a:lnTo>
                    <a:lnTo>
                      <a:pt x="0" y="81"/>
                    </a:lnTo>
                    <a:lnTo>
                      <a:pt x="2" y="114"/>
                    </a:lnTo>
                    <a:lnTo>
                      <a:pt x="23" y="151"/>
                    </a:lnTo>
                    <a:lnTo>
                      <a:pt x="66" y="184"/>
                    </a:lnTo>
                    <a:lnTo>
                      <a:pt x="139" y="215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</p:grpSp>
        <p:grpSp>
          <p:nvGrpSpPr>
            <p:cNvPr id="175" name="קבוצה 174"/>
            <p:cNvGrpSpPr/>
            <p:nvPr/>
          </p:nvGrpSpPr>
          <p:grpSpPr>
            <a:xfrm>
              <a:off x="0" y="2996952"/>
              <a:ext cx="1799728" cy="1580505"/>
              <a:chOff x="0" y="2996952"/>
              <a:chExt cx="1799728" cy="1580505"/>
            </a:xfrm>
          </p:grpSpPr>
          <p:sp>
            <p:nvSpPr>
              <p:cNvPr id="347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0" y="2996952"/>
                <a:ext cx="1799728" cy="1580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48" name="Rectangle 5"/>
              <p:cNvSpPr>
                <a:spLocks noChangeArrowheads="1"/>
              </p:cNvSpPr>
              <p:nvPr/>
            </p:nvSpPr>
            <p:spPr bwMode="auto">
              <a:xfrm>
                <a:off x="7338" y="3002904"/>
                <a:ext cx="1779548" cy="157401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49" name="Freeform 6"/>
              <p:cNvSpPr>
                <a:spLocks/>
              </p:cNvSpPr>
              <p:nvPr/>
            </p:nvSpPr>
            <p:spPr bwMode="auto">
              <a:xfrm>
                <a:off x="62376" y="3042944"/>
                <a:ext cx="1666415" cy="1496096"/>
              </a:xfrm>
              <a:custGeom>
                <a:avLst/>
                <a:gdLst>
                  <a:gd name="T0" fmla="*/ 81 w 5449"/>
                  <a:gd name="T1" fmla="*/ 0 h 5529"/>
                  <a:gd name="T2" fmla="*/ 2944 w 5449"/>
                  <a:gd name="T3" fmla="*/ 27 h 5529"/>
                  <a:gd name="T4" fmla="*/ 3054 w 5449"/>
                  <a:gd name="T5" fmla="*/ 0 h 5529"/>
                  <a:gd name="T6" fmla="*/ 5422 w 5449"/>
                  <a:gd name="T7" fmla="*/ 54 h 5529"/>
                  <a:gd name="T8" fmla="*/ 5449 w 5449"/>
                  <a:gd name="T9" fmla="*/ 5529 h 5529"/>
                  <a:gd name="T10" fmla="*/ 2147 w 5449"/>
                  <a:gd name="T11" fmla="*/ 5502 h 5529"/>
                  <a:gd name="T12" fmla="*/ 2090 w 5449"/>
                  <a:gd name="T13" fmla="*/ 5392 h 5529"/>
                  <a:gd name="T14" fmla="*/ 27 w 5449"/>
                  <a:gd name="T15" fmla="*/ 5529 h 5529"/>
                  <a:gd name="T16" fmla="*/ 81 w 5449"/>
                  <a:gd name="T17" fmla="*/ 3383 h 5529"/>
                  <a:gd name="T18" fmla="*/ 0 w 5449"/>
                  <a:gd name="T19" fmla="*/ 3466 h 5529"/>
                  <a:gd name="T20" fmla="*/ 81 w 5449"/>
                  <a:gd name="T21" fmla="*/ 0 h 5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49" h="5529">
                    <a:moveTo>
                      <a:pt x="81" y="0"/>
                    </a:moveTo>
                    <a:lnTo>
                      <a:pt x="2944" y="27"/>
                    </a:lnTo>
                    <a:lnTo>
                      <a:pt x="3054" y="0"/>
                    </a:lnTo>
                    <a:lnTo>
                      <a:pt x="5422" y="54"/>
                    </a:lnTo>
                    <a:lnTo>
                      <a:pt x="5449" y="5529"/>
                    </a:lnTo>
                    <a:lnTo>
                      <a:pt x="2147" y="5502"/>
                    </a:lnTo>
                    <a:lnTo>
                      <a:pt x="2090" y="5392"/>
                    </a:lnTo>
                    <a:lnTo>
                      <a:pt x="27" y="5529"/>
                    </a:lnTo>
                    <a:lnTo>
                      <a:pt x="81" y="3383"/>
                    </a:lnTo>
                    <a:lnTo>
                      <a:pt x="0" y="3466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51" name="Freeform 8"/>
              <p:cNvSpPr>
                <a:spLocks noEditPoints="1"/>
              </p:cNvSpPr>
              <p:nvPr/>
            </p:nvSpPr>
            <p:spPr bwMode="auto">
              <a:xfrm>
                <a:off x="163890" y="3087854"/>
                <a:ext cx="1551447" cy="1409523"/>
              </a:xfrm>
              <a:custGeom>
                <a:avLst/>
                <a:gdLst>
                  <a:gd name="T0" fmla="*/ 4259 w 5076"/>
                  <a:gd name="T1" fmla="*/ 4634 h 5210"/>
                  <a:gd name="T2" fmla="*/ 3466 w 5076"/>
                  <a:gd name="T3" fmla="*/ 4489 h 5210"/>
                  <a:gd name="T4" fmla="*/ 2834 w 5076"/>
                  <a:gd name="T5" fmla="*/ 3618 h 5210"/>
                  <a:gd name="T6" fmla="*/ 4967 w 5076"/>
                  <a:gd name="T7" fmla="*/ 3186 h 5210"/>
                  <a:gd name="T8" fmla="*/ 4833 w 5076"/>
                  <a:gd name="T9" fmla="*/ 2042 h 5210"/>
                  <a:gd name="T10" fmla="*/ 4827 w 5076"/>
                  <a:gd name="T11" fmla="*/ 1614 h 5210"/>
                  <a:gd name="T12" fmla="*/ 4787 w 5076"/>
                  <a:gd name="T13" fmla="*/ 1222 h 5210"/>
                  <a:gd name="T14" fmla="*/ 4771 w 5076"/>
                  <a:gd name="T15" fmla="*/ 1104 h 5210"/>
                  <a:gd name="T16" fmla="*/ 4802 w 5076"/>
                  <a:gd name="T17" fmla="*/ 795 h 5210"/>
                  <a:gd name="T18" fmla="*/ 4707 w 5076"/>
                  <a:gd name="T19" fmla="*/ 470 h 5210"/>
                  <a:gd name="T20" fmla="*/ 4432 w 5076"/>
                  <a:gd name="T21" fmla="*/ 609 h 5210"/>
                  <a:gd name="T22" fmla="*/ 4428 w 5076"/>
                  <a:gd name="T23" fmla="*/ 900 h 5210"/>
                  <a:gd name="T24" fmla="*/ 4348 w 5076"/>
                  <a:gd name="T25" fmla="*/ 982 h 5210"/>
                  <a:gd name="T26" fmla="*/ 4395 w 5076"/>
                  <a:gd name="T27" fmla="*/ 714 h 5210"/>
                  <a:gd name="T28" fmla="*/ 4211 w 5076"/>
                  <a:gd name="T29" fmla="*/ 574 h 5210"/>
                  <a:gd name="T30" fmla="*/ 4205 w 5076"/>
                  <a:gd name="T31" fmla="*/ 351 h 5210"/>
                  <a:gd name="T32" fmla="*/ 3959 w 5076"/>
                  <a:gd name="T33" fmla="*/ 764 h 5210"/>
                  <a:gd name="T34" fmla="*/ 3770 w 5076"/>
                  <a:gd name="T35" fmla="*/ 1049 h 5210"/>
                  <a:gd name="T36" fmla="*/ 3716 w 5076"/>
                  <a:gd name="T37" fmla="*/ 731 h 5210"/>
                  <a:gd name="T38" fmla="*/ 3844 w 5076"/>
                  <a:gd name="T39" fmla="*/ 348 h 5210"/>
                  <a:gd name="T40" fmla="*/ 3522 w 5076"/>
                  <a:gd name="T41" fmla="*/ 388 h 5210"/>
                  <a:gd name="T42" fmla="*/ 3371 w 5076"/>
                  <a:gd name="T43" fmla="*/ 842 h 5210"/>
                  <a:gd name="T44" fmla="*/ 3183 w 5076"/>
                  <a:gd name="T45" fmla="*/ 832 h 5210"/>
                  <a:gd name="T46" fmla="*/ 3043 w 5076"/>
                  <a:gd name="T47" fmla="*/ 497 h 5210"/>
                  <a:gd name="T48" fmla="*/ 2966 w 5076"/>
                  <a:gd name="T49" fmla="*/ 336 h 5210"/>
                  <a:gd name="T50" fmla="*/ 2818 w 5076"/>
                  <a:gd name="T51" fmla="*/ 856 h 5210"/>
                  <a:gd name="T52" fmla="*/ 2750 w 5076"/>
                  <a:gd name="T53" fmla="*/ 683 h 5210"/>
                  <a:gd name="T54" fmla="*/ 2725 w 5076"/>
                  <a:gd name="T55" fmla="*/ 266 h 5210"/>
                  <a:gd name="T56" fmla="*/ 2477 w 5076"/>
                  <a:gd name="T57" fmla="*/ 266 h 5210"/>
                  <a:gd name="T58" fmla="*/ 2374 w 5076"/>
                  <a:gd name="T59" fmla="*/ 545 h 5210"/>
                  <a:gd name="T60" fmla="*/ 2318 w 5076"/>
                  <a:gd name="T61" fmla="*/ 782 h 5210"/>
                  <a:gd name="T62" fmla="*/ 2265 w 5076"/>
                  <a:gd name="T63" fmla="*/ 770 h 5210"/>
                  <a:gd name="T64" fmla="*/ 2291 w 5076"/>
                  <a:gd name="T65" fmla="*/ 462 h 5210"/>
                  <a:gd name="T66" fmla="*/ 1928 w 5076"/>
                  <a:gd name="T67" fmla="*/ 786 h 5210"/>
                  <a:gd name="T68" fmla="*/ 1856 w 5076"/>
                  <a:gd name="T69" fmla="*/ 1042 h 5210"/>
                  <a:gd name="T70" fmla="*/ 1720 w 5076"/>
                  <a:gd name="T71" fmla="*/ 1080 h 5210"/>
                  <a:gd name="T72" fmla="*/ 1688 w 5076"/>
                  <a:gd name="T73" fmla="*/ 617 h 5210"/>
                  <a:gd name="T74" fmla="*/ 1705 w 5076"/>
                  <a:gd name="T75" fmla="*/ 340 h 5210"/>
                  <a:gd name="T76" fmla="*/ 1402 w 5076"/>
                  <a:gd name="T77" fmla="*/ 774 h 5210"/>
                  <a:gd name="T78" fmla="*/ 1288 w 5076"/>
                  <a:gd name="T79" fmla="*/ 1046 h 5210"/>
                  <a:gd name="T80" fmla="*/ 1212 w 5076"/>
                  <a:gd name="T81" fmla="*/ 937 h 5210"/>
                  <a:gd name="T82" fmla="*/ 1084 w 5076"/>
                  <a:gd name="T83" fmla="*/ 609 h 5210"/>
                  <a:gd name="T84" fmla="*/ 974 w 5076"/>
                  <a:gd name="T85" fmla="*/ 371 h 5210"/>
                  <a:gd name="T86" fmla="*/ 803 w 5076"/>
                  <a:gd name="T87" fmla="*/ 642 h 5210"/>
                  <a:gd name="T88" fmla="*/ 817 w 5076"/>
                  <a:gd name="T89" fmla="*/ 966 h 5210"/>
                  <a:gd name="T90" fmla="*/ 724 w 5076"/>
                  <a:gd name="T91" fmla="*/ 935 h 5210"/>
                  <a:gd name="T92" fmla="*/ 621 w 5076"/>
                  <a:gd name="T93" fmla="*/ 836 h 5210"/>
                  <a:gd name="T94" fmla="*/ 413 w 5076"/>
                  <a:gd name="T95" fmla="*/ 415 h 5210"/>
                  <a:gd name="T96" fmla="*/ 386 w 5076"/>
                  <a:gd name="T97" fmla="*/ 646 h 5210"/>
                  <a:gd name="T98" fmla="*/ 357 w 5076"/>
                  <a:gd name="T99" fmla="*/ 978 h 5210"/>
                  <a:gd name="T100" fmla="*/ 245 w 5076"/>
                  <a:gd name="T101" fmla="*/ 1226 h 5210"/>
                  <a:gd name="T102" fmla="*/ 260 w 5076"/>
                  <a:gd name="T103" fmla="*/ 1714 h 5210"/>
                  <a:gd name="T104" fmla="*/ 10 w 5076"/>
                  <a:gd name="T105" fmla="*/ 1930 h 5210"/>
                  <a:gd name="T106" fmla="*/ 250 w 5076"/>
                  <a:gd name="T107" fmla="*/ 2255 h 5210"/>
                  <a:gd name="T108" fmla="*/ 249 w 5076"/>
                  <a:gd name="T109" fmla="*/ 3374 h 5210"/>
                  <a:gd name="T110" fmla="*/ 2139 w 5076"/>
                  <a:gd name="T111" fmla="*/ 4348 h 5210"/>
                  <a:gd name="T112" fmla="*/ 1294 w 5076"/>
                  <a:gd name="T113" fmla="*/ 4489 h 5210"/>
                  <a:gd name="T114" fmla="*/ 830 w 5076"/>
                  <a:gd name="T115" fmla="*/ 4772 h 5210"/>
                  <a:gd name="T116" fmla="*/ 1827 w 5076"/>
                  <a:gd name="T117" fmla="*/ 5108 h 5210"/>
                  <a:gd name="T118" fmla="*/ 770 w 5076"/>
                  <a:gd name="T119" fmla="*/ 1201 h 5210"/>
                  <a:gd name="T120" fmla="*/ 3373 w 5076"/>
                  <a:gd name="T121" fmla="*/ 962 h 5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76" h="5210">
                    <a:moveTo>
                      <a:pt x="3993" y="5179"/>
                    </a:moveTo>
                    <a:lnTo>
                      <a:pt x="4094" y="5183"/>
                    </a:lnTo>
                    <a:lnTo>
                      <a:pt x="4166" y="5189"/>
                    </a:lnTo>
                    <a:lnTo>
                      <a:pt x="4213" y="5193"/>
                    </a:lnTo>
                    <a:lnTo>
                      <a:pt x="4240" y="5199"/>
                    </a:lnTo>
                    <a:lnTo>
                      <a:pt x="4249" y="5203"/>
                    </a:lnTo>
                    <a:lnTo>
                      <a:pt x="4253" y="5206"/>
                    </a:lnTo>
                    <a:lnTo>
                      <a:pt x="4251" y="5208"/>
                    </a:lnTo>
                    <a:lnTo>
                      <a:pt x="4249" y="5210"/>
                    </a:lnTo>
                    <a:lnTo>
                      <a:pt x="4255" y="5203"/>
                    </a:lnTo>
                    <a:lnTo>
                      <a:pt x="4273" y="5185"/>
                    </a:lnTo>
                    <a:lnTo>
                      <a:pt x="4292" y="5156"/>
                    </a:lnTo>
                    <a:lnTo>
                      <a:pt x="4310" y="5117"/>
                    </a:lnTo>
                    <a:lnTo>
                      <a:pt x="4315" y="5069"/>
                    </a:lnTo>
                    <a:lnTo>
                      <a:pt x="4306" y="5013"/>
                    </a:lnTo>
                    <a:lnTo>
                      <a:pt x="4271" y="4951"/>
                    </a:lnTo>
                    <a:lnTo>
                      <a:pt x="4207" y="4883"/>
                    </a:lnTo>
                    <a:lnTo>
                      <a:pt x="4152" y="4811"/>
                    </a:lnTo>
                    <a:lnTo>
                      <a:pt x="4154" y="4745"/>
                    </a:lnTo>
                    <a:lnTo>
                      <a:pt x="4193" y="4685"/>
                    </a:lnTo>
                    <a:lnTo>
                      <a:pt x="4259" y="4634"/>
                    </a:lnTo>
                    <a:lnTo>
                      <a:pt x="4333" y="4590"/>
                    </a:lnTo>
                    <a:lnTo>
                      <a:pt x="4405" y="4559"/>
                    </a:lnTo>
                    <a:lnTo>
                      <a:pt x="4459" y="4538"/>
                    </a:lnTo>
                    <a:lnTo>
                      <a:pt x="4480" y="4532"/>
                    </a:lnTo>
                    <a:lnTo>
                      <a:pt x="4476" y="4532"/>
                    </a:lnTo>
                    <a:lnTo>
                      <a:pt x="4463" y="4532"/>
                    </a:lnTo>
                    <a:lnTo>
                      <a:pt x="4434" y="4532"/>
                    </a:lnTo>
                    <a:lnTo>
                      <a:pt x="4389" y="4536"/>
                    </a:lnTo>
                    <a:lnTo>
                      <a:pt x="4319" y="4538"/>
                    </a:lnTo>
                    <a:lnTo>
                      <a:pt x="4226" y="4543"/>
                    </a:lnTo>
                    <a:lnTo>
                      <a:pt x="4100" y="4551"/>
                    </a:lnTo>
                    <a:lnTo>
                      <a:pt x="3941" y="4565"/>
                    </a:lnTo>
                    <a:lnTo>
                      <a:pt x="3788" y="4569"/>
                    </a:lnTo>
                    <a:lnTo>
                      <a:pt x="3687" y="4563"/>
                    </a:lnTo>
                    <a:lnTo>
                      <a:pt x="3627" y="4549"/>
                    </a:lnTo>
                    <a:lnTo>
                      <a:pt x="3598" y="4534"/>
                    </a:lnTo>
                    <a:lnTo>
                      <a:pt x="3590" y="4512"/>
                    </a:lnTo>
                    <a:lnTo>
                      <a:pt x="3596" y="4497"/>
                    </a:lnTo>
                    <a:lnTo>
                      <a:pt x="3608" y="4483"/>
                    </a:lnTo>
                    <a:lnTo>
                      <a:pt x="3613" y="4479"/>
                    </a:lnTo>
                    <a:lnTo>
                      <a:pt x="3466" y="4489"/>
                    </a:lnTo>
                    <a:lnTo>
                      <a:pt x="3466" y="4373"/>
                    </a:lnTo>
                    <a:lnTo>
                      <a:pt x="3317" y="4406"/>
                    </a:lnTo>
                    <a:lnTo>
                      <a:pt x="3253" y="4363"/>
                    </a:lnTo>
                    <a:lnTo>
                      <a:pt x="3177" y="4342"/>
                    </a:lnTo>
                    <a:lnTo>
                      <a:pt x="3094" y="4334"/>
                    </a:lnTo>
                    <a:lnTo>
                      <a:pt x="3016" y="4338"/>
                    </a:lnTo>
                    <a:lnTo>
                      <a:pt x="2940" y="4348"/>
                    </a:lnTo>
                    <a:lnTo>
                      <a:pt x="2880" y="4361"/>
                    </a:lnTo>
                    <a:lnTo>
                      <a:pt x="2840" y="4371"/>
                    </a:lnTo>
                    <a:lnTo>
                      <a:pt x="2826" y="4377"/>
                    </a:lnTo>
                    <a:lnTo>
                      <a:pt x="2826" y="4247"/>
                    </a:lnTo>
                    <a:lnTo>
                      <a:pt x="2828" y="4125"/>
                    </a:lnTo>
                    <a:lnTo>
                      <a:pt x="2832" y="4010"/>
                    </a:lnTo>
                    <a:lnTo>
                      <a:pt x="2838" y="3911"/>
                    </a:lnTo>
                    <a:lnTo>
                      <a:pt x="2841" y="3830"/>
                    </a:lnTo>
                    <a:lnTo>
                      <a:pt x="2847" y="3772"/>
                    </a:lnTo>
                    <a:lnTo>
                      <a:pt x="2855" y="3741"/>
                    </a:lnTo>
                    <a:lnTo>
                      <a:pt x="2863" y="3745"/>
                    </a:lnTo>
                    <a:lnTo>
                      <a:pt x="2849" y="3706"/>
                    </a:lnTo>
                    <a:lnTo>
                      <a:pt x="2840" y="3665"/>
                    </a:lnTo>
                    <a:lnTo>
                      <a:pt x="2834" y="3618"/>
                    </a:lnTo>
                    <a:lnTo>
                      <a:pt x="2834" y="3574"/>
                    </a:lnTo>
                    <a:lnTo>
                      <a:pt x="2834" y="3527"/>
                    </a:lnTo>
                    <a:lnTo>
                      <a:pt x="2840" y="3483"/>
                    </a:lnTo>
                    <a:lnTo>
                      <a:pt x="2849" y="3442"/>
                    </a:lnTo>
                    <a:lnTo>
                      <a:pt x="2863" y="3409"/>
                    </a:lnTo>
                    <a:lnTo>
                      <a:pt x="2921" y="3392"/>
                    </a:lnTo>
                    <a:lnTo>
                      <a:pt x="3105" y="3380"/>
                    </a:lnTo>
                    <a:lnTo>
                      <a:pt x="3375" y="3372"/>
                    </a:lnTo>
                    <a:lnTo>
                      <a:pt x="3697" y="3370"/>
                    </a:lnTo>
                    <a:lnTo>
                      <a:pt x="4028" y="3372"/>
                    </a:lnTo>
                    <a:lnTo>
                      <a:pt x="4341" y="3380"/>
                    </a:lnTo>
                    <a:lnTo>
                      <a:pt x="4589" y="3392"/>
                    </a:lnTo>
                    <a:lnTo>
                      <a:pt x="4746" y="3409"/>
                    </a:lnTo>
                    <a:lnTo>
                      <a:pt x="4701" y="3386"/>
                    </a:lnTo>
                    <a:lnTo>
                      <a:pt x="4680" y="3364"/>
                    </a:lnTo>
                    <a:lnTo>
                      <a:pt x="4678" y="3335"/>
                    </a:lnTo>
                    <a:lnTo>
                      <a:pt x="4699" y="3308"/>
                    </a:lnTo>
                    <a:lnTo>
                      <a:pt x="4736" y="3277"/>
                    </a:lnTo>
                    <a:lnTo>
                      <a:pt x="4794" y="3246"/>
                    </a:lnTo>
                    <a:lnTo>
                      <a:pt x="4872" y="3215"/>
                    </a:lnTo>
                    <a:lnTo>
                      <a:pt x="4967" y="3186"/>
                    </a:lnTo>
                    <a:lnTo>
                      <a:pt x="4876" y="3142"/>
                    </a:lnTo>
                    <a:lnTo>
                      <a:pt x="4812" y="3043"/>
                    </a:lnTo>
                    <a:lnTo>
                      <a:pt x="4773" y="2905"/>
                    </a:lnTo>
                    <a:lnTo>
                      <a:pt x="4761" y="2750"/>
                    </a:lnTo>
                    <a:lnTo>
                      <a:pt x="4773" y="2591"/>
                    </a:lnTo>
                    <a:lnTo>
                      <a:pt x="4812" y="2447"/>
                    </a:lnTo>
                    <a:lnTo>
                      <a:pt x="4876" y="2335"/>
                    </a:lnTo>
                    <a:lnTo>
                      <a:pt x="4967" y="2277"/>
                    </a:lnTo>
                    <a:lnTo>
                      <a:pt x="4889" y="2286"/>
                    </a:lnTo>
                    <a:lnTo>
                      <a:pt x="4837" y="2288"/>
                    </a:lnTo>
                    <a:lnTo>
                      <a:pt x="4808" y="2281"/>
                    </a:lnTo>
                    <a:lnTo>
                      <a:pt x="4806" y="2267"/>
                    </a:lnTo>
                    <a:lnTo>
                      <a:pt x="4823" y="2242"/>
                    </a:lnTo>
                    <a:lnTo>
                      <a:pt x="4870" y="2209"/>
                    </a:lnTo>
                    <a:lnTo>
                      <a:pt x="4940" y="2166"/>
                    </a:lnTo>
                    <a:lnTo>
                      <a:pt x="5035" y="2116"/>
                    </a:lnTo>
                    <a:lnTo>
                      <a:pt x="4940" y="2137"/>
                    </a:lnTo>
                    <a:lnTo>
                      <a:pt x="4874" y="2139"/>
                    </a:lnTo>
                    <a:lnTo>
                      <a:pt x="4833" y="2118"/>
                    </a:lnTo>
                    <a:lnTo>
                      <a:pt x="4822" y="2087"/>
                    </a:lnTo>
                    <a:lnTo>
                      <a:pt x="4833" y="2042"/>
                    </a:lnTo>
                    <a:lnTo>
                      <a:pt x="4874" y="1994"/>
                    </a:lnTo>
                    <a:lnTo>
                      <a:pt x="4940" y="1941"/>
                    </a:lnTo>
                    <a:lnTo>
                      <a:pt x="5035" y="1895"/>
                    </a:lnTo>
                    <a:lnTo>
                      <a:pt x="4940" y="1912"/>
                    </a:lnTo>
                    <a:lnTo>
                      <a:pt x="4870" y="1922"/>
                    </a:lnTo>
                    <a:lnTo>
                      <a:pt x="4823" y="1918"/>
                    </a:lnTo>
                    <a:lnTo>
                      <a:pt x="4806" y="1906"/>
                    </a:lnTo>
                    <a:lnTo>
                      <a:pt x="4808" y="1879"/>
                    </a:lnTo>
                    <a:lnTo>
                      <a:pt x="4837" y="1842"/>
                    </a:lnTo>
                    <a:lnTo>
                      <a:pt x="4889" y="1794"/>
                    </a:lnTo>
                    <a:lnTo>
                      <a:pt x="4969" y="1736"/>
                    </a:lnTo>
                    <a:lnTo>
                      <a:pt x="4876" y="1773"/>
                    </a:lnTo>
                    <a:lnTo>
                      <a:pt x="4812" y="1786"/>
                    </a:lnTo>
                    <a:lnTo>
                      <a:pt x="4773" y="1778"/>
                    </a:lnTo>
                    <a:lnTo>
                      <a:pt x="4761" y="1755"/>
                    </a:lnTo>
                    <a:lnTo>
                      <a:pt x="4773" y="1714"/>
                    </a:lnTo>
                    <a:lnTo>
                      <a:pt x="4812" y="1666"/>
                    </a:lnTo>
                    <a:lnTo>
                      <a:pt x="4876" y="1610"/>
                    </a:lnTo>
                    <a:lnTo>
                      <a:pt x="4969" y="1552"/>
                    </a:lnTo>
                    <a:lnTo>
                      <a:pt x="4880" y="1594"/>
                    </a:lnTo>
                    <a:lnTo>
                      <a:pt x="4827" y="1614"/>
                    </a:lnTo>
                    <a:lnTo>
                      <a:pt x="4804" y="1606"/>
                    </a:lnTo>
                    <a:lnTo>
                      <a:pt x="4810" y="1583"/>
                    </a:lnTo>
                    <a:lnTo>
                      <a:pt x="4841" y="1540"/>
                    </a:lnTo>
                    <a:lnTo>
                      <a:pt x="4897" y="1488"/>
                    </a:lnTo>
                    <a:lnTo>
                      <a:pt x="4977" y="1426"/>
                    </a:lnTo>
                    <a:lnTo>
                      <a:pt x="5076" y="1362"/>
                    </a:lnTo>
                    <a:lnTo>
                      <a:pt x="4992" y="1395"/>
                    </a:lnTo>
                    <a:lnTo>
                      <a:pt x="4932" y="1412"/>
                    </a:lnTo>
                    <a:lnTo>
                      <a:pt x="4897" y="1410"/>
                    </a:lnTo>
                    <a:lnTo>
                      <a:pt x="4886" y="1393"/>
                    </a:lnTo>
                    <a:lnTo>
                      <a:pt x="4897" y="1354"/>
                    </a:lnTo>
                    <a:lnTo>
                      <a:pt x="4932" y="1300"/>
                    </a:lnTo>
                    <a:lnTo>
                      <a:pt x="4990" y="1226"/>
                    </a:lnTo>
                    <a:lnTo>
                      <a:pt x="5072" y="1135"/>
                    </a:lnTo>
                    <a:lnTo>
                      <a:pt x="5010" y="1160"/>
                    </a:lnTo>
                    <a:lnTo>
                      <a:pt x="4955" y="1181"/>
                    </a:lnTo>
                    <a:lnTo>
                      <a:pt x="4909" y="1199"/>
                    </a:lnTo>
                    <a:lnTo>
                      <a:pt x="4868" y="1212"/>
                    </a:lnTo>
                    <a:lnTo>
                      <a:pt x="4833" y="1218"/>
                    </a:lnTo>
                    <a:lnTo>
                      <a:pt x="4808" y="1222"/>
                    </a:lnTo>
                    <a:lnTo>
                      <a:pt x="4787" y="1222"/>
                    </a:lnTo>
                    <a:lnTo>
                      <a:pt x="4775" y="1216"/>
                    </a:lnTo>
                    <a:lnTo>
                      <a:pt x="4773" y="1203"/>
                    </a:lnTo>
                    <a:lnTo>
                      <a:pt x="4773" y="1191"/>
                    </a:lnTo>
                    <a:lnTo>
                      <a:pt x="4773" y="1179"/>
                    </a:lnTo>
                    <a:lnTo>
                      <a:pt x="4773" y="1168"/>
                    </a:lnTo>
                    <a:lnTo>
                      <a:pt x="4777" y="1154"/>
                    </a:lnTo>
                    <a:lnTo>
                      <a:pt x="4785" y="1141"/>
                    </a:lnTo>
                    <a:lnTo>
                      <a:pt x="4794" y="1125"/>
                    </a:lnTo>
                    <a:lnTo>
                      <a:pt x="4808" y="1110"/>
                    </a:lnTo>
                    <a:lnTo>
                      <a:pt x="4820" y="1090"/>
                    </a:lnTo>
                    <a:lnTo>
                      <a:pt x="4835" y="1073"/>
                    </a:lnTo>
                    <a:lnTo>
                      <a:pt x="4853" y="1051"/>
                    </a:lnTo>
                    <a:lnTo>
                      <a:pt x="4874" y="1030"/>
                    </a:lnTo>
                    <a:lnTo>
                      <a:pt x="4860" y="1040"/>
                    </a:lnTo>
                    <a:lnTo>
                      <a:pt x="4847" y="1049"/>
                    </a:lnTo>
                    <a:lnTo>
                      <a:pt x="4833" y="1059"/>
                    </a:lnTo>
                    <a:lnTo>
                      <a:pt x="4822" y="1069"/>
                    </a:lnTo>
                    <a:lnTo>
                      <a:pt x="4808" y="1077"/>
                    </a:lnTo>
                    <a:lnTo>
                      <a:pt x="4796" y="1086"/>
                    </a:lnTo>
                    <a:lnTo>
                      <a:pt x="4783" y="1094"/>
                    </a:lnTo>
                    <a:lnTo>
                      <a:pt x="4771" y="1104"/>
                    </a:lnTo>
                    <a:lnTo>
                      <a:pt x="4771" y="1069"/>
                    </a:lnTo>
                    <a:lnTo>
                      <a:pt x="4771" y="1042"/>
                    </a:lnTo>
                    <a:lnTo>
                      <a:pt x="4771" y="1013"/>
                    </a:lnTo>
                    <a:lnTo>
                      <a:pt x="4773" y="991"/>
                    </a:lnTo>
                    <a:lnTo>
                      <a:pt x="4773" y="970"/>
                    </a:lnTo>
                    <a:lnTo>
                      <a:pt x="4775" y="954"/>
                    </a:lnTo>
                    <a:lnTo>
                      <a:pt x="4777" y="943"/>
                    </a:lnTo>
                    <a:lnTo>
                      <a:pt x="4781" y="937"/>
                    </a:lnTo>
                    <a:lnTo>
                      <a:pt x="4767" y="935"/>
                    </a:lnTo>
                    <a:lnTo>
                      <a:pt x="4759" y="929"/>
                    </a:lnTo>
                    <a:lnTo>
                      <a:pt x="4754" y="921"/>
                    </a:lnTo>
                    <a:lnTo>
                      <a:pt x="4752" y="914"/>
                    </a:lnTo>
                    <a:lnTo>
                      <a:pt x="4748" y="902"/>
                    </a:lnTo>
                    <a:lnTo>
                      <a:pt x="4748" y="892"/>
                    </a:lnTo>
                    <a:lnTo>
                      <a:pt x="4761" y="885"/>
                    </a:lnTo>
                    <a:lnTo>
                      <a:pt x="4775" y="879"/>
                    </a:lnTo>
                    <a:lnTo>
                      <a:pt x="4789" y="871"/>
                    </a:lnTo>
                    <a:lnTo>
                      <a:pt x="4802" y="863"/>
                    </a:lnTo>
                    <a:lnTo>
                      <a:pt x="4802" y="840"/>
                    </a:lnTo>
                    <a:lnTo>
                      <a:pt x="4802" y="819"/>
                    </a:lnTo>
                    <a:lnTo>
                      <a:pt x="4802" y="795"/>
                    </a:lnTo>
                    <a:lnTo>
                      <a:pt x="4802" y="772"/>
                    </a:lnTo>
                    <a:lnTo>
                      <a:pt x="4800" y="747"/>
                    </a:lnTo>
                    <a:lnTo>
                      <a:pt x="4796" y="722"/>
                    </a:lnTo>
                    <a:lnTo>
                      <a:pt x="4789" y="693"/>
                    </a:lnTo>
                    <a:lnTo>
                      <a:pt x="4781" y="665"/>
                    </a:lnTo>
                    <a:lnTo>
                      <a:pt x="4763" y="648"/>
                    </a:lnTo>
                    <a:lnTo>
                      <a:pt x="4752" y="634"/>
                    </a:lnTo>
                    <a:lnTo>
                      <a:pt x="4738" y="623"/>
                    </a:lnTo>
                    <a:lnTo>
                      <a:pt x="4730" y="611"/>
                    </a:lnTo>
                    <a:lnTo>
                      <a:pt x="4721" y="600"/>
                    </a:lnTo>
                    <a:lnTo>
                      <a:pt x="4717" y="588"/>
                    </a:lnTo>
                    <a:lnTo>
                      <a:pt x="4711" y="576"/>
                    </a:lnTo>
                    <a:lnTo>
                      <a:pt x="4709" y="565"/>
                    </a:lnTo>
                    <a:lnTo>
                      <a:pt x="4694" y="557"/>
                    </a:lnTo>
                    <a:lnTo>
                      <a:pt x="4684" y="547"/>
                    </a:lnTo>
                    <a:lnTo>
                      <a:pt x="4678" y="536"/>
                    </a:lnTo>
                    <a:lnTo>
                      <a:pt x="4678" y="520"/>
                    </a:lnTo>
                    <a:lnTo>
                      <a:pt x="4680" y="512"/>
                    </a:lnTo>
                    <a:lnTo>
                      <a:pt x="4686" y="503"/>
                    </a:lnTo>
                    <a:lnTo>
                      <a:pt x="4694" y="487"/>
                    </a:lnTo>
                    <a:lnTo>
                      <a:pt x="4707" y="470"/>
                    </a:lnTo>
                    <a:lnTo>
                      <a:pt x="4709" y="462"/>
                    </a:lnTo>
                    <a:lnTo>
                      <a:pt x="4713" y="456"/>
                    </a:lnTo>
                    <a:lnTo>
                      <a:pt x="4713" y="444"/>
                    </a:lnTo>
                    <a:lnTo>
                      <a:pt x="4713" y="433"/>
                    </a:lnTo>
                    <a:lnTo>
                      <a:pt x="4709" y="415"/>
                    </a:lnTo>
                    <a:lnTo>
                      <a:pt x="4707" y="400"/>
                    </a:lnTo>
                    <a:lnTo>
                      <a:pt x="4701" y="380"/>
                    </a:lnTo>
                    <a:lnTo>
                      <a:pt x="4697" y="361"/>
                    </a:lnTo>
                    <a:lnTo>
                      <a:pt x="4682" y="361"/>
                    </a:lnTo>
                    <a:lnTo>
                      <a:pt x="4668" y="363"/>
                    </a:lnTo>
                    <a:lnTo>
                      <a:pt x="4655" y="363"/>
                    </a:lnTo>
                    <a:lnTo>
                      <a:pt x="4641" y="365"/>
                    </a:lnTo>
                    <a:lnTo>
                      <a:pt x="4626" y="363"/>
                    </a:lnTo>
                    <a:lnTo>
                      <a:pt x="4612" y="361"/>
                    </a:lnTo>
                    <a:lnTo>
                      <a:pt x="4599" y="359"/>
                    </a:lnTo>
                    <a:lnTo>
                      <a:pt x="4587" y="357"/>
                    </a:lnTo>
                    <a:lnTo>
                      <a:pt x="4550" y="400"/>
                    </a:lnTo>
                    <a:lnTo>
                      <a:pt x="4515" y="448"/>
                    </a:lnTo>
                    <a:lnTo>
                      <a:pt x="4480" y="499"/>
                    </a:lnTo>
                    <a:lnTo>
                      <a:pt x="4453" y="555"/>
                    </a:lnTo>
                    <a:lnTo>
                      <a:pt x="4432" y="609"/>
                    </a:lnTo>
                    <a:lnTo>
                      <a:pt x="4422" y="665"/>
                    </a:lnTo>
                    <a:lnTo>
                      <a:pt x="4428" y="720"/>
                    </a:lnTo>
                    <a:lnTo>
                      <a:pt x="4451" y="776"/>
                    </a:lnTo>
                    <a:lnTo>
                      <a:pt x="4467" y="790"/>
                    </a:lnTo>
                    <a:lnTo>
                      <a:pt x="4484" y="805"/>
                    </a:lnTo>
                    <a:lnTo>
                      <a:pt x="4500" y="817"/>
                    </a:lnTo>
                    <a:lnTo>
                      <a:pt x="4513" y="828"/>
                    </a:lnTo>
                    <a:lnTo>
                      <a:pt x="4523" y="838"/>
                    </a:lnTo>
                    <a:lnTo>
                      <a:pt x="4533" y="848"/>
                    </a:lnTo>
                    <a:lnTo>
                      <a:pt x="4538" y="857"/>
                    </a:lnTo>
                    <a:lnTo>
                      <a:pt x="4546" y="867"/>
                    </a:lnTo>
                    <a:lnTo>
                      <a:pt x="4535" y="863"/>
                    </a:lnTo>
                    <a:lnTo>
                      <a:pt x="4523" y="861"/>
                    </a:lnTo>
                    <a:lnTo>
                      <a:pt x="4513" y="857"/>
                    </a:lnTo>
                    <a:lnTo>
                      <a:pt x="4507" y="856"/>
                    </a:lnTo>
                    <a:lnTo>
                      <a:pt x="4494" y="848"/>
                    </a:lnTo>
                    <a:lnTo>
                      <a:pt x="4488" y="838"/>
                    </a:lnTo>
                    <a:lnTo>
                      <a:pt x="4471" y="854"/>
                    </a:lnTo>
                    <a:lnTo>
                      <a:pt x="4457" y="869"/>
                    </a:lnTo>
                    <a:lnTo>
                      <a:pt x="4441" y="885"/>
                    </a:lnTo>
                    <a:lnTo>
                      <a:pt x="4428" y="900"/>
                    </a:lnTo>
                    <a:lnTo>
                      <a:pt x="4414" y="912"/>
                    </a:lnTo>
                    <a:lnTo>
                      <a:pt x="4401" y="925"/>
                    </a:lnTo>
                    <a:lnTo>
                      <a:pt x="4389" y="935"/>
                    </a:lnTo>
                    <a:lnTo>
                      <a:pt x="4381" y="945"/>
                    </a:lnTo>
                    <a:lnTo>
                      <a:pt x="4383" y="951"/>
                    </a:lnTo>
                    <a:lnTo>
                      <a:pt x="4385" y="964"/>
                    </a:lnTo>
                    <a:lnTo>
                      <a:pt x="4387" y="980"/>
                    </a:lnTo>
                    <a:lnTo>
                      <a:pt x="4389" y="1003"/>
                    </a:lnTo>
                    <a:lnTo>
                      <a:pt x="4389" y="1028"/>
                    </a:lnTo>
                    <a:lnTo>
                      <a:pt x="4391" y="1057"/>
                    </a:lnTo>
                    <a:lnTo>
                      <a:pt x="4391" y="1088"/>
                    </a:lnTo>
                    <a:lnTo>
                      <a:pt x="4393" y="1123"/>
                    </a:lnTo>
                    <a:lnTo>
                      <a:pt x="4341" y="1148"/>
                    </a:lnTo>
                    <a:lnTo>
                      <a:pt x="4306" y="1162"/>
                    </a:lnTo>
                    <a:lnTo>
                      <a:pt x="4282" y="1162"/>
                    </a:lnTo>
                    <a:lnTo>
                      <a:pt x="4273" y="1150"/>
                    </a:lnTo>
                    <a:lnTo>
                      <a:pt x="4273" y="1123"/>
                    </a:lnTo>
                    <a:lnTo>
                      <a:pt x="4290" y="1086"/>
                    </a:lnTo>
                    <a:lnTo>
                      <a:pt x="4319" y="1034"/>
                    </a:lnTo>
                    <a:lnTo>
                      <a:pt x="4362" y="972"/>
                    </a:lnTo>
                    <a:lnTo>
                      <a:pt x="4348" y="982"/>
                    </a:lnTo>
                    <a:lnTo>
                      <a:pt x="4337" y="993"/>
                    </a:lnTo>
                    <a:lnTo>
                      <a:pt x="4325" y="1005"/>
                    </a:lnTo>
                    <a:lnTo>
                      <a:pt x="4313" y="1016"/>
                    </a:lnTo>
                    <a:lnTo>
                      <a:pt x="4300" y="1026"/>
                    </a:lnTo>
                    <a:lnTo>
                      <a:pt x="4288" y="1036"/>
                    </a:lnTo>
                    <a:lnTo>
                      <a:pt x="4275" y="1046"/>
                    </a:lnTo>
                    <a:lnTo>
                      <a:pt x="4263" y="1055"/>
                    </a:lnTo>
                    <a:lnTo>
                      <a:pt x="4261" y="1020"/>
                    </a:lnTo>
                    <a:lnTo>
                      <a:pt x="4261" y="987"/>
                    </a:lnTo>
                    <a:lnTo>
                      <a:pt x="4261" y="958"/>
                    </a:lnTo>
                    <a:lnTo>
                      <a:pt x="4263" y="933"/>
                    </a:lnTo>
                    <a:lnTo>
                      <a:pt x="4263" y="908"/>
                    </a:lnTo>
                    <a:lnTo>
                      <a:pt x="4265" y="890"/>
                    </a:lnTo>
                    <a:lnTo>
                      <a:pt x="4267" y="877"/>
                    </a:lnTo>
                    <a:lnTo>
                      <a:pt x="4273" y="871"/>
                    </a:lnTo>
                    <a:lnTo>
                      <a:pt x="4271" y="863"/>
                    </a:lnTo>
                    <a:lnTo>
                      <a:pt x="4284" y="846"/>
                    </a:lnTo>
                    <a:lnTo>
                      <a:pt x="4308" y="819"/>
                    </a:lnTo>
                    <a:lnTo>
                      <a:pt x="4339" y="786"/>
                    </a:lnTo>
                    <a:lnTo>
                      <a:pt x="4368" y="749"/>
                    </a:lnTo>
                    <a:lnTo>
                      <a:pt x="4395" y="714"/>
                    </a:lnTo>
                    <a:lnTo>
                      <a:pt x="4414" y="681"/>
                    </a:lnTo>
                    <a:lnTo>
                      <a:pt x="4424" y="656"/>
                    </a:lnTo>
                    <a:lnTo>
                      <a:pt x="4412" y="660"/>
                    </a:lnTo>
                    <a:lnTo>
                      <a:pt x="4399" y="667"/>
                    </a:lnTo>
                    <a:lnTo>
                      <a:pt x="4381" y="677"/>
                    </a:lnTo>
                    <a:lnTo>
                      <a:pt x="4364" y="689"/>
                    </a:lnTo>
                    <a:lnTo>
                      <a:pt x="4341" y="700"/>
                    </a:lnTo>
                    <a:lnTo>
                      <a:pt x="4319" y="714"/>
                    </a:lnTo>
                    <a:lnTo>
                      <a:pt x="4296" y="726"/>
                    </a:lnTo>
                    <a:lnTo>
                      <a:pt x="4275" y="739"/>
                    </a:lnTo>
                    <a:lnTo>
                      <a:pt x="4271" y="718"/>
                    </a:lnTo>
                    <a:lnTo>
                      <a:pt x="4267" y="700"/>
                    </a:lnTo>
                    <a:lnTo>
                      <a:pt x="4263" y="683"/>
                    </a:lnTo>
                    <a:lnTo>
                      <a:pt x="4259" y="667"/>
                    </a:lnTo>
                    <a:lnTo>
                      <a:pt x="4253" y="652"/>
                    </a:lnTo>
                    <a:lnTo>
                      <a:pt x="4249" y="640"/>
                    </a:lnTo>
                    <a:lnTo>
                      <a:pt x="4247" y="629"/>
                    </a:lnTo>
                    <a:lnTo>
                      <a:pt x="4247" y="621"/>
                    </a:lnTo>
                    <a:lnTo>
                      <a:pt x="4232" y="603"/>
                    </a:lnTo>
                    <a:lnTo>
                      <a:pt x="4222" y="588"/>
                    </a:lnTo>
                    <a:lnTo>
                      <a:pt x="4211" y="574"/>
                    </a:lnTo>
                    <a:lnTo>
                      <a:pt x="4205" y="563"/>
                    </a:lnTo>
                    <a:lnTo>
                      <a:pt x="4197" y="551"/>
                    </a:lnTo>
                    <a:lnTo>
                      <a:pt x="4193" y="539"/>
                    </a:lnTo>
                    <a:lnTo>
                      <a:pt x="4187" y="528"/>
                    </a:lnTo>
                    <a:lnTo>
                      <a:pt x="4187" y="518"/>
                    </a:lnTo>
                    <a:lnTo>
                      <a:pt x="4174" y="510"/>
                    </a:lnTo>
                    <a:lnTo>
                      <a:pt x="4166" y="503"/>
                    </a:lnTo>
                    <a:lnTo>
                      <a:pt x="4160" y="489"/>
                    </a:lnTo>
                    <a:lnTo>
                      <a:pt x="4162" y="477"/>
                    </a:lnTo>
                    <a:lnTo>
                      <a:pt x="4158" y="477"/>
                    </a:lnTo>
                    <a:lnTo>
                      <a:pt x="4164" y="470"/>
                    </a:lnTo>
                    <a:lnTo>
                      <a:pt x="4168" y="462"/>
                    </a:lnTo>
                    <a:lnTo>
                      <a:pt x="4176" y="452"/>
                    </a:lnTo>
                    <a:lnTo>
                      <a:pt x="4187" y="439"/>
                    </a:lnTo>
                    <a:lnTo>
                      <a:pt x="4201" y="423"/>
                    </a:lnTo>
                    <a:lnTo>
                      <a:pt x="4203" y="415"/>
                    </a:lnTo>
                    <a:lnTo>
                      <a:pt x="4207" y="408"/>
                    </a:lnTo>
                    <a:lnTo>
                      <a:pt x="4207" y="396"/>
                    </a:lnTo>
                    <a:lnTo>
                      <a:pt x="4209" y="384"/>
                    </a:lnTo>
                    <a:lnTo>
                      <a:pt x="4207" y="369"/>
                    </a:lnTo>
                    <a:lnTo>
                      <a:pt x="4205" y="351"/>
                    </a:lnTo>
                    <a:lnTo>
                      <a:pt x="4201" y="332"/>
                    </a:lnTo>
                    <a:lnTo>
                      <a:pt x="4199" y="313"/>
                    </a:lnTo>
                    <a:lnTo>
                      <a:pt x="4178" y="305"/>
                    </a:lnTo>
                    <a:lnTo>
                      <a:pt x="4149" y="287"/>
                    </a:lnTo>
                    <a:lnTo>
                      <a:pt x="4114" y="260"/>
                    </a:lnTo>
                    <a:lnTo>
                      <a:pt x="4077" y="229"/>
                    </a:lnTo>
                    <a:lnTo>
                      <a:pt x="4038" y="196"/>
                    </a:lnTo>
                    <a:lnTo>
                      <a:pt x="4005" y="169"/>
                    </a:lnTo>
                    <a:lnTo>
                      <a:pt x="3978" y="148"/>
                    </a:lnTo>
                    <a:lnTo>
                      <a:pt x="3962" y="138"/>
                    </a:lnTo>
                    <a:lnTo>
                      <a:pt x="3988" y="237"/>
                    </a:lnTo>
                    <a:lnTo>
                      <a:pt x="3990" y="328"/>
                    </a:lnTo>
                    <a:lnTo>
                      <a:pt x="3976" y="410"/>
                    </a:lnTo>
                    <a:lnTo>
                      <a:pt x="3953" y="483"/>
                    </a:lnTo>
                    <a:lnTo>
                      <a:pt x="3926" y="549"/>
                    </a:lnTo>
                    <a:lnTo>
                      <a:pt x="3904" y="609"/>
                    </a:lnTo>
                    <a:lnTo>
                      <a:pt x="3896" y="665"/>
                    </a:lnTo>
                    <a:lnTo>
                      <a:pt x="3910" y="720"/>
                    </a:lnTo>
                    <a:lnTo>
                      <a:pt x="3927" y="735"/>
                    </a:lnTo>
                    <a:lnTo>
                      <a:pt x="3945" y="751"/>
                    </a:lnTo>
                    <a:lnTo>
                      <a:pt x="3959" y="764"/>
                    </a:lnTo>
                    <a:lnTo>
                      <a:pt x="3972" y="778"/>
                    </a:lnTo>
                    <a:lnTo>
                      <a:pt x="3957" y="792"/>
                    </a:lnTo>
                    <a:lnTo>
                      <a:pt x="3943" y="807"/>
                    </a:lnTo>
                    <a:lnTo>
                      <a:pt x="3927" y="821"/>
                    </a:lnTo>
                    <a:lnTo>
                      <a:pt x="3916" y="836"/>
                    </a:lnTo>
                    <a:lnTo>
                      <a:pt x="3902" y="848"/>
                    </a:lnTo>
                    <a:lnTo>
                      <a:pt x="3891" y="859"/>
                    </a:lnTo>
                    <a:lnTo>
                      <a:pt x="3879" y="869"/>
                    </a:lnTo>
                    <a:lnTo>
                      <a:pt x="3871" y="879"/>
                    </a:lnTo>
                    <a:lnTo>
                      <a:pt x="3873" y="883"/>
                    </a:lnTo>
                    <a:lnTo>
                      <a:pt x="3875" y="892"/>
                    </a:lnTo>
                    <a:lnTo>
                      <a:pt x="3877" y="906"/>
                    </a:lnTo>
                    <a:lnTo>
                      <a:pt x="3879" y="923"/>
                    </a:lnTo>
                    <a:lnTo>
                      <a:pt x="3879" y="941"/>
                    </a:lnTo>
                    <a:lnTo>
                      <a:pt x="3881" y="964"/>
                    </a:lnTo>
                    <a:lnTo>
                      <a:pt x="3881" y="987"/>
                    </a:lnTo>
                    <a:lnTo>
                      <a:pt x="3883" y="1016"/>
                    </a:lnTo>
                    <a:lnTo>
                      <a:pt x="3840" y="1044"/>
                    </a:lnTo>
                    <a:lnTo>
                      <a:pt x="3807" y="1059"/>
                    </a:lnTo>
                    <a:lnTo>
                      <a:pt x="3784" y="1059"/>
                    </a:lnTo>
                    <a:lnTo>
                      <a:pt x="3770" y="1049"/>
                    </a:lnTo>
                    <a:lnTo>
                      <a:pt x="3765" y="1022"/>
                    </a:lnTo>
                    <a:lnTo>
                      <a:pt x="3770" y="983"/>
                    </a:lnTo>
                    <a:lnTo>
                      <a:pt x="3782" y="929"/>
                    </a:lnTo>
                    <a:lnTo>
                      <a:pt x="3807" y="865"/>
                    </a:lnTo>
                    <a:lnTo>
                      <a:pt x="3794" y="883"/>
                    </a:lnTo>
                    <a:lnTo>
                      <a:pt x="3780" y="900"/>
                    </a:lnTo>
                    <a:lnTo>
                      <a:pt x="3765" y="916"/>
                    </a:lnTo>
                    <a:lnTo>
                      <a:pt x="3751" y="933"/>
                    </a:lnTo>
                    <a:lnTo>
                      <a:pt x="3751" y="904"/>
                    </a:lnTo>
                    <a:lnTo>
                      <a:pt x="3751" y="881"/>
                    </a:lnTo>
                    <a:lnTo>
                      <a:pt x="3753" y="857"/>
                    </a:lnTo>
                    <a:lnTo>
                      <a:pt x="3755" y="838"/>
                    </a:lnTo>
                    <a:lnTo>
                      <a:pt x="3755" y="819"/>
                    </a:lnTo>
                    <a:lnTo>
                      <a:pt x="3757" y="807"/>
                    </a:lnTo>
                    <a:lnTo>
                      <a:pt x="3759" y="795"/>
                    </a:lnTo>
                    <a:lnTo>
                      <a:pt x="3763" y="792"/>
                    </a:lnTo>
                    <a:lnTo>
                      <a:pt x="3751" y="782"/>
                    </a:lnTo>
                    <a:lnTo>
                      <a:pt x="3741" y="770"/>
                    </a:lnTo>
                    <a:lnTo>
                      <a:pt x="3728" y="757"/>
                    </a:lnTo>
                    <a:lnTo>
                      <a:pt x="3714" y="745"/>
                    </a:lnTo>
                    <a:lnTo>
                      <a:pt x="3716" y="731"/>
                    </a:lnTo>
                    <a:lnTo>
                      <a:pt x="3720" y="720"/>
                    </a:lnTo>
                    <a:lnTo>
                      <a:pt x="3724" y="706"/>
                    </a:lnTo>
                    <a:lnTo>
                      <a:pt x="3728" y="695"/>
                    </a:lnTo>
                    <a:lnTo>
                      <a:pt x="3730" y="679"/>
                    </a:lnTo>
                    <a:lnTo>
                      <a:pt x="3732" y="665"/>
                    </a:lnTo>
                    <a:lnTo>
                      <a:pt x="3734" y="650"/>
                    </a:lnTo>
                    <a:lnTo>
                      <a:pt x="3736" y="634"/>
                    </a:lnTo>
                    <a:lnTo>
                      <a:pt x="3724" y="613"/>
                    </a:lnTo>
                    <a:lnTo>
                      <a:pt x="3718" y="596"/>
                    </a:lnTo>
                    <a:lnTo>
                      <a:pt x="3710" y="578"/>
                    </a:lnTo>
                    <a:lnTo>
                      <a:pt x="3706" y="567"/>
                    </a:lnTo>
                    <a:lnTo>
                      <a:pt x="3701" y="551"/>
                    </a:lnTo>
                    <a:lnTo>
                      <a:pt x="3701" y="539"/>
                    </a:lnTo>
                    <a:lnTo>
                      <a:pt x="3701" y="530"/>
                    </a:lnTo>
                    <a:lnTo>
                      <a:pt x="3704" y="520"/>
                    </a:lnTo>
                    <a:lnTo>
                      <a:pt x="3701" y="497"/>
                    </a:lnTo>
                    <a:lnTo>
                      <a:pt x="3712" y="472"/>
                    </a:lnTo>
                    <a:lnTo>
                      <a:pt x="3736" y="443"/>
                    </a:lnTo>
                    <a:lnTo>
                      <a:pt x="3768" y="413"/>
                    </a:lnTo>
                    <a:lnTo>
                      <a:pt x="3803" y="380"/>
                    </a:lnTo>
                    <a:lnTo>
                      <a:pt x="3844" y="348"/>
                    </a:lnTo>
                    <a:lnTo>
                      <a:pt x="3881" y="315"/>
                    </a:lnTo>
                    <a:lnTo>
                      <a:pt x="3916" y="285"/>
                    </a:lnTo>
                    <a:lnTo>
                      <a:pt x="3910" y="285"/>
                    </a:lnTo>
                    <a:lnTo>
                      <a:pt x="3893" y="297"/>
                    </a:lnTo>
                    <a:lnTo>
                      <a:pt x="3869" y="313"/>
                    </a:lnTo>
                    <a:lnTo>
                      <a:pt x="3842" y="328"/>
                    </a:lnTo>
                    <a:lnTo>
                      <a:pt x="3811" y="336"/>
                    </a:lnTo>
                    <a:lnTo>
                      <a:pt x="3786" y="334"/>
                    </a:lnTo>
                    <a:lnTo>
                      <a:pt x="3765" y="315"/>
                    </a:lnTo>
                    <a:lnTo>
                      <a:pt x="3755" y="278"/>
                    </a:lnTo>
                    <a:lnTo>
                      <a:pt x="3737" y="278"/>
                    </a:lnTo>
                    <a:lnTo>
                      <a:pt x="3720" y="278"/>
                    </a:lnTo>
                    <a:lnTo>
                      <a:pt x="3704" y="276"/>
                    </a:lnTo>
                    <a:lnTo>
                      <a:pt x="3691" y="276"/>
                    </a:lnTo>
                    <a:lnTo>
                      <a:pt x="3675" y="272"/>
                    </a:lnTo>
                    <a:lnTo>
                      <a:pt x="3664" y="270"/>
                    </a:lnTo>
                    <a:lnTo>
                      <a:pt x="3652" y="268"/>
                    </a:lnTo>
                    <a:lnTo>
                      <a:pt x="3644" y="266"/>
                    </a:lnTo>
                    <a:lnTo>
                      <a:pt x="3609" y="299"/>
                    </a:lnTo>
                    <a:lnTo>
                      <a:pt x="3569" y="342"/>
                    </a:lnTo>
                    <a:lnTo>
                      <a:pt x="3522" y="388"/>
                    </a:lnTo>
                    <a:lnTo>
                      <a:pt x="3478" y="443"/>
                    </a:lnTo>
                    <a:lnTo>
                      <a:pt x="3435" y="499"/>
                    </a:lnTo>
                    <a:lnTo>
                      <a:pt x="3406" y="559"/>
                    </a:lnTo>
                    <a:lnTo>
                      <a:pt x="3388" y="623"/>
                    </a:lnTo>
                    <a:lnTo>
                      <a:pt x="3392" y="687"/>
                    </a:lnTo>
                    <a:lnTo>
                      <a:pt x="3404" y="695"/>
                    </a:lnTo>
                    <a:lnTo>
                      <a:pt x="3414" y="702"/>
                    </a:lnTo>
                    <a:lnTo>
                      <a:pt x="3408" y="708"/>
                    </a:lnTo>
                    <a:lnTo>
                      <a:pt x="3398" y="706"/>
                    </a:lnTo>
                    <a:lnTo>
                      <a:pt x="3396" y="726"/>
                    </a:lnTo>
                    <a:lnTo>
                      <a:pt x="3394" y="743"/>
                    </a:lnTo>
                    <a:lnTo>
                      <a:pt x="3390" y="757"/>
                    </a:lnTo>
                    <a:lnTo>
                      <a:pt x="3388" y="770"/>
                    </a:lnTo>
                    <a:lnTo>
                      <a:pt x="3377" y="782"/>
                    </a:lnTo>
                    <a:lnTo>
                      <a:pt x="3363" y="784"/>
                    </a:lnTo>
                    <a:lnTo>
                      <a:pt x="3363" y="786"/>
                    </a:lnTo>
                    <a:lnTo>
                      <a:pt x="3365" y="793"/>
                    </a:lnTo>
                    <a:lnTo>
                      <a:pt x="3367" y="801"/>
                    </a:lnTo>
                    <a:lnTo>
                      <a:pt x="3369" y="813"/>
                    </a:lnTo>
                    <a:lnTo>
                      <a:pt x="3369" y="824"/>
                    </a:lnTo>
                    <a:lnTo>
                      <a:pt x="3371" y="842"/>
                    </a:lnTo>
                    <a:lnTo>
                      <a:pt x="3371" y="857"/>
                    </a:lnTo>
                    <a:lnTo>
                      <a:pt x="3373" y="877"/>
                    </a:lnTo>
                    <a:lnTo>
                      <a:pt x="3342" y="919"/>
                    </a:lnTo>
                    <a:lnTo>
                      <a:pt x="3313" y="958"/>
                    </a:lnTo>
                    <a:lnTo>
                      <a:pt x="3288" y="989"/>
                    </a:lnTo>
                    <a:lnTo>
                      <a:pt x="3266" y="1016"/>
                    </a:lnTo>
                    <a:lnTo>
                      <a:pt x="3247" y="1038"/>
                    </a:lnTo>
                    <a:lnTo>
                      <a:pt x="3231" y="1053"/>
                    </a:lnTo>
                    <a:lnTo>
                      <a:pt x="3218" y="1063"/>
                    </a:lnTo>
                    <a:lnTo>
                      <a:pt x="3208" y="1069"/>
                    </a:lnTo>
                    <a:lnTo>
                      <a:pt x="3206" y="1028"/>
                    </a:lnTo>
                    <a:lnTo>
                      <a:pt x="3206" y="993"/>
                    </a:lnTo>
                    <a:lnTo>
                      <a:pt x="3206" y="958"/>
                    </a:lnTo>
                    <a:lnTo>
                      <a:pt x="3208" y="931"/>
                    </a:lnTo>
                    <a:lnTo>
                      <a:pt x="3208" y="906"/>
                    </a:lnTo>
                    <a:lnTo>
                      <a:pt x="3212" y="887"/>
                    </a:lnTo>
                    <a:lnTo>
                      <a:pt x="3214" y="871"/>
                    </a:lnTo>
                    <a:lnTo>
                      <a:pt x="3220" y="865"/>
                    </a:lnTo>
                    <a:lnTo>
                      <a:pt x="3208" y="854"/>
                    </a:lnTo>
                    <a:lnTo>
                      <a:pt x="3196" y="844"/>
                    </a:lnTo>
                    <a:lnTo>
                      <a:pt x="3183" y="832"/>
                    </a:lnTo>
                    <a:lnTo>
                      <a:pt x="3171" y="821"/>
                    </a:lnTo>
                    <a:lnTo>
                      <a:pt x="3171" y="797"/>
                    </a:lnTo>
                    <a:lnTo>
                      <a:pt x="3171" y="774"/>
                    </a:lnTo>
                    <a:lnTo>
                      <a:pt x="3169" y="753"/>
                    </a:lnTo>
                    <a:lnTo>
                      <a:pt x="3169" y="731"/>
                    </a:lnTo>
                    <a:lnTo>
                      <a:pt x="3163" y="708"/>
                    </a:lnTo>
                    <a:lnTo>
                      <a:pt x="3160" y="687"/>
                    </a:lnTo>
                    <a:lnTo>
                      <a:pt x="3152" y="665"/>
                    </a:lnTo>
                    <a:lnTo>
                      <a:pt x="3146" y="644"/>
                    </a:lnTo>
                    <a:lnTo>
                      <a:pt x="3128" y="627"/>
                    </a:lnTo>
                    <a:lnTo>
                      <a:pt x="3117" y="613"/>
                    </a:lnTo>
                    <a:lnTo>
                      <a:pt x="3103" y="600"/>
                    </a:lnTo>
                    <a:lnTo>
                      <a:pt x="3096" y="588"/>
                    </a:lnTo>
                    <a:lnTo>
                      <a:pt x="3086" y="574"/>
                    </a:lnTo>
                    <a:lnTo>
                      <a:pt x="3082" y="563"/>
                    </a:lnTo>
                    <a:lnTo>
                      <a:pt x="3076" y="551"/>
                    </a:lnTo>
                    <a:lnTo>
                      <a:pt x="3074" y="541"/>
                    </a:lnTo>
                    <a:lnTo>
                      <a:pt x="3059" y="534"/>
                    </a:lnTo>
                    <a:lnTo>
                      <a:pt x="3049" y="524"/>
                    </a:lnTo>
                    <a:lnTo>
                      <a:pt x="3043" y="510"/>
                    </a:lnTo>
                    <a:lnTo>
                      <a:pt x="3043" y="497"/>
                    </a:lnTo>
                    <a:lnTo>
                      <a:pt x="3039" y="499"/>
                    </a:lnTo>
                    <a:lnTo>
                      <a:pt x="3043" y="493"/>
                    </a:lnTo>
                    <a:lnTo>
                      <a:pt x="3047" y="485"/>
                    </a:lnTo>
                    <a:lnTo>
                      <a:pt x="3055" y="475"/>
                    </a:lnTo>
                    <a:lnTo>
                      <a:pt x="3063" y="462"/>
                    </a:lnTo>
                    <a:lnTo>
                      <a:pt x="3074" y="448"/>
                    </a:lnTo>
                    <a:lnTo>
                      <a:pt x="3076" y="441"/>
                    </a:lnTo>
                    <a:lnTo>
                      <a:pt x="3080" y="433"/>
                    </a:lnTo>
                    <a:lnTo>
                      <a:pt x="3080" y="421"/>
                    </a:lnTo>
                    <a:lnTo>
                      <a:pt x="3080" y="410"/>
                    </a:lnTo>
                    <a:lnTo>
                      <a:pt x="3076" y="392"/>
                    </a:lnTo>
                    <a:lnTo>
                      <a:pt x="3074" y="377"/>
                    </a:lnTo>
                    <a:lnTo>
                      <a:pt x="3068" y="357"/>
                    </a:lnTo>
                    <a:lnTo>
                      <a:pt x="3064" y="338"/>
                    </a:lnTo>
                    <a:lnTo>
                      <a:pt x="3049" y="338"/>
                    </a:lnTo>
                    <a:lnTo>
                      <a:pt x="3035" y="340"/>
                    </a:lnTo>
                    <a:lnTo>
                      <a:pt x="3020" y="340"/>
                    </a:lnTo>
                    <a:lnTo>
                      <a:pt x="3006" y="342"/>
                    </a:lnTo>
                    <a:lnTo>
                      <a:pt x="2991" y="340"/>
                    </a:lnTo>
                    <a:lnTo>
                      <a:pt x="2977" y="338"/>
                    </a:lnTo>
                    <a:lnTo>
                      <a:pt x="2966" y="336"/>
                    </a:lnTo>
                    <a:lnTo>
                      <a:pt x="2954" y="334"/>
                    </a:lnTo>
                    <a:lnTo>
                      <a:pt x="2917" y="377"/>
                    </a:lnTo>
                    <a:lnTo>
                      <a:pt x="2880" y="425"/>
                    </a:lnTo>
                    <a:lnTo>
                      <a:pt x="2845" y="475"/>
                    </a:lnTo>
                    <a:lnTo>
                      <a:pt x="2818" y="532"/>
                    </a:lnTo>
                    <a:lnTo>
                      <a:pt x="2797" y="584"/>
                    </a:lnTo>
                    <a:lnTo>
                      <a:pt x="2789" y="642"/>
                    </a:lnTo>
                    <a:lnTo>
                      <a:pt x="2795" y="697"/>
                    </a:lnTo>
                    <a:lnTo>
                      <a:pt x="2818" y="753"/>
                    </a:lnTo>
                    <a:lnTo>
                      <a:pt x="2836" y="760"/>
                    </a:lnTo>
                    <a:lnTo>
                      <a:pt x="2853" y="772"/>
                    </a:lnTo>
                    <a:lnTo>
                      <a:pt x="2869" y="780"/>
                    </a:lnTo>
                    <a:lnTo>
                      <a:pt x="2884" y="792"/>
                    </a:lnTo>
                    <a:lnTo>
                      <a:pt x="2869" y="786"/>
                    </a:lnTo>
                    <a:lnTo>
                      <a:pt x="2853" y="780"/>
                    </a:lnTo>
                    <a:lnTo>
                      <a:pt x="2851" y="797"/>
                    </a:lnTo>
                    <a:lnTo>
                      <a:pt x="2849" y="815"/>
                    </a:lnTo>
                    <a:lnTo>
                      <a:pt x="2845" y="828"/>
                    </a:lnTo>
                    <a:lnTo>
                      <a:pt x="2843" y="840"/>
                    </a:lnTo>
                    <a:lnTo>
                      <a:pt x="2832" y="854"/>
                    </a:lnTo>
                    <a:lnTo>
                      <a:pt x="2818" y="856"/>
                    </a:lnTo>
                    <a:lnTo>
                      <a:pt x="2818" y="859"/>
                    </a:lnTo>
                    <a:lnTo>
                      <a:pt x="2820" y="865"/>
                    </a:lnTo>
                    <a:lnTo>
                      <a:pt x="2822" y="875"/>
                    </a:lnTo>
                    <a:lnTo>
                      <a:pt x="2824" y="887"/>
                    </a:lnTo>
                    <a:lnTo>
                      <a:pt x="2824" y="898"/>
                    </a:lnTo>
                    <a:lnTo>
                      <a:pt x="2826" y="914"/>
                    </a:lnTo>
                    <a:lnTo>
                      <a:pt x="2826" y="929"/>
                    </a:lnTo>
                    <a:lnTo>
                      <a:pt x="2828" y="949"/>
                    </a:lnTo>
                    <a:lnTo>
                      <a:pt x="2816" y="943"/>
                    </a:lnTo>
                    <a:lnTo>
                      <a:pt x="2805" y="937"/>
                    </a:lnTo>
                    <a:lnTo>
                      <a:pt x="2795" y="923"/>
                    </a:lnTo>
                    <a:lnTo>
                      <a:pt x="2785" y="910"/>
                    </a:lnTo>
                    <a:lnTo>
                      <a:pt x="2774" y="887"/>
                    </a:lnTo>
                    <a:lnTo>
                      <a:pt x="2766" y="863"/>
                    </a:lnTo>
                    <a:lnTo>
                      <a:pt x="2756" y="832"/>
                    </a:lnTo>
                    <a:lnTo>
                      <a:pt x="2748" y="801"/>
                    </a:lnTo>
                    <a:lnTo>
                      <a:pt x="2748" y="772"/>
                    </a:lnTo>
                    <a:lnTo>
                      <a:pt x="2748" y="747"/>
                    </a:lnTo>
                    <a:lnTo>
                      <a:pt x="2748" y="722"/>
                    </a:lnTo>
                    <a:lnTo>
                      <a:pt x="2750" y="702"/>
                    </a:lnTo>
                    <a:lnTo>
                      <a:pt x="2750" y="683"/>
                    </a:lnTo>
                    <a:lnTo>
                      <a:pt x="2752" y="669"/>
                    </a:lnTo>
                    <a:lnTo>
                      <a:pt x="2754" y="660"/>
                    </a:lnTo>
                    <a:lnTo>
                      <a:pt x="2758" y="656"/>
                    </a:lnTo>
                    <a:lnTo>
                      <a:pt x="2741" y="654"/>
                    </a:lnTo>
                    <a:lnTo>
                      <a:pt x="2731" y="640"/>
                    </a:lnTo>
                    <a:lnTo>
                      <a:pt x="2727" y="627"/>
                    </a:lnTo>
                    <a:lnTo>
                      <a:pt x="2725" y="615"/>
                    </a:lnTo>
                    <a:lnTo>
                      <a:pt x="2723" y="596"/>
                    </a:lnTo>
                    <a:lnTo>
                      <a:pt x="2723" y="578"/>
                    </a:lnTo>
                    <a:lnTo>
                      <a:pt x="2708" y="584"/>
                    </a:lnTo>
                    <a:lnTo>
                      <a:pt x="2694" y="590"/>
                    </a:lnTo>
                    <a:lnTo>
                      <a:pt x="2682" y="590"/>
                    </a:lnTo>
                    <a:lnTo>
                      <a:pt x="2673" y="588"/>
                    </a:lnTo>
                    <a:lnTo>
                      <a:pt x="2680" y="576"/>
                    </a:lnTo>
                    <a:lnTo>
                      <a:pt x="2692" y="569"/>
                    </a:lnTo>
                    <a:lnTo>
                      <a:pt x="2704" y="561"/>
                    </a:lnTo>
                    <a:lnTo>
                      <a:pt x="2721" y="555"/>
                    </a:lnTo>
                    <a:lnTo>
                      <a:pt x="2744" y="495"/>
                    </a:lnTo>
                    <a:lnTo>
                      <a:pt x="2750" y="425"/>
                    </a:lnTo>
                    <a:lnTo>
                      <a:pt x="2743" y="346"/>
                    </a:lnTo>
                    <a:lnTo>
                      <a:pt x="2725" y="266"/>
                    </a:lnTo>
                    <a:lnTo>
                      <a:pt x="2698" y="187"/>
                    </a:lnTo>
                    <a:lnTo>
                      <a:pt x="2665" y="113"/>
                    </a:lnTo>
                    <a:lnTo>
                      <a:pt x="2628" y="49"/>
                    </a:lnTo>
                    <a:lnTo>
                      <a:pt x="2595" y="0"/>
                    </a:lnTo>
                    <a:lnTo>
                      <a:pt x="2595" y="41"/>
                    </a:lnTo>
                    <a:lnTo>
                      <a:pt x="2587" y="76"/>
                    </a:lnTo>
                    <a:lnTo>
                      <a:pt x="2574" y="101"/>
                    </a:lnTo>
                    <a:lnTo>
                      <a:pt x="2556" y="121"/>
                    </a:lnTo>
                    <a:lnTo>
                      <a:pt x="2533" y="132"/>
                    </a:lnTo>
                    <a:lnTo>
                      <a:pt x="2512" y="138"/>
                    </a:lnTo>
                    <a:lnTo>
                      <a:pt x="2490" y="140"/>
                    </a:lnTo>
                    <a:lnTo>
                      <a:pt x="2477" y="140"/>
                    </a:lnTo>
                    <a:lnTo>
                      <a:pt x="2469" y="159"/>
                    </a:lnTo>
                    <a:lnTo>
                      <a:pt x="2465" y="179"/>
                    </a:lnTo>
                    <a:lnTo>
                      <a:pt x="2459" y="196"/>
                    </a:lnTo>
                    <a:lnTo>
                      <a:pt x="2459" y="214"/>
                    </a:lnTo>
                    <a:lnTo>
                      <a:pt x="2459" y="225"/>
                    </a:lnTo>
                    <a:lnTo>
                      <a:pt x="2459" y="237"/>
                    </a:lnTo>
                    <a:lnTo>
                      <a:pt x="2461" y="245"/>
                    </a:lnTo>
                    <a:lnTo>
                      <a:pt x="2467" y="251"/>
                    </a:lnTo>
                    <a:lnTo>
                      <a:pt x="2477" y="266"/>
                    </a:lnTo>
                    <a:lnTo>
                      <a:pt x="2485" y="280"/>
                    </a:lnTo>
                    <a:lnTo>
                      <a:pt x="2488" y="289"/>
                    </a:lnTo>
                    <a:lnTo>
                      <a:pt x="2494" y="297"/>
                    </a:lnTo>
                    <a:lnTo>
                      <a:pt x="2496" y="303"/>
                    </a:lnTo>
                    <a:lnTo>
                      <a:pt x="2496" y="299"/>
                    </a:lnTo>
                    <a:lnTo>
                      <a:pt x="2496" y="315"/>
                    </a:lnTo>
                    <a:lnTo>
                      <a:pt x="2490" y="328"/>
                    </a:lnTo>
                    <a:lnTo>
                      <a:pt x="2479" y="338"/>
                    </a:lnTo>
                    <a:lnTo>
                      <a:pt x="2465" y="344"/>
                    </a:lnTo>
                    <a:lnTo>
                      <a:pt x="2459" y="355"/>
                    </a:lnTo>
                    <a:lnTo>
                      <a:pt x="2456" y="367"/>
                    </a:lnTo>
                    <a:lnTo>
                      <a:pt x="2448" y="379"/>
                    </a:lnTo>
                    <a:lnTo>
                      <a:pt x="2442" y="392"/>
                    </a:lnTo>
                    <a:lnTo>
                      <a:pt x="2430" y="404"/>
                    </a:lnTo>
                    <a:lnTo>
                      <a:pt x="2421" y="415"/>
                    </a:lnTo>
                    <a:lnTo>
                      <a:pt x="2407" y="429"/>
                    </a:lnTo>
                    <a:lnTo>
                      <a:pt x="2393" y="446"/>
                    </a:lnTo>
                    <a:lnTo>
                      <a:pt x="2384" y="472"/>
                    </a:lnTo>
                    <a:lnTo>
                      <a:pt x="2378" y="497"/>
                    </a:lnTo>
                    <a:lnTo>
                      <a:pt x="2374" y="520"/>
                    </a:lnTo>
                    <a:lnTo>
                      <a:pt x="2374" y="545"/>
                    </a:lnTo>
                    <a:lnTo>
                      <a:pt x="2372" y="567"/>
                    </a:lnTo>
                    <a:lnTo>
                      <a:pt x="2372" y="588"/>
                    </a:lnTo>
                    <a:lnTo>
                      <a:pt x="2372" y="609"/>
                    </a:lnTo>
                    <a:lnTo>
                      <a:pt x="2372" y="633"/>
                    </a:lnTo>
                    <a:lnTo>
                      <a:pt x="2376" y="636"/>
                    </a:lnTo>
                    <a:lnTo>
                      <a:pt x="2382" y="642"/>
                    </a:lnTo>
                    <a:lnTo>
                      <a:pt x="2370" y="654"/>
                    </a:lnTo>
                    <a:lnTo>
                      <a:pt x="2359" y="664"/>
                    </a:lnTo>
                    <a:lnTo>
                      <a:pt x="2360" y="669"/>
                    </a:lnTo>
                    <a:lnTo>
                      <a:pt x="2362" y="685"/>
                    </a:lnTo>
                    <a:lnTo>
                      <a:pt x="2364" y="702"/>
                    </a:lnTo>
                    <a:lnTo>
                      <a:pt x="2366" y="728"/>
                    </a:lnTo>
                    <a:lnTo>
                      <a:pt x="2366" y="755"/>
                    </a:lnTo>
                    <a:lnTo>
                      <a:pt x="2368" y="786"/>
                    </a:lnTo>
                    <a:lnTo>
                      <a:pt x="2368" y="821"/>
                    </a:lnTo>
                    <a:lnTo>
                      <a:pt x="2370" y="857"/>
                    </a:lnTo>
                    <a:lnTo>
                      <a:pt x="2357" y="844"/>
                    </a:lnTo>
                    <a:lnTo>
                      <a:pt x="2345" y="830"/>
                    </a:lnTo>
                    <a:lnTo>
                      <a:pt x="2335" y="815"/>
                    </a:lnTo>
                    <a:lnTo>
                      <a:pt x="2328" y="799"/>
                    </a:lnTo>
                    <a:lnTo>
                      <a:pt x="2318" y="782"/>
                    </a:lnTo>
                    <a:lnTo>
                      <a:pt x="2312" y="764"/>
                    </a:lnTo>
                    <a:lnTo>
                      <a:pt x="2306" y="745"/>
                    </a:lnTo>
                    <a:lnTo>
                      <a:pt x="2306" y="726"/>
                    </a:lnTo>
                    <a:lnTo>
                      <a:pt x="2300" y="751"/>
                    </a:lnTo>
                    <a:lnTo>
                      <a:pt x="2296" y="776"/>
                    </a:lnTo>
                    <a:lnTo>
                      <a:pt x="2291" y="799"/>
                    </a:lnTo>
                    <a:lnTo>
                      <a:pt x="2287" y="823"/>
                    </a:lnTo>
                    <a:lnTo>
                      <a:pt x="2281" y="840"/>
                    </a:lnTo>
                    <a:lnTo>
                      <a:pt x="2275" y="859"/>
                    </a:lnTo>
                    <a:lnTo>
                      <a:pt x="2269" y="875"/>
                    </a:lnTo>
                    <a:lnTo>
                      <a:pt x="2264" y="892"/>
                    </a:lnTo>
                    <a:lnTo>
                      <a:pt x="2256" y="888"/>
                    </a:lnTo>
                    <a:lnTo>
                      <a:pt x="2250" y="885"/>
                    </a:lnTo>
                    <a:lnTo>
                      <a:pt x="2244" y="875"/>
                    </a:lnTo>
                    <a:lnTo>
                      <a:pt x="2242" y="865"/>
                    </a:lnTo>
                    <a:lnTo>
                      <a:pt x="2246" y="850"/>
                    </a:lnTo>
                    <a:lnTo>
                      <a:pt x="2250" y="834"/>
                    </a:lnTo>
                    <a:lnTo>
                      <a:pt x="2254" y="819"/>
                    </a:lnTo>
                    <a:lnTo>
                      <a:pt x="2260" y="805"/>
                    </a:lnTo>
                    <a:lnTo>
                      <a:pt x="2262" y="788"/>
                    </a:lnTo>
                    <a:lnTo>
                      <a:pt x="2265" y="770"/>
                    </a:lnTo>
                    <a:lnTo>
                      <a:pt x="2267" y="751"/>
                    </a:lnTo>
                    <a:lnTo>
                      <a:pt x="2271" y="733"/>
                    </a:lnTo>
                    <a:lnTo>
                      <a:pt x="2260" y="712"/>
                    </a:lnTo>
                    <a:lnTo>
                      <a:pt x="2254" y="695"/>
                    </a:lnTo>
                    <a:lnTo>
                      <a:pt x="2246" y="677"/>
                    </a:lnTo>
                    <a:lnTo>
                      <a:pt x="2242" y="665"/>
                    </a:lnTo>
                    <a:lnTo>
                      <a:pt x="2236" y="650"/>
                    </a:lnTo>
                    <a:lnTo>
                      <a:pt x="2236" y="638"/>
                    </a:lnTo>
                    <a:lnTo>
                      <a:pt x="2236" y="627"/>
                    </a:lnTo>
                    <a:lnTo>
                      <a:pt x="2240" y="617"/>
                    </a:lnTo>
                    <a:lnTo>
                      <a:pt x="2229" y="598"/>
                    </a:lnTo>
                    <a:lnTo>
                      <a:pt x="2223" y="586"/>
                    </a:lnTo>
                    <a:lnTo>
                      <a:pt x="2219" y="574"/>
                    </a:lnTo>
                    <a:lnTo>
                      <a:pt x="2223" y="565"/>
                    </a:lnTo>
                    <a:lnTo>
                      <a:pt x="2229" y="549"/>
                    </a:lnTo>
                    <a:lnTo>
                      <a:pt x="2242" y="534"/>
                    </a:lnTo>
                    <a:lnTo>
                      <a:pt x="2260" y="514"/>
                    </a:lnTo>
                    <a:lnTo>
                      <a:pt x="2289" y="489"/>
                    </a:lnTo>
                    <a:lnTo>
                      <a:pt x="2289" y="481"/>
                    </a:lnTo>
                    <a:lnTo>
                      <a:pt x="2291" y="474"/>
                    </a:lnTo>
                    <a:lnTo>
                      <a:pt x="2291" y="462"/>
                    </a:lnTo>
                    <a:lnTo>
                      <a:pt x="2293" y="450"/>
                    </a:lnTo>
                    <a:lnTo>
                      <a:pt x="2293" y="433"/>
                    </a:lnTo>
                    <a:lnTo>
                      <a:pt x="2293" y="415"/>
                    </a:lnTo>
                    <a:lnTo>
                      <a:pt x="2291" y="396"/>
                    </a:lnTo>
                    <a:lnTo>
                      <a:pt x="2291" y="377"/>
                    </a:lnTo>
                    <a:lnTo>
                      <a:pt x="2273" y="375"/>
                    </a:lnTo>
                    <a:lnTo>
                      <a:pt x="2256" y="375"/>
                    </a:lnTo>
                    <a:lnTo>
                      <a:pt x="2240" y="375"/>
                    </a:lnTo>
                    <a:lnTo>
                      <a:pt x="2227" y="375"/>
                    </a:lnTo>
                    <a:lnTo>
                      <a:pt x="2211" y="371"/>
                    </a:lnTo>
                    <a:lnTo>
                      <a:pt x="2200" y="369"/>
                    </a:lnTo>
                    <a:lnTo>
                      <a:pt x="2188" y="365"/>
                    </a:lnTo>
                    <a:lnTo>
                      <a:pt x="2180" y="363"/>
                    </a:lnTo>
                    <a:lnTo>
                      <a:pt x="2145" y="396"/>
                    </a:lnTo>
                    <a:lnTo>
                      <a:pt x="2104" y="439"/>
                    </a:lnTo>
                    <a:lnTo>
                      <a:pt x="2058" y="485"/>
                    </a:lnTo>
                    <a:lnTo>
                      <a:pt x="2013" y="539"/>
                    </a:lnTo>
                    <a:lnTo>
                      <a:pt x="1971" y="596"/>
                    </a:lnTo>
                    <a:lnTo>
                      <a:pt x="1942" y="658"/>
                    </a:lnTo>
                    <a:lnTo>
                      <a:pt x="1924" y="722"/>
                    </a:lnTo>
                    <a:lnTo>
                      <a:pt x="1928" y="786"/>
                    </a:lnTo>
                    <a:lnTo>
                      <a:pt x="1945" y="795"/>
                    </a:lnTo>
                    <a:lnTo>
                      <a:pt x="1961" y="811"/>
                    </a:lnTo>
                    <a:lnTo>
                      <a:pt x="1947" y="823"/>
                    </a:lnTo>
                    <a:lnTo>
                      <a:pt x="1934" y="836"/>
                    </a:lnTo>
                    <a:lnTo>
                      <a:pt x="1922" y="848"/>
                    </a:lnTo>
                    <a:lnTo>
                      <a:pt x="1911" y="861"/>
                    </a:lnTo>
                    <a:lnTo>
                      <a:pt x="1899" y="871"/>
                    </a:lnTo>
                    <a:lnTo>
                      <a:pt x="1887" y="881"/>
                    </a:lnTo>
                    <a:lnTo>
                      <a:pt x="1878" y="888"/>
                    </a:lnTo>
                    <a:lnTo>
                      <a:pt x="1872" y="898"/>
                    </a:lnTo>
                    <a:lnTo>
                      <a:pt x="1874" y="904"/>
                    </a:lnTo>
                    <a:lnTo>
                      <a:pt x="1876" y="918"/>
                    </a:lnTo>
                    <a:lnTo>
                      <a:pt x="1878" y="935"/>
                    </a:lnTo>
                    <a:lnTo>
                      <a:pt x="1880" y="958"/>
                    </a:lnTo>
                    <a:lnTo>
                      <a:pt x="1880" y="982"/>
                    </a:lnTo>
                    <a:lnTo>
                      <a:pt x="1881" y="1013"/>
                    </a:lnTo>
                    <a:lnTo>
                      <a:pt x="1881" y="1044"/>
                    </a:lnTo>
                    <a:lnTo>
                      <a:pt x="1883" y="1078"/>
                    </a:lnTo>
                    <a:lnTo>
                      <a:pt x="1874" y="1065"/>
                    </a:lnTo>
                    <a:lnTo>
                      <a:pt x="1866" y="1053"/>
                    </a:lnTo>
                    <a:lnTo>
                      <a:pt x="1856" y="1042"/>
                    </a:lnTo>
                    <a:lnTo>
                      <a:pt x="1850" y="1030"/>
                    </a:lnTo>
                    <a:lnTo>
                      <a:pt x="1841" y="1014"/>
                    </a:lnTo>
                    <a:lnTo>
                      <a:pt x="1835" y="1001"/>
                    </a:lnTo>
                    <a:lnTo>
                      <a:pt x="1829" y="985"/>
                    </a:lnTo>
                    <a:lnTo>
                      <a:pt x="1823" y="972"/>
                    </a:lnTo>
                    <a:lnTo>
                      <a:pt x="1837" y="1044"/>
                    </a:lnTo>
                    <a:lnTo>
                      <a:pt x="1845" y="1096"/>
                    </a:lnTo>
                    <a:lnTo>
                      <a:pt x="1845" y="1127"/>
                    </a:lnTo>
                    <a:lnTo>
                      <a:pt x="1839" y="1139"/>
                    </a:lnTo>
                    <a:lnTo>
                      <a:pt x="1821" y="1129"/>
                    </a:lnTo>
                    <a:lnTo>
                      <a:pt x="1798" y="1100"/>
                    </a:lnTo>
                    <a:lnTo>
                      <a:pt x="1767" y="1049"/>
                    </a:lnTo>
                    <a:lnTo>
                      <a:pt x="1728" y="982"/>
                    </a:lnTo>
                    <a:lnTo>
                      <a:pt x="1746" y="1038"/>
                    </a:lnTo>
                    <a:lnTo>
                      <a:pt x="1757" y="1084"/>
                    </a:lnTo>
                    <a:lnTo>
                      <a:pt x="1765" y="1115"/>
                    </a:lnTo>
                    <a:lnTo>
                      <a:pt x="1769" y="1137"/>
                    </a:lnTo>
                    <a:lnTo>
                      <a:pt x="1763" y="1141"/>
                    </a:lnTo>
                    <a:lnTo>
                      <a:pt x="1755" y="1135"/>
                    </a:lnTo>
                    <a:lnTo>
                      <a:pt x="1740" y="1113"/>
                    </a:lnTo>
                    <a:lnTo>
                      <a:pt x="1720" y="1080"/>
                    </a:lnTo>
                    <a:lnTo>
                      <a:pt x="1719" y="1042"/>
                    </a:lnTo>
                    <a:lnTo>
                      <a:pt x="1719" y="1009"/>
                    </a:lnTo>
                    <a:lnTo>
                      <a:pt x="1719" y="978"/>
                    </a:lnTo>
                    <a:lnTo>
                      <a:pt x="1720" y="951"/>
                    </a:lnTo>
                    <a:lnTo>
                      <a:pt x="1720" y="925"/>
                    </a:lnTo>
                    <a:lnTo>
                      <a:pt x="1722" y="906"/>
                    </a:lnTo>
                    <a:lnTo>
                      <a:pt x="1724" y="890"/>
                    </a:lnTo>
                    <a:lnTo>
                      <a:pt x="1730" y="885"/>
                    </a:lnTo>
                    <a:lnTo>
                      <a:pt x="1724" y="885"/>
                    </a:lnTo>
                    <a:lnTo>
                      <a:pt x="1720" y="885"/>
                    </a:lnTo>
                    <a:lnTo>
                      <a:pt x="1722" y="885"/>
                    </a:lnTo>
                    <a:lnTo>
                      <a:pt x="1732" y="846"/>
                    </a:lnTo>
                    <a:lnTo>
                      <a:pt x="1738" y="811"/>
                    </a:lnTo>
                    <a:lnTo>
                      <a:pt x="1738" y="776"/>
                    </a:lnTo>
                    <a:lnTo>
                      <a:pt x="1734" y="743"/>
                    </a:lnTo>
                    <a:lnTo>
                      <a:pt x="1726" y="712"/>
                    </a:lnTo>
                    <a:lnTo>
                      <a:pt x="1720" y="687"/>
                    </a:lnTo>
                    <a:lnTo>
                      <a:pt x="1713" y="665"/>
                    </a:lnTo>
                    <a:lnTo>
                      <a:pt x="1713" y="650"/>
                    </a:lnTo>
                    <a:lnTo>
                      <a:pt x="1697" y="633"/>
                    </a:lnTo>
                    <a:lnTo>
                      <a:pt x="1688" y="617"/>
                    </a:lnTo>
                    <a:lnTo>
                      <a:pt x="1676" y="603"/>
                    </a:lnTo>
                    <a:lnTo>
                      <a:pt x="1670" y="592"/>
                    </a:lnTo>
                    <a:lnTo>
                      <a:pt x="1660" y="578"/>
                    </a:lnTo>
                    <a:lnTo>
                      <a:pt x="1656" y="567"/>
                    </a:lnTo>
                    <a:lnTo>
                      <a:pt x="1651" y="555"/>
                    </a:lnTo>
                    <a:lnTo>
                      <a:pt x="1651" y="545"/>
                    </a:lnTo>
                    <a:lnTo>
                      <a:pt x="1637" y="539"/>
                    </a:lnTo>
                    <a:lnTo>
                      <a:pt x="1629" y="530"/>
                    </a:lnTo>
                    <a:lnTo>
                      <a:pt x="1625" y="518"/>
                    </a:lnTo>
                    <a:lnTo>
                      <a:pt x="1627" y="506"/>
                    </a:lnTo>
                    <a:lnTo>
                      <a:pt x="1624" y="505"/>
                    </a:lnTo>
                    <a:lnTo>
                      <a:pt x="1629" y="499"/>
                    </a:lnTo>
                    <a:lnTo>
                      <a:pt x="1633" y="491"/>
                    </a:lnTo>
                    <a:lnTo>
                      <a:pt x="1641" y="481"/>
                    </a:lnTo>
                    <a:lnTo>
                      <a:pt x="1653" y="468"/>
                    </a:lnTo>
                    <a:lnTo>
                      <a:pt x="1666" y="452"/>
                    </a:lnTo>
                    <a:lnTo>
                      <a:pt x="1670" y="441"/>
                    </a:lnTo>
                    <a:lnTo>
                      <a:pt x="1680" y="425"/>
                    </a:lnTo>
                    <a:lnTo>
                      <a:pt x="1689" y="400"/>
                    </a:lnTo>
                    <a:lnTo>
                      <a:pt x="1699" y="373"/>
                    </a:lnTo>
                    <a:lnTo>
                      <a:pt x="1705" y="340"/>
                    </a:lnTo>
                    <a:lnTo>
                      <a:pt x="1713" y="309"/>
                    </a:lnTo>
                    <a:lnTo>
                      <a:pt x="1715" y="280"/>
                    </a:lnTo>
                    <a:lnTo>
                      <a:pt x="1715" y="256"/>
                    </a:lnTo>
                    <a:lnTo>
                      <a:pt x="1701" y="260"/>
                    </a:lnTo>
                    <a:lnTo>
                      <a:pt x="1693" y="272"/>
                    </a:lnTo>
                    <a:lnTo>
                      <a:pt x="1686" y="285"/>
                    </a:lnTo>
                    <a:lnTo>
                      <a:pt x="1676" y="301"/>
                    </a:lnTo>
                    <a:lnTo>
                      <a:pt x="1658" y="315"/>
                    </a:lnTo>
                    <a:lnTo>
                      <a:pt x="1635" y="326"/>
                    </a:lnTo>
                    <a:lnTo>
                      <a:pt x="1598" y="332"/>
                    </a:lnTo>
                    <a:lnTo>
                      <a:pt x="1552" y="332"/>
                    </a:lnTo>
                    <a:lnTo>
                      <a:pt x="1505" y="379"/>
                    </a:lnTo>
                    <a:lnTo>
                      <a:pt x="1463" y="429"/>
                    </a:lnTo>
                    <a:lnTo>
                      <a:pt x="1424" y="481"/>
                    </a:lnTo>
                    <a:lnTo>
                      <a:pt x="1393" y="536"/>
                    </a:lnTo>
                    <a:lnTo>
                      <a:pt x="1369" y="588"/>
                    </a:lnTo>
                    <a:lnTo>
                      <a:pt x="1358" y="642"/>
                    </a:lnTo>
                    <a:lnTo>
                      <a:pt x="1358" y="695"/>
                    </a:lnTo>
                    <a:lnTo>
                      <a:pt x="1375" y="749"/>
                    </a:lnTo>
                    <a:lnTo>
                      <a:pt x="1389" y="760"/>
                    </a:lnTo>
                    <a:lnTo>
                      <a:pt x="1402" y="774"/>
                    </a:lnTo>
                    <a:lnTo>
                      <a:pt x="1414" y="784"/>
                    </a:lnTo>
                    <a:lnTo>
                      <a:pt x="1426" y="795"/>
                    </a:lnTo>
                    <a:lnTo>
                      <a:pt x="1410" y="809"/>
                    </a:lnTo>
                    <a:lnTo>
                      <a:pt x="1397" y="823"/>
                    </a:lnTo>
                    <a:lnTo>
                      <a:pt x="1383" y="836"/>
                    </a:lnTo>
                    <a:lnTo>
                      <a:pt x="1371" y="852"/>
                    </a:lnTo>
                    <a:lnTo>
                      <a:pt x="1358" y="861"/>
                    </a:lnTo>
                    <a:lnTo>
                      <a:pt x="1346" y="873"/>
                    </a:lnTo>
                    <a:lnTo>
                      <a:pt x="1336" y="883"/>
                    </a:lnTo>
                    <a:lnTo>
                      <a:pt x="1329" y="892"/>
                    </a:lnTo>
                    <a:lnTo>
                      <a:pt x="1331" y="898"/>
                    </a:lnTo>
                    <a:lnTo>
                      <a:pt x="1333" y="912"/>
                    </a:lnTo>
                    <a:lnTo>
                      <a:pt x="1335" y="931"/>
                    </a:lnTo>
                    <a:lnTo>
                      <a:pt x="1338" y="956"/>
                    </a:lnTo>
                    <a:lnTo>
                      <a:pt x="1338" y="982"/>
                    </a:lnTo>
                    <a:lnTo>
                      <a:pt x="1338" y="1013"/>
                    </a:lnTo>
                    <a:lnTo>
                      <a:pt x="1338" y="1046"/>
                    </a:lnTo>
                    <a:lnTo>
                      <a:pt x="1340" y="1082"/>
                    </a:lnTo>
                    <a:lnTo>
                      <a:pt x="1323" y="1071"/>
                    </a:lnTo>
                    <a:lnTo>
                      <a:pt x="1305" y="1059"/>
                    </a:lnTo>
                    <a:lnTo>
                      <a:pt x="1288" y="1046"/>
                    </a:lnTo>
                    <a:lnTo>
                      <a:pt x="1272" y="1034"/>
                    </a:lnTo>
                    <a:lnTo>
                      <a:pt x="1257" y="1018"/>
                    </a:lnTo>
                    <a:lnTo>
                      <a:pt x="1243" y="1003"/>
                    </a:lnTo>
                    <a:lnTo>
                      <a:pt x="1230" y="985"/>
                    </a:lnTo>
                    <a:lnTo>
                      <a:pt x="1218" y="970"/>
                    </a:lnTo>
                    <a:lnTo>
                      <a:pt x="1240" y="1022"/>
                    </a:lnTo>
                    <a:lnTo>
                      <a:pt x="1255" y="1069"/>
                    </a:lnTo>
                    <a:lnTo>
                      <a:pt x="1263" y="1104"/>
                    </a:lnTo>
                    <a:lnTo>
                      <a:pt x="1267" y="1131"/>
                    </a:lnTo>
                    <a:lnTo>
                      <a:pt x="1259" y="1146"/>
                    </a:lnTo>
                    <a:lnTo>
                      <a:pt x="1247" y="1154"/>
                    </a:lnTo>
                    <a:lnTo>
                      <a:pt x="1228" y="1152"/>
                    </a:lnTo>
                    <a:lnTo>
                      <a:pt x="1205" y="1141"/>
                    </a:lnTo>
                    <a:lnTo>
                      <a:pt x="1203" y="1100"/>
                    </a:lnTo>
                    <a:lnTo>
                      <a:pt x="1203" y="1067"/>
                    </a:lnTo>
                    <a:lnTo>
                      <a:pt x="1203" y="1032"/>
                    </a:lnTo>
                    <a:lnTo>
                      <a:pt x="1203" y="1005"/>
                    </a:lnTo>
                    <a:lnTo>
                      <a:pt x="1203" y="978"/>
                    </a:lnTo>
                    <a:lnTo>
                      <a:pt x="1207" y="958"/>
                    </a:lnTo>
                    <a:lnTo>
                      <a:pt x="1208" y="943"/>
                    </a:lnTo>
                    <a:lnTo>
                      <a:pt x="1212" y="937"/>
                    </a:lnTo>
                    <a:lnTo>
                      <a:pt x="1197" y="935"/>
                    </a:lnTo>
                    <a:lnTo>
                      <a:pt x="1185" y="921"/>
                    </a:lnTo>
                    <a:lnTo>
                      <a:pt x="1189" y="918"/>
                    </a:lnTo>
                    <a:lnTo>
                      <a:pt x="1195" y="916"/>
                    </a:lnTo>
                    <a:lnTo>
                      <a:pt x="1193" y="892"/>
                    </a:lnTo>
                    <a:lnTo>
                      <a:pt x="1195" y="871"/>
                    </a:lnTo>
                    <a:lnTo>
                      <a:pt x="1195" y="848"/>
                    </a:lnTo>
                    <a:lnTo>
                      <a:pt x="1195" y="824"/>
                    </a:lnTo>
                    <a:lnTo>
                      <a:pt x="1193" y="799"/>
                    </a:lnTo>
                    <a:lnTo>
                      <a:pt x="1189" y="774"/>
                    </a:lnTo>
                    <a:lnTo>
                      <a:pt x="1181" y="745"/>
                    </a:lnTo>
                    <a:lnTo>
                      <a:pt x="1174" y="718"/>
                    </a:lnTo>
                    <a:lnTo>
                      <a:pt x="1156" y="700"/>
                    </a:lnTo>
                    <a:lnTo>
                      <a:pt x="1144" y="687"/>
                    </a:lnTo>
                    <a:lnTo>
                      <a:pt x="1131" y="675"/>
                    </a:lnTo>
                    <a:lnTo>
                      <a:pt x="1123" y="664"/>
                    </a:lnTo>
                    <a:lnTo>
                      <a:pt x="1113" y="650"/>
                    </a:lnTo>
                    <a:lnTo>
                      <a:pt x="1108" y="638"/>
                    </a:lnTo>
                    <a:lnTo>
                      <a:pt x="1102" y="627"/>
                    </a:lnTo>
                    <a:lnTo>
                      <a:pt x="1100" y="615"/>
                    </a:lnTo>
                    <a:lnTo>
                      <a:pt x="1084" y="609"/>
                    </a:lnTo>
                    <a:lnTo>
                      <a:pt x="1075" y="600"/>
                    </a:lnTo>
                    <a:lnTo>
                      <a:pt x="1069" y="586"/>
                    </a:lnTo>
                    <a:lnTo>
                      <a:pt x="1069" y="572"/>
                    </a:lnTo>
                    <a:lnTo>
                      <a:pt x="1071" y="565"/>
                    </a:lnTo>
                    <a:lnTo>
                      <a:pt x="1079" y="555"/>
                    </a:lnTo>
                    <a:lnTo>
                      <a:pt x="1086" y="541"/>
                    </a:lnTo>
                    <a:lnTo>
                      <a:pt x="1100" y="524"/>
                    </a:lnTo>
                    <a:lnTo>
                      <a:pt x="1102" y="516"/>
                    </a:lnTo>
                    <a:lnTo>
                      <a:pt x="1106" y="508"/>
                    </a:lnTo>
                    <a:lnTo>
                      <a:pt x="1106" y="497"/>
                    </a:lnTo>
                    <a:lnTo>
                      <a:pt x="1106" y="485"/>
                    </a:lnTo>
                    <a:lnTo>
                      <a:pt x="1102" y="468"/>
                    </a:lnTo>
                    <a:lnTo>
                      <a:pt x="1100" y="452"/>
                    </a:lnTo>
                    <a:lnTo>
                      <a:pt x="1094" y="433"/>
                    </a:lnTo>
                    <a:lnTo>
                      <a:pt x="1090" y="413"/>
                    </a:lnTo>
                    <a:lnTo>
                      <a:pt x="1073" y="417"/>
                    </a:lnTo>
                    <a:lnTo>
                      <a:pt x="1051" y="427"/>
                    </a:lnTo>
                    <a:lnTo>
                      <a:pt x="1030" y="431"/>
                    </a:lnTo>
                    <a:lnTo>
                      <a:pt x="1009" y="429"/>
                    </a:lnTo>
                    <a:lnTo>
                      <a:pt x="987" y="410"/>
                    </a:lnTo>
                    <a:lnTo>
                      <a:pt x="974" y="371"/>
                    </a:lnTo>
                    <a:lnTo>
                      <a:pt x="966" y="307"/>
                    </a:lnTo>
                    <a:lnTo>
                      <a:pt x="970" y="212"/>
                    </a:lnTo>
                    <a:lnTo>
                      <a:pt x="951" y="241"/>
                    </a:lnTo>
                    <a:lnTo>
                      <a:pt x="931" y="289"/>
                    </a:lnTo>
                    <a:lnTo>
                      <a:pt x="914" y="346"/>
                    </a:lnTo>
                    <a:lnTo>
                      <a:pt x="896" y="411"/>
                    </a:lnTo>
                    <a:lnTo>
                      <a:pt x="879" y="475"/>
                    </a:lnTo>
                    <a:lnTo>
                      <a:pt x="863" y="538"/>
                    </a:lnTo>
                    <a:lnTo>
                      <a:pt x="850" y="588"/>
                    </a:lnTo>
                    <a:lnTo>
                      <a:pt x="838" y="629"/>
                    </a:lnTo>
                    <a:lnTo>
                      <a:pt x="826" y="615"/>
                    </a:lnTo>
                    <a:lnTo>
                      <a:pt x="815" y="603"/>
                    </a:lnTo>
                    <a:lnTo>
                      <a:pt x="803" y="592"/>
                    </a:lnTo>
                    <a:lnTo>
                      <a:pt x="795" y="584"/>
                    </a:lnTo>
                    <a:lnTo>
                      <a:pt x="780" y="565"/>
                    </a:lnTo>
                    <a:lnTo>
                      <a:pt x="770" y="551"/>
                    </a:lnTo>
                    <a:lnTo>
                      <a:pt x="778" y="567"/>
                    </a:lnTo>
                    <a:lnTo>
                      <a:pt x="786" y="584"/>
                    </a:lnTo>
                    <a:lnTo>
                      <a:pt x="792" y="603"/>
                    </a:lnTo>
                    <a:lnTo>
                      <a:pt x="799" y="623"/>
                    </a:lnTo>
                    <a:lnTo>
                      <a:pt x="803" y="642"/>
                    </a:lnTo>
                    <a:lnTo>
                      <a:pt x="809" y="664"/>
                    </a:lnTo>
                    <a:lnTo>
                      <a:pt x="813" y="683"/>
                    </a:lnTo>
                    <a:lnTo>
                      <a:pt x="819" y="706"/>
                    </a:lnTo>
                    <a:lnTo>
                      <a:pt x="817" y="716"/>
                    </a:lnTo>
                    <a:lnTo>
                      <a:pt x="815" y="726"/>
                    </a:lnTo>
                    <a:lnTo>
                      <a:pt x="815" y="737"/>
                    </a:lnTo>
                    <a:lnTo>
                      <a:pt x="817" y="749"/>
                    </a:lnTo>
                    <a:lnTo>
                      <a:pt x="817" y="759"/>
                    </a:lnTo>
                    <a:lnTo>
                      <a:pt x="819" y="768"/>
                    </a:lnTo>
                    <a:lnTo>
                      <a:pt x="821" y="780"/>
                    </a:lnTo>
                    <a:lnTo>
                      <a:pt x="826" y="792"/>
                    </a:lnTo>
                    <a:lnTo>
                      <a:pt x="826" y="819"/>
                    </a:lnTo>
                    <a:lnTo>
                      <a:pt x="826" y="846"/>
                    </a:lnTo>
                    <a:lnTo>
                      <a:pt x="825" y="871"/>
                    </a:lnTo>
                    <a:lnTo>
                      <a:pt x="825" y="894"/>
                    </a:lnTo>
                    <a:lnTo>
                      <a:pt x="821" y="912"/>
                    </a:lnTo>
                    <a:lnTo>
                      <a:pt x="819" y="927"/>
                    </a:lnTo>
                    <a:lnTo>
                      <a:pt x="815" y="937"/>
                    </a:lnTo>
                    <a:lnTo>
                      <a:pt x="813" y="945"/>
                    </a:lnTo>
                    <a:lnTo>
                      <a:pt x="815" y="951"/>
                    </a:lnTo>
                    <a:lnTo>
                      <a:pt x="817" y="966"/>
                    </a:lnTo>
                    <a:lnTo>
                      <a:pt x="819" y="985"/>
                    </a:lnTo>
                    <a:lnTo>
                      <a:pt x="823" y="1013"/>
                    </a:lnTo>
                    <a:lnTo>
                      <a:pt x="823" y="1040"/>
                    </a:lnTo>
                    <a:lnTo>
                      <a:pt x="823" y="1075"/>
                    </a:lnTo>
                    <a:lnTo>
                      <a:pt x="823" y="1110"/>
                    </a:lnTo>
                    <a:lnTo>
                      <a:pt x="825" y="1148"/>
                    </a:lnTo>
                    <a:lnTo>
                      <a:pt x="803" y="1137"/>
                    </a:lnTo>
                    <a:lnTo>
                      <a:pt x="784" y="1125"/>
                    </a:lnTo>
                    <a:lnTo>
                      <a:pt x="764" y="1113"/>
                    </a:lnTo>
                    <a:lnTo>
                      <a:pt x="745" y="1102"/>
                    </a:lnTo>
                    <a:lnTo>
                      <a:pt x="745" y="1073"/>
                    </a:lnTo>
                    <a:lnTo>
                      <a:pt x="745" y="1049"/>
                    </a:lnTo>
                    <a:lnTo>
                      <a:pt x="745" y="1026"/>
                    </a:lnTo>
                    <a:lnTo>
                      <a:pt x="747" y="1009"/>
                    </a:lnTo>
                    <a:lnTo>
                      <a:pt x="747" y="989"/>
                    </a:lnTo>
                    <a:lnTo>
                      <a:pt x="749" y="978"/>
                    </a:lnTo>
                    <a:lnTo>
                      <a:pt x="751" y="968"/>
                    </a:lnTo>
                    <a:lnTo>
                      <a:pt x="755" y="964"/>
                    </a:lnTo>
                    <a:lnTo>
                      <a:pt x="739" y="960"/>
                    </a:lnTo>
                    <a:lnTo>
                      <a:pt x="729" y="949"/>
                    </a:lnTo>
                    <a:lnTo>
                      <a:pt x="724" y="935"/>
                    </a:lnTo>
                    <a:lnTo>
                      <a:pt x="722" y="923"/>
                    </a:lnTo>
                    <a:lnTo>
                      <a:pt x="720" y="904"/>
                    </a:lnTo>
                    <a:lnTo>
                      <a:pt x="720" y="887"/>
                    </a:lnTo>
                    <a:lnTo>
                      <a:pt x="704" y="892"/>
                    </a:lnTo>
                    <a:lnTo>
                      <a:pt x="693" y="896"/>
                    </a:lnTo>
                    <a:lnTo>
                      <a:pt x="681" y="896"/>
                    </a:lnTo>
                    <a:lnTo>
                      <a:pt x="671" y="894"/>
                    </a:lnTo>
                    <a:lnTo>
                      <a:pt x="662" y="888"/>
                    </a:lnTo>
                    <a:lnTo>
                      <a:pt x="654" y="881"/>
                    </a:lnTo>
                    <a:lnTo>
                      <a:pt x="646" y="869"/>
                    </a:lnTo>
                    <a:lnTo>
                      <a:pt x="640" y="856"/>
                    </a:lnTo>
                    <a:lnTo>
                      <a:pt x="634" y="863"/>
                    </a:lnTo>
                    <a:lnTo>
                      <a:pt x="629" y="871"/>
                    </a:lnTo>
                    <a:lnTo>
                      <a:pt x="617" y="877"/>
                    </a:lnTo>
                    <a:lnTo>
                      <a:pt x="605" y="885"/>
                    </a:lnTo>
                    <a:lnTo>
                      <a:pt x="603" y="879"/>
                    </a:lnTo>
                    <a:lnTo>
                      <a:pt x="601" y="877"/>
                    </a:lnTo>
                    <a:lnTo>
                      <a:pt x="601" y="863"/>
                    </a:lnTo>
                    <a:lnTo>
                      <a:pt x="607" y="854"/>
                    </a:lnTo>
                    <a:lnTo>
                      <a:pt x="611" y="842"/>
                    </a:lnTo>
                    <a:lnTo>
                      <a:pt x="621" y="836"/>
                    </a:lnTo>
                    <a:lnTo>
                      <a:pt x="627" y="826"/>
                    </a:lnTo>
                    <a:lnTo>
                      <a:pt x="638" y="821"/>
                    </a:lnTo>
                    <a:lnTo>
                      <a:pt x="650" y="815"/>
                    </a:lnTo>
                    <a:lnTo>
                      <a:pt x="665" y="811"/>
                    </a:lnTo>
                    <a:lnTo>
                      <a:pt x="687" y="757"/>
                    </a:lnTo>
                    <a:lnTo>
                      <a:pt x="695" y="700"/>
                    </a:lnTo>
                    <a:lnTo>
                      <a:pt x="685" y="644"/>
                    </a:lnTo>
                    <a:lnTo>
                      <a:pt x="665" y="590"/>
                    </a:lnTo>
                    <a:lnTo>
                      <a:pt x="636" y="536"/>
                    </a:lnTo>
                    <a:lnTo>
                      <a:pt x="601" y="485"/>
                    </a:lnTo>
                    <a:lnTo>
                      <a:pt x="565" y="435"/>
                    </a:lnTo>
                    <a:lnTo>
                      <a:pt x="530" y="392"/>
                    </a:lnTo>
                    <a:lnTo>
                      <a:pt x="516" y="394"/>
                    </a:lnTo>
                    <a:lnTo>
                      <a:pt x="503" y="398"/>
                    </a:lnTo>
                    <a:lnTo>
                      <a:pt x="489" y="398"/>
                    </a:lnTo>
                    <a:lnTo>
                      <a:pt x="477" y="400"/>
                    </a:lnTo>
                    <a:lnTo>
                      <a:pt x="462" y="398"/>
                    </a:lnTo>
                    <a:lnTo>
                      <a:pt x="448" y="398"/>
                    </a:lnTo>
                    <a:lnTo>
                      <a:pt x="433" y="396"/>
                    </a:lnTo>
                    <a:lnTo>
                      <a:pt x="421" y="394"/>
                    </a:lnTo>
                    <a:lnTo>
                      <a:pt x="413" y="415"/>
                    </a:lnTo>
                    <a:lnTo>
                      <a:pt x="409" y="435"/>
                    </a:lnTo>
                    <a:lnTo>
                      <a:pt x="404" y="452"/>
                    </a:lnTo>
                    <a:lnTo>
                      <a:pt x="404" y="470"/>
                    </a:lnTo>
                    <a:lnTo>
                      <a:pt x="404" y="479"/>
                    </a:lnTo>
                    <a:lnTo>
                      <a:pt x="404" y="491"/>
                    </a:lnTo>
                    <a:lnTo>
                      <a:pt x="406" y="499"/>
                    </a:lnTo>
                    <a:lnTo>
                      <a:pt x="411" y="505"/>
                    </a:lnTo>
                    <a:lnTo>
                      <a:pt x="421" y="520"/>
                    </a:lnTo>
                    <a:lnTo>
                      <a:pt x="429" y="534"/>
                    </a:lnTo>
                    <a:lnTo>
                      <a:pt x="433" y="545"/>
                    </a:lnTo>
                    <a:lnTo>
                      <a:pt x="439" y="553"/>
                    </a:lnTo>
                    <a:lnTo>
                      <a:pt x="441" y="559"/>
                    </a:lnTo>
                    <a:lnTo>
                      <a:pt x="441" y="555"/>
                    </a:lnTo>
                    <a:lnTo>
                      <a:pt x="441" y="570"/>
                    </a:lnTo>
                    <a:lnTo>
                      <a:pt x="435" y="584"/>
                    </a:lnTo>
                    <a:lnTo>
                      <a:pt x="423" y="592"/>
                    </a:lnTo>
                    <a:lnTo>
                      <a:pt x="409" y="598"/>
                    </a:lnTo>
                    <a:lnTo>
                      <a:pt x="404" y="609"/>
                    </a:lnTo>
                    <a:lnTo>
                      <a:pt x="400" y="621"/>
                    </a:lnTo>
                    <a:lnTo>
                      <a:pt x="392" y="633"/>
                    </a:lnTo>
                    <a:lnTo>
                      <a:pt x="386" y="646"/>
                    </a:lnTo>
                    <a:lnTo>
                      <a:pt x="375" y="658"/>
                    </a:lnTo>
                    <a:lnTo>
                      <a:pt x="363" y="671"/>
                    </a:lnTo>
                    <a:lnTo>
                      <a:pt x="349" y="685"/>
                    </a:lnTo>
                    <a:lnTo>
                      <a:pt x="336" y="700"/>
                    </a:lnTo>
                    <a:lnTo>
                      <a:pt x="326" y="726"/>
                    </a:lnTo>
                    <a:lnTo>
                      <a:pt x="320" y="753"/>
                    </a:lnTo>
                    <a:lnTo>
                      <a:pt x="318" y="776"/>
                    </a:lnTo>
                    <a:lnTo>
                      <a:pt x="318" y="801"/>
                    </a:lnTo>
                    <a:lnTo>
                      <a:pt x="316" y="823"/>
                    </a:lnTo>
                    <a:lnTo>
                      <a:pt x="316" y="844"/>
                    </a:lnTo>
                    <a:lnTo>
                      <a:pt x="316" y="865"/>
                    </a:lnTo>
                    <a:lnTo>
                      <a:pt x="316" y="888"/>
                    </a:lnTo>
                    <a:lnTo>
                      <a:pt x="332" y="902"/>
                    </a:lnTo>
                    <a:lnTo>
                      <a:pt x="351" y="916"/>
                    </a:lnTo>
                    <a:lnTo>
                      <a:pt x="369" y="925"/>
                    </a:lnTo>
                    <a:lnTo>
                      <a:pt x="390" y="937"/>
                    </a:lnTo>
                    <a:lnTo>
                      <a:pt x="380" y="947"/>
                    </a:lnTo>
                    <a:lnTo>
                      <a:pt x="371" y="956"/>
                    </a:lnTo>
                    <a:lnTo>
                      <a:pt x="361" y="964"/>
                    </a:lnTo>
                    <a:lnTo>
                      <a:pt x="355" y="972"/>
                    </a:lnTo>
                    <a:lnTo>
                      <a:pt x="357" y="978"/>
                    </a:lnTo>
                    <a:lnTo>
                      <a:pt x="359" y="991"/>
                    </a:lnTo>
                    <a:lnTo>
                      <a:pt x="361" y="1007"/>
                    </a:lnTo>
                    <a:lnTo>
                      <a:pt x="365" y="1030"/>
                    </a:lnTo>
                    <a:lnTo>
                      <a:pt x="365" y="1055"/>
                    </a:lnTo>
                    <a:lnTo>
                      <a:pt x="365" y="1084"/>
                    </a:lnTo>
                    <a:lnTo>
                      <a:pt x="365" y="1115"/>
                    </a:lnTo>
                    <a:lnTo>
                      <a:pt x="367" y="1150"/>
                    </a:lnTo>
                    <a:lnTo>
                      <a:pt x="349" y="1139"/>
                    </a:lnTo>
                    <a:lnTo>
                      <a:pt x="332" y="1129"/>
                    </a:lnTo>
                    <a:lnTo>
                      <a:pt x="314" y="1117"/>
                    </a:lnTo>
                    <a:lnTo>
                      <a:pt x="299" y="1108"/>
                    </a:lnTo>
                    <a:lnTo>
                      <a:pt x="281" y="1096"/>
                    </a:lnTo>
                    <a:lnTo>
                      <a:pt x="264" y="1084"/>
                    </a:lnTo>
                    <a:lnTo>
                      <a:pt x="247" y="1071"/>
                    </a:lnTo>
                    <a:lnTo>
                      <a:pt x="231" y="1059"/>
                    </a:lnTo>
                    <a:lnTo>
                      <a:pt x="293" y="1129"/>
                    </a:lnTo>
                    <a:lnTo>
                      <a:pt x="332" y="1183"/>
                    </a:lnTo>
                    <a:lnTo>
                      <a:pt x="345" y="1220"/>
                    </a:lnTo>
                    <a:lnTo>
                      <a:pt x="338" y="1239"/>
                    </a:lnTo>
                    <a:lnTo>
                      <a:pt x="303" y="1241"/>
                    </a:lnTo>
                    <a:lnTo>
                      <a:pt x="245" y="1226"/>
                    </a:lnTo>
                    <a:lnTo>
                      <a:pt x="161" y="1193"/>
                    </a:lnTo>
                    <a:lnTo>
                      <a:pt x="57" y="1142"/>
                    </a:lnTo>
                    <a:lnTo>
                      <a:pt x="134" y="1228"/>
                    </a:lnTo>
                    <a:lnTo>
                      <a:pt x="190" y="1296"/>
                    </a:lnTo>
                    <a:lnTo>
                      <a:pt x="221" y="1346"/>
                    </a:lnTo>
                    <a:lnTo>
                      <a:pt x="229" y="1379"/>
                    </a:lnTo>
                    <a:lnTo>
                      <a:pt x="210" y="1393"/>
                    </a:lnTo>
                    <a:lnTo>
                      <a:pt x="169" y="1391"/>
                    </a:lnTo>
                    <a:lnTo>
                      <a:pt x="103" y="1369"/>
                    </a:lnTo>
                    <a:lnTo>
                      <a:pt x="16" y="1332"/>
                    </a:lnTo>
                    <a:lnTo>
                      <a:pt x="111" y="1398"/>
                    </a:lnTo>
                    <a:lnTo>
                      <a:pt x="183" y="1462"/>
                    </a:lnTo>
                    <a:lnTo>
                      <a:pt x="229" y="1517"/>
                    </a:lnTo>
                    <a:lnTo>
                      <a:pt x="252" y="1559"/>
                    </a:lnTo>
                    <a:lnTo>
                      <a:pt x="247" y="1585"/>
                    </a:lnTo>
                    <a:lnTo>
                      <a:pt x="214" y="1590"/>
                    </a:lnTo>
                    <a:lnTo>
                      <a:pt x="153" y="1573"/>
                    </a:lnTo>
                    <a:lnTo>
                      <a:pt x="64" y="1528"/>
                    </a:lnTo>
                    <a:lnTo>
                      <a:pt x="155" y="1590"/>
                    </a:lnTo>
                    <a:lnTo>
                      <a:pt x="221" y="1654"/>
                    </a:lnTo>
                    <a:lnTo>
                      <a:pt x="260" y="1714"/>
                    </a:lnTo>
                    <a:lnTo>
                      <a:pt x="274" y="1767"/>
                    </a:lnTo>
                    <a:lnTo>
                      <a:pt x="260" y="1802"/>
                    </a:lnTo>
                    <a:lnTo>
                      <a:pt x="221" y="1821"/>
                    </a:lnTo>
                    <a:lnTo>
                      <a:pt x="155" y="1817"/>
                    </a:lnTo>
                    <a:lnTo>
                      <a:pt x="64" y="1784"/>
                    </a:lnTo>
                    <a:lnTo>
                      <a:pt x="153" y="1827"/>
                    </a:lnTo>
                    <a:lnTo>
                      <a:pt x="219" y="1860"/>
                    </a:lnTo>
                    <a:lnTo>
                      <a:pt x="256" y="1881"/>
                    </a:lnTo>
                    <a:lnTo>
                      <a:pt x="268" y="1891"/>
                    </a:lnTo>
                    <a:lnTo>
                      <a:pt x="250" y="1887"/>
                    </a:lnTo>
                    <a:lnTo>
                      <a:pt x="212" y="1872"/>
                    </a:lnTo>
                    <a:lnTo>
                      <a:pt x="144" y="1840"/>
                    </a:lnTo>
                    <a:lnTo>
                      <a:pt x="53" y="1800"/>
                    </a:lnTo>
                    <a:lnTo>
                      <a:pt x="134" y="1854"/>
                    </a:lnTo>
                    <a:lnTo>
                      <a:pt x="192" y="1899"/>
                    </a:lnTo>
                    <a:lnTo>
                      <a:pt x="225" y="1932"/>
                    </a:lnTo>
                    <a:lnTo>
                      <a:pt x="233" y="1955"/>
                    </a:lnTo>
                    <a:lnTo>
                      <a:pt x="214" y="1965"/>
                    </a:lnTo>
                    <a:lnTo>
                      <a:pt x="171" y="1963"/>
                    </a:lnTo>
                    <a:lnTo>
                      <a:pt x="101" y="1951"/>
                    </a:lnTo>
                    <a:lnTo>
                      <a:pt x="10" y="1930"/>
                    </a:lnTo>
                    <a:lnTo>
                      <a:pt x="101" y="1972"/>
                    </a:lnTo>
                    <a:lnTo>
                      <a:pt x="169" y="2013"/>
                    </a:lnTo>
                    <a:lnTo>
                      <a:pt x="208" y="2048"/>
                    </a:lnTo>
                    <a:lnTo>
                      <a:pt x="223" y="2077"/>
                    </a:lnTo>
                    <a:lnTo>
                      <a:pt x="208" y="2093"/>
                    </a:lnTo>
                    <a:lnTo>
                      <a:pt x="169" y="2098"/>
                    </a:lnTo>
                    <a:lnTo>
                      <a:pt x="101" y="2087"/>
                    </a:lnTo>
                    <a:lnTo>
                      <a:pt x="10" y="2060"/>
                    </a:lnTo>
                    <a:lnTo>
                      <a:pt x="101" y="2104"/>
                    </a:lnTo>
                    <a:lnTo>
                      <a:pt x="171" y="2141"/>
                    </a:lnTo>
                    <a:lnTo>
                      <a:pt x="212" y="2170"/>
                    </a:lnTo>
                    <a:lnTo>
                      <a:pt x="231" y="2189"/>
                    </a:lnTo>
                    <a:lnTo>
                      <a:pt x="219" y="2197"/>
                    </a:lnTo>
                    <a:lnTo>
                      <a:pt x="186" y="2197"/>
                    </a:lnTo>
                    <a:lnTo>
                      <a:pt x="126" y="2188"/>
                    </a:lnTo>
                    <a:lnTo>
                      <a:pt x="41" y="2172"/>
                    </a:lnTo>
                    <a:lnTo>
                      <a:pt x="132" y="2201"/>
                    </a:lnTo>
                    <a:lnTo>
                      <a:pt x="202" y="2226"/>
                    </a:lnTo>
                    <a:lnTo>
                      <a:pt x="243" y="2244"/>
                    </a:lnTo>
                    <a:lnTo>
                      <a:pt x="262" y="2255"/>
                    </a:lnTo>
                    <a:lnTo>
                      <a:pt x="250" y="2255"/>
                    </a:lnTo>
                    <a:lnTo>
                      <a:pt x="214" y="2250"/>
                    </a:lnTo>
                    <a:lnTo>
                      <a:pt x="150" y="2232"/>
                    </a:lnTo>
                    <a:lnTo>
                      <a:pt x="60" y="2207"/>
                    </a:lnTo>
                    <a:lnTo>
                      <a:pt x="148" y="2271"/>
                    </a:lnTo>
                    <a:lnTo>
                      <a:pt x="208" y="2395"/>
                    </a:lnTo>
                    <a:lnTo>
                      <a:pt x="239" y="2552"/>
                    </a:lnTo>
                    <a:lnTo>
                      <a:pt x="243" y="2729"/>
                    </a:lnTo>
                    <a:lnTo>
                      <a:pt x="217" y="2901"/>
                    </a:lnTo>
                    <a:lnTo>
                      <a:pt x="169" y="3052"/>
                    </a:lnTo>
                    <a:lnTo>
                      <a:pt x="95" y="3161"/>
                    </a:lnTo>
                    <a:lnTo>
                      <a:pt x="0" y="3209"/>
                    </a:lnTo>
                    <a:lnTo>
                      <a:pt x="93" y="3219"/>
                    </a:lnTo>
                    <a:lnTo>
                      <a:pt x="163" y="3233"/>
                    </a:lnTo>
                    <a:lnTo>
                      <a:pt x="206" y="3250"/>
                    </a:lnTo>
                    <a:lnTo>
                      <a:pt x="227" y="3269"/>
                    </a:lnTo>
                    <a:lnTo>
                      <a:pt x="221" y="3291"/>
                    </a:lnTo>
                    <a:lnTo>
                      <a:pt x="192" y="3316"/>
                    </a:lnTo>
                    <a:lnTo>
                      <a:pt x="138" y="3343"/>
                    </a:lnTo>
                    <a:lnTo>
                      <a:pt x="60" y="3376"/>
                    </a:lnTo>
                    <a:lnTo>
                      <a:pt x="165" y="3372"/>
                    </a:lnTo>
                    <a:lnTo>
                      <a:pt x="249" y="3374"/>
                    </a:lnTo>
                    <a:lnTo>
                      <a:pt x="305" y="3378"/>
                    </a:lnTo>
                    <a:lnTo>
                      <a:pt x="338" y="3386"/>
                    </a:lnTo>
                    <a:lnTo>
                      <a:pt x="344" y="3396"/>
                    </a:lnTo>
                    <a:lnTo>
                      <a:pt x="326" y="3409"/>
                    </a:lnTo>
                    <a:lnTo>
                      <a:pt x="285" y="3425"/>
                    </a:lnTo>
                    <a:lnTo>
                      <a:pt x="221" y="3444"/>
                    </a:lnTo>
                    <a:lnTo>
                      <a:pt x="378" y="3425"/>
                    </a:lnTo>
                    <a:lnTo>
                      <a:pt x="634" y="3413"/>
                    </a:lnTo>
                    <a:lnTo>
                      <a:pt x="949" y="3405"/>
                    </a:lnTo>
                    <a:lnTo>
                      <a:pt x="1288" y="3403"/>
                    </a:lnTo>
                    <a:lnTo>
                      <a:pt x="1612" y="3405"/>
                    </a:lnTo>
                    <a:lnTo>
                      <a:pt x="1883" y="3413"/>
                    </a:lnTo>
                    <a:lnTo>
                      <a:pt x="2068" y="3425"/>
                    </a:lnTo>
                    <a:lnTo>
                      <a:pt x="2126" y="3444"/>
                    </a:lnTo>
                    <a:lnTo>
                      <a:pt x="2139" y="3463"/>
                    </a:lnTo>
                    <a:lnTo>
                      <a:pt x="2151" y="3553"/>
                    </a:lnTo>
                    <a:lnTo>
                      <a:pt x="2157" y="3690"/>
                    </a:lnTo>
                    <a:lnTo>
                      <a:pt x="2161" y="3859"/>
                    </a:lnTo>
                    <a:lnTo>
                      <a:pt x="2157" y="4037"/>
                    </a:lnTo>
                    <a:lnTo>
                      <a:pt x="2151" y="4208"/>
                    </a:lnTo>
                    <a:lnTo>
                      <a:pt x="2139" y="4348"/>
                    </a:lnTo>
                    <a:lnTo>
                      <a:pt x="2126" y="4443"/>
                    </a:lnTo>
                    <a:lnTo>
                      <a:pt x="2120" y="4386"/>
                    </a:lnTo>
                    <a:lnTo>
                      <a:pt x="2077" y="4348"/>
                    </a:lnTo>
                    <a:lnTo>
                      <a:pt x="2008" y="4322"/>
                    </a:lnTo>
                    <a:lnTo>
                      <a:pt x="1922" y="4316"/>
                    </a:lnTo>
                    <a:lnTo>
                      <a:pt x="1827" y="4322"/>
                    </a:lnTo>
                    <a:lnTo>
                      <a:pt x="1738" y="4348"/>
                    </a:lnTo>
                    <a:lnTo>
                      <a:pt x="1658" y="4386"/>
                    </a:lnTo>
                    <a:lnTo>
                      <a:pt x="1606" y="4443"/>
                    </a:lnTo>
                    <a:lnTo>
                      <a:pt x="1612" y="4388"/>
                    </a:lnTo>
                    <a:lnTo>
                      <a:pt x="1610" y="4355"/>
                    </a:lnTo>
                    <a:lnTo>
                      <a:pt x="1598" y="4340"/>
                    </a:lnTo>
                    <a:lnTo>
                      <a:pt x="1579" y="4346"/>
                    </a:lnTo>
                    <a:lnTo>
                      <a:pt x="1550" y="4369"/>
                    </a:lnTo>
                    <a:lnTo>
                      <a:pt x="1513" y="4413"/>
                    </a:lnTo>
                    <a:lnTo>
                      <a:pt x="1466" y="4475"/>
                    </a:lnTo>
                    <a:lnTo>
                      <a:pt x="1412" y="4559"/>
                    </a:lnTo>
                    <a:lnTo>
                      <a:pt x="1412" y="4516"/>
                    </a:lnTo>
                    <a:lnTo>
                      <a:pt x="1391" y="4491"/>
                    </a:lnTo>
                    <a:lnTo>
                      <a:pt x="1348" y="4481"/>
                    </a:lnTo>
                    <a:lnTo>
                      <a:pt x="1294" y="4489"/>
                    </a:lnTo>
                    <a:lnTo>
                      <a:pt x="1226" y="4507"/>
                    </a:lnTo>
                    <a:lnTo>
                      <a:pt x="1156" y="4541"/>
                    </a:lnTo>
                    <a:lnTo>
                      <a:pt x="1088" y="4588"/>
                    </a:lnTo>
                    <a:lnTo>
                      <a:pt x="1026" y="4646"/>
                    </a:lnTo>
                    <a:lnTo>
                      <a:pt x="1065" y="4584"/>
                    </a:lnTo>
                    <a:lnTo>
                      <a:pt x="1090" y="4545"/>
                    </a:lnTo>
                    <a:lnTo>
                      <a:pt x="1096" y="4522"/>
                    </a:lnTo>
                    <a:lnTo>
                      <a:pt x="1090" y="4522"/>
                    </a:lnTo>
                    <a:lnTo>
                      <a:pt x="1065" y="4539"/>
                    </a:lnTo>
                    <a:lnTo>
                      <a:pt x="1024" y="4576"/>
                    </a:lnTo>
                    <a:lnTo>
                      <a:pt x="968" y="4634"/>
                    </a:lnTo>
                    <a:lnTo>
                      <a:pt x="896" y="4712"/>
                    </a:lnTo>
                    <a:lnTo>
                      <a:pt x="951" y="4648"/>
                    </a:lnTo>
                    <a:lnTo>
                      <a:pt x="984" y="4613"/>
                    </a:lnTo>
                    <a:lnTo>
                      <a:pt x="993" y="4600"/>
                    </a:lnTo>
                    <a:lnTo>
                      <a:pt x="984" y="4611"/>
                    </a:lnTo>
                    <a:lnTo>
                      <a:pt x="954" y="4640"/>
                    </a:lnTo>
                    <a:lnTo>
                      <a:pt x="912" y="4687"/>
                    </a:lnTo>
                    <a:lnTo>
                      <a:pt x="854" y="4747"/>
                    </a:lnTo>
                    <a:lnTo>
                      <a:pt x="786" y="4821"/>
                    </a:lnTo>
                    <a:lnTo>
                      <a:pt x="830" y="4772"/>
                    </a:lnTo>
                    <a:lnTo>
                      <a:pt x="861" y="4749"/>
                    </a:lnTo>
                    <a:lnTo>
                      <a:pt x="877" y="4745"/>
                    </a:lnTo>
                    <a:lnTo>
                      <a:pt x="879" y="4766"/>
                    </a:lnTo>
                    <a:lnTo>
                      <a:pt x="863" y="4807"/>
                    </a:lnTo>
                    <a:lnTo>
                      <a:pt x="836" y="4871"/>
                    </a:lnTo>
                    <a:lnTo>
                      <a:pt x="793" y="4956"/>
                    </a:lnTo>
                    <a:lnTo>
                      <a:pt x="737" y="5063"/>
                    </a:lnTo>
                    <a:lnTo>
                      <a:pt x="815" y="5009"/>
                    </a:lnTo>
                    <a:lnTo>
                      <a:pt x="881" y="4978"/>
                    </a:lnTo>
                    <a:lnTo>
                      <a:pt x="929" y="4964"/>
                    </a:lnTo>
                    <a:lnTo>
                      <a:pt x="964" y="4974"/>
                    </a:lnTo>
                    <a:lnTo>
                      <a:pt x="982" y="4999"/>
                    </a:lnTo>
                    <a:lnTo>
                      <a:pt x="984" y="5047"/>
                    </a:lnTo>
                    <a:lnTo>
                      <a:pt x="970" y="5113"/>
                    </a:lnTo>
                    <a:lnTo>
                      <a:pt x="941" y="5201"/>
                    </a:lnTo>
                    <a:lnTo>
                      <a:pt x="1009" y="5146"/>
                    </a:lnTo>
                    <a:lnTo>
                      <a:pt x="1123" y="5113"/>
                    </a:lnTo>
                    <a:lnTo>
                      <a:pt x="1269" y="5094"/>
                    </a:lnTo>
                    <a:lnTo>
                      <a:pt x="1443" y="5090"/>
                    </a:lnTo>
                    <a:lnTo>
                      <a:pt x="1631" y="5094"/>
                    </a:lnTo>
                    <a:lnTo>
                      <a:pt x="1827" y="5108"/>
                    </a:lnTo>
                    <a:lnTo>
                      <a:pt x="2019" y="5125"/>
                    </a:lnTo>
                    <a:lnTo>
                      <a:pt x="2201" y="5146"/>
                    </a:lnTo>
                    <a:lnTo>
                      <a:pt x="2386" y="5133"/>
                    </a:lnTo>
                    <a:lnTo>
                      <a:pt x="2584" y="5127"/>
                    </a:lnTo>
                    <a:lnTo>
                      <a:pt x="2793" y="5127"/>
                    </a:lnTo>
                    <a:lnTo>
                      <a:pt x="3016" y="5133"/>
                    </a:lnTo>
                    <a:lnTo>
                      <a:pt x="3247" y="5141"/>
                    </a:lnTo>
                    <a:lnTo>
                      <a:pt x="3487" y="5152"/>
                    </a:lnTo>
                    <a:lnTo>
                      <a:pt x="3737" y="5164"/>
                    </a:lnTo>
                    <a:lnTo>
                      <a:pt x="3993" y="5179"/>
                    </a:lnTo>
                    <a:close/>
                    <a:moveTo>
                      <a:pt x="747" y="1193"/>
                    </a:moveTo>
                    <a:lnTo>
                      <a:pt x="745" y="1177"/>
                    </a:lnTo>
                    <a:lnTo>
                      <a:pt x="745" y="1164"/>
                    </a:lnTo>
                    <a:lnTo>
                      <a:pt x="745" y="1150"/>
                    </a:lnTo>
                    <a:lnTo>
                      <a:pt x="745" y="1137"/>
                    </a:lnTo>
                    <a:lnTo>
                      <a:pt x="757" y="1156"/>
                    </a:lnTo>
                    <a:lnTo>
                      <a:pt x="768" y="1173"/>
                    </a:lnTo>
                    <a:lnTo>
                      <a:pt x="774" y="1185"/>
                    </a:lnTo>
                    <a:lnTo>
                      <a:pt x="778" y="1197"/>
                    </a:lnTo>
                    <a:lnTo>
                      <a:pt x="774" y="1201"/>
                    </a:lnTo>
                    <a:lnTo>
                      <a:pt x="770" y="1201"/>
                    </a:lnTo>
                    <a:lnTo>
                      <a:pt x="759" y="1199"/>
                    </a:lnTo>
                    <a:lnTo>
                      <a:pt x="747" y="1193"/>
                    </a:lnTo>
                    <a:close/>
                    <a:moveTo>
                      <a:pt x="1389" y="4605"/>
                    </a:moveTo>
                    <a:lnTo>
                      <a:pt x="1395" y="4592"/>
                    </a:lnTo>
                    <a:lnTo>
                      <a:pt x="1402" y="4580"/>
                    </a:lnTo>
                    <a:lnTo>
                      <a:pt x="1406" y="4569"/>
                    </a:lnTo>
                    <a:lnTo>
                      <a:pt x="1412" y="4561"/>
                    </a:lnTo>
                    <a:lnTo>
                      <a:pt x="1451" y="4503"/>
                    </a:lnTo>
                    <a:lnTo>
                      <a:pt x="1478" y="4466"/>
                    </a:lnTo>
                    <a:lnTo>
                      <a:pt x="1492" y="4446"/>
                    </a:lnTo>
                    <a:lnTo>
                      <a:pt x="1494" y="4446"/>
                    </a:lnTo>
                    <a:lnTo>
                      <a:pt x="1484" y="4462"/>
                    </a:lnTo>
                    <a:lnTo>
                      <a:pt x="1463" y="4495"/>
                    </a:lnTo>
                    <a:lnTo>
                      <a:pt x="1430" y="4541"/>
                    </a:lnTo>
                    <a:lnTo>
                      <a:pt x="1389" y="4605"/>
                    </a:lnTo>
                    <a:close/>
                    <a:moveTo>
                      <a:pt x="3373" y="890"/>
                    </a:moveTo>
                    <a:lnTo>
                      <a:pt x="3373" y="908"/>
                    </a:lnTo>
                    <a:lnTo>
                      <a:pt x="3373" y="929"/>
                    </a:lnTo>
                    <a:lnTo>
                      <a:pt x="3373" y="939"/>
                    </a:lnTo>
                    <a:lnTo>
                      <a:pt x="3373" y="951"/>
                    </a:lnTo>
                    <a:lnTo>
                      <a:pt x="3373" y="962"/>
                    </a:lnTo>
                    <a:lnTo>
                      <a:pt x="3373" y="974"/>
                    </a:lnTo>
                    <a:lnTo>
                      <a:pt x="3367" y="964"/>
                    </a:lnTo>
                    <a:lnTo>
                      <a:pt x="3365" y="954"/>
                    </a:lnTo>
                    <a:lnTo>
                      <a:pt x="3365" y="945"/>
                    </a:lnTo>
                    <a:lnTo>
                      <a:pt x="3365" y="935"/>
                    </a:lnTo>
                    <a:lnTo>
                      <a:pt x="3365" y="923"/>
                    </a:lnTo>
                    <a:lnTo>
                      <a:pt x="3365" y="912"/>
                    </a:lnTo>
                    <a:lnTo>
                      <a:pt x="3367" y="900"/>
                    </a:lnTo>
                    <a:lnTo>
                      <a:pt x="3373" y="890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52" name="Freeform 9"/>
              <p:cNvSpPr>
                <a:spLocks/>
              </p:cNvSpPr>
              <p:nvPr/>
            </p:nvSpPr>
            <p:spPr bwMode="auto">
              <a:xfrm>
                <a:off x="279468" y="3892986"/>
                <a:ext cx="727107" cy="531885"/>
              </a:xfrm>
              <a:custGeom>
                <a:avLst/>
                <a:gdLst>
                  <a:gd name="T0" fmla="*/ 33 w 2378"/>
                  <a:gd name="T1" fmla="*/ 15 h 1966"/>
                  <a:gd name="T2" fmla="*/ 0 w 2378"/>
                  <a:gd name="T3" fmla="*/ 232 h 1966"/>
                  <a:gd name="T4" fmla="*/ 2006 w 2378"/>
                  <a:gd name="T5" fmla="*/ 232 h 1966"/>
                  <a:gd name="T6" fmla="*/ 2006 w 2378"/>
                  <a:gd name="T7" fmla="*/ 1592 h 1966"/>
                  <a:gd name="T8" fmla="*/ 1354 w 2378"/>
                  <a:gd name="T9" fmla="*/ 1592 h 1966"/>
                  <a:gd name="T10" fmla="*/ 1238 w 2378"/>
                  <a:gd name="T11" fmla="*/ 1731 h 1966"/>
                  <a:gd name="T12" fmla="*/ 786 w 2378"/>
                  <a:gd name="T13" fmla="*/ 1784 h 1966"/>
                  <a:gd name="T14" fmla="*/ 679 w 2378"/>
                  <a:gd name="T15" fmla="*/ 1966 h 1966"/>
                  <a:gd name="T16" fmla="*/ 2266 w 2378"/>
                  <a:gd name="T17" fmla="*/ 1966 h 1966"/>
                  <a:gd name="T18" fmla="*/ 2347 w 2378"/>
                  <a:gd name="T19" fmla="*/ 285 h 1966"/>
                  <a:gd name="T20" fmla="*/ 2378 w 2378"/>
                  <a:gd name="T21" fmla="*/ 0 h 1966"/>
                  <a:gd name="T22" fmla="*/ 33 w 2378"/>
                  <a:gd name="T23" fmla="*/ 15 h 1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78" h="1966">
                    <a:moveTo>
                      <a:pt x="33" y="15"/>
                    </a:moveTo>
                    <a:lnTo>
                      <a:pt x="0" y="232"/>
                    </a:lnTo>
                    <a:lnTo>
                      <a:pt x="2006" y="232"/>
                    </a:lnTo>
                    <a:lnTo>
                      <a:pt x="2006" y="1592"/>
                    </a:lnTo>
                    <a:lnTo>
                      <a:pt x="1354" y="1592"/>
                    </a:lnTo>
                    <a:lnTo>
                      <a:pt x="1238" y="1731"/>
                    </a:lnTo>
                    <a:lnTo>
                      <a:pt x="786" y="1784"/>
                    </a:lnTo>
                    <a:lnTo>
                      <a:pt x="679" y="1966"/>
                    </a:lnTo>
                    <a:lnTo>
                      <a:pt x="2266" y="1966"/>
                    </a:lnTo>
                    <a:lnTo>
                      <a:pt x="2347" y="285"/>
                    </a:lnTo>
                    <a:lnTo>
                      <a:pt x="2378" y="0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53" name="Freeform 10"/>
              <p:cNvSpPr>
                <a:spLocks/>
              </p:cNvSpPr>
              <p:nvPr/>
            </p:nvSpPr>
            <p:spPr bwMode="auto">
              <a:xfrm>
                <a:off x="278245" y="3417374"/>
                <a:ext cx="1345974" cy="1007498"/>
              </a:xfrm>
              <a:custGeom>
                <a:avLst/>
                <a:gdLst>
                  <a:gd name="T0" fmla="*/ 13 w 4402"/>
                  <a:gd name="T1" fmla="*/ 1101 h 3725"/>
                  <a:gd name="T2" fmla="*/ 66 w 4402"/>
                  <a:gd name="T3" fmla="*/ 524 h 3725"/>
                  <a:gd name="T4" fmla="*/ 219 w 4402"/>
                  <a:gd name="T5" fmla="*/ 541 h 3725"/>
                  <a:gd name="T6" fmla="*/ 283 w 4402"/>
                  <a:gd name="T7" fmla="*/ 1103 h 3725"/>
                  <a:gd name="T8" fmla="*/ 195 w 4402"/>
                  <a:gd name="T9" fmla="*/ 1799 h 3725"/>
                  <a:gd name="T10" fmla="*/ 519 w 4402"/>
                  <a:gd name="T11" fmla="*/ 1049 h 3725"/>
                  <a:gd name="T12" fmla="*/ 572 w 4402"/>
                  <a:gd name="T13" fmla="*/ 440 h 3725"/>
                  <a:gd name="T14" fmla="*/ 725 w 4402"/>
                  <a:gd name="T15" fmla="*/ 458 h 3725"/>
                  <a:gd name="T16" fmla="*/ 789 w 4402"/>
                  <a:gd name="T17" fmla="*/ 1103 h 3725"/>
                  <a:gd name="T18" fmla="*/ 735 w 4402"/>
                  <a:gd name="T19" fmla="*/ 1817 h 3725"/>
                  <a:gd name="T20" fmla="*/ 1025 w 4402"/>
                  <a:gd name="T21" fmla="*/ 1049 h 3725"/>
                  <a:gd name="T22" fmla="*/ 1078 w 4402"/>
                  <a:gd name="T23" fmla="*/ 440 h 3725"/>
                  <a:gd name="T24" fmla="*/ 1264 w 4402"/>
                  <a:gd name="T25" fmla="*/ 458 h 3725"/>
                  <a:gd name="T26" fmla="*/ 1297 w 4402"/>
                  <a:gd name="T27" fmla="*/ 1103 h 3725"/>
                  <a:gd name="T28" fmla="*/ 1241 w 4402"/>
                  <a:gd name="T29" fmla="*/ 1834 h 3725"/>
                  <a:gd name="T30" fmla="*/ 1493 w 4402"/>
                  <a:gd name="T31" fmla="*/ 1111 h 3725"/>
                  <a:gd name="T32" fmla="*/ 1584 w 4402"/>
                  <a:gd name="T33" fmla="*/ 440 h 3725"/>
                  <a:gd name="T34" fmla="*/ 1739 w 4402"/>
                  <a:gd name="T35" fmla="*/ 458 h 3725"/>
                  <a:gd name="T36" fmla="*/ 1803 w 4402"/>
                  <a:gd name="T37" fmla="*/ 1103 h 3725"/>
                  <a:gd name="T38" fmla="*/ 1729 w 4402"/>
                  <a:gd name="T39" fmla="*/ 1817 h 3725"/>
                  <a:gd name="T40" fmla="*/ 1970 w 4402"/>
                  <a:gd name="T41" fmla="*/ 1569 h 3725"/>
                  <a:gd name="T42" fmla="*/ 2092 w 4402"/>
                  <a:gd name="T43" fmla="*/ 948 h 3725"/>
                  <a:gd name="T44" fmla="*/ 2092 w 4402"/>
                  <a:gd name="T45" fmla="*/ 669 h 3725"/>
                  <a:gd name="T46" fmla="*/ 2373 w 4402"/>
                  <a:gd name="T47" fmla="*/ 2 h 3725"/>
                  <a:gd name="T48" fmla="*/ 2309 w 4402"/>
                  <a:gd name="T49" fmla="*/ 704 h 3725"/>
                  <a:gd name="T50" fmla="*/ 2282 w 4402"/>
                  <a:gd name="T51" fmla="*/ 1200 h 3725"/>
                  <a:gd name="T52" fmla="*/ 2269 w 4402"/>
                  <a:gd name="T53" fmla="*/ 1590 h 3725"/>
                  <a:gd name="T54" fmla="*/ 2596 w 4402"/>
                  <a:gd name="T55" fmla="*/ 1224 h 3725"/>
                  <a:gd name="T56" fmla="*/ 2596 w 4402"/>
                  <a:gd name="T57" fmla="*/ 944 h 3725"/>
                  <a:gd name="T58" fmla="*/ 2819 w 4402"/>
                  <a:gd name="T59" fmla="*/ 217 h 3725"/>
                  <a:gd name="T60" fmla="*/ 2816 w 4402"/>
                  <a:gd name="T61" fmla="*/ 981 h 3725"/>
                  <a:gd name="T62" fmla="*/ 2752 w 4402"/>
                  <a:gd name="T63" fmla="*/ 1400 h 3725"/>
                  <a:gd name="T64" fmla="*/ 3105 w 4402"/>
                  <a:gd name="T65" fmla="*/ 1224 h 3725"/>
                  <a:gd name="T66" fmla="*/ 3105 w 4402"/>
                  <a:gd name="T67" fmla="*/ 944 h 3725"/>
                  <a:gd name="T68" fmla="*/ 3386 w 4402"/>
                  <a:gd name="T69" fmla="*/ 132 h 3725"/>
                  <a:gd name="T70" fmla="*/ 3324 w 4402"/>
                  <a:gd name="T71" fmla="*/ 981 h 3725"/>
                  <a:gd name="T72" fmla="*/ 3258 w 4402"/>
                  <a:gd name="T73" fmla="*/ 1400 h 3725"/>
                  <a:gd name="T74" fmla="*/ 3611 w 4402"/>
                  <a:gd name="T75" fmla="*/ 1224 h 3725"/>
                  <a:gd name="T76" fmla="*/ 3611 w 4402"/>
                  <a:gd name="T77" fmla="*/ 944 h 3725"/>
                  <a:gd name="T78" fmla="*/ 3892 w 4402"/>
                  <a:gd name="T79" fmla="*/ 231 h 3725"/>
                  <a:gd name="T80" fmla="*/ 3830 w 4402"/>
                  <a:gd name="T81" fmla="*/ 981 h 3725"/>
                  <a:gd name="T82" fmla="*/ 3766 w 4402"/>
                  <a:gd name="T83" fmla="*/ 1400 h 3725"/>
                  <a:gd name="T84" fmla="*/ 4117 w 4402"/>
                  <a:gd name="T85" fmla="*/ 1224 h 3725"/>
                  <a:gd name="T86" fmla="*/ 4117 w 4402"/>
                  <a:gd name="T87" fmla="*/ 944 h 3725"/>
                  <a:gd name="T88" fmla="*/ 4402 w 4402"/>
                  <a:gd name="T89" fmla="*/ 287 h 3725"/>
                  <a:gd name="T90" fmla="*/ 4336 w 4402"/>
                  <a:gd name="T91" fmla="*/ 981 h 3725"/>
                  <a:gd name="T92" fmla="*/ 4272 w 4402"/>
                  <a:gd name="T93" fmla="*/ 1956 h 3725"/>
                  <a:gd name="T94" fmla="*/ 2274 w 4402"/>
                  <a:gd name="T95" fmla="*/ 3343 h 3725"/>
                  <a:gd name="T96" fmla="*/ 3452 w 4402"/>
                  <a:gd name="T97" fmla="*/ 3469 h 3725"/>
                  <a:gd name="T98" fmla="*/ 581 w 4402"/>
                  <a:gd name="T99" fmla="*/ 3725 h 3725"/>
                  <a:gd name="T100" fmla="*/ 1301 w 4402"/>
                  <a:gd name="T101" fmla="*/ 3351 h 3725"/>
                  <a:gd name="T102" fmla="*/ 0 w 4402"/>
                  <a:gd name="T103" fmla="*/ 1991 h 3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02" h="3725">
                    <a:moveTo>
                      <a:pt x="36" y="1743"/>
                    </a:moveTo>
                    <a:lnTo>
                      <a:pt x="66" y="1189"/>
                    </a:lnTo>
                    <a:lnTo>
                      <a:pt x="13" y="1101"/>
                    </a:lnTo>
                    <a:lnTo>
                      <a:pt x="13" y="927"/>
                    </a:lnTo>
                    <a:lnTo>
                      <a:pt x="66" y="859"/>
                    </a:lnTo>
                    <a:lnTo>
                      <a:pt x="66" y="524"/>
                    </a:lnTo>
                    <a:lnTo>
                      <a:pt x="13" y="314"/>
                    </a:lnTo>
                    <a:lnTo>
                      <a:pt x="347" y="314"/>
                    </a:lnTo>
                    <a:lnTo>
                      <a:pt x="219" y="541"/>
                    </a:lnTo>
                    <a:lnTo>
                      <a:pt x="219" y="859"/>
                    </a:lnTo>
                    <a:lnTo>
                      <a:pt x="283" y="894"/>
                    </a:lnTo>
                    <a:lnTo>
                      <a:pt x="283" y="1103"/>
                    </a:lnTo>
                    <a:lnTo>
                      <a:pt x="219" y="1138"/>
                    </a:lnTo>
                    <a:lnTo>
                      <a:pt x="219" y="1400"/>
                    </a:lnTo>
                    <a:lnTo>
                      <a:pt x="195" y="1799"/>
                    </a:lnTo>
                    <a:lnTo>
                      <a:pt x="572" y="1799"/>
                    </a:lnTo>
                    <a:lnTo>
                      <a:pt x="572" y="1136"/>
                    </a:lnTo>
                    <a:lnTo>
                      <a:pt x="519" y="1049"/>
                    </a:lnTo>
                    <a:lnTo>
                      <a:pt x="519" y="927"/>
                    </a:lnTo>
                    <a:lnTo>
                      <a:pt x="572" y="859"/>
                    </a:lnTo>
                    <a:lnTo>
                      <a:pt x="572" y="440"/>
                    </a:lnTo>
                    <a:lnTo>
                      <a:pt x="422" y="291"/>
                    </a:lnTo>
                    <a:lnTo>
                      <a:pt x="853" y="291"/>
                    </a:lnTo>
                    <a:lnTo>
                      <a:pt x="725" y="458"/>
                    </a:lnTo>
                    <a:lnTo>
                      <a:pt x="725" y="859"/>
                    </a:lnTo>
                    <a:lnTo>
                      <a:pt x="789" y="894"/>
                    </a:lnTo>
                    <a:lnTo>
                      <a:pt x="789" y="1103"/>
                    </a:lnTo>
                    <a:lnTo>
                      <a:pt x="725" y="1138"/>
                    </a:lnTo>
                    <a:lnTo>
                      <a:pt x="725" y="1400"/>
                    </a:lnTo>
                    <a:lnTo>
                      <a:pt x="735" y="1817"/>
                    </a:lnTo>
                    <a:lnTo>
                      <a:pt x="1078" y="1817"/>
                    </a:lnTo>
                    <a:lnTo>
                      <a:pt x="1078" y="1136"/>
                    </a:lnTo>
                    <a:lnTo>
                      <a:pt x="1025" y="1049"/>
                    </a:lnTo>
                    <a:lnTo>
                      <a:pt x="1025" y="927"/>
                    </a:lnTo>
                    <a:lnTo>
                      <a:pt x="1078" y="859"/>
                    </a:lnTo>
                    <a:lnTo>
                      <a:pt x="1078" y="440"/>
                    </a:lnTo>
                    <a:lnTo>
                      <a:pt x="944" y="231"/>
                    </a:lnTo>
                    <a:lnTo>
                      <a:pt x="1359" y="231"/>
                    </a:lnTo>
                    <a:lnTo>
                      <a:pt x="1264" y="458"/>
                    </a:lnTo>
                    <a:lnTo>
                      <a:pt x="1264" y="859"/>
                    </a:lnTo>
                    <a:lnTo>
                      <a:pt x="1297" y="894"/>
                    </a:lnTo>
                    <a:lnTo>
                      <a:pt x="1297" y="1103"/>
                    </a:lnTo>
                    <a:lnTo>
                      <a:pt x="1231" y="1138"/>
                    </a:lnTo>
                    <a:lnTo>
                      <a:pt x="1231" y="1400"/>
                    </a:lnTo>
                    <a:lnTo>
                      <a:pt x="1241" y="1834"/>
                    </a:lnTo>
                    <a:lnTo>
                      <a:pt x="1584" y="1834"/>
                    </a:lnTo>
                    <a:lnTo>
                      <a:pt x="1584" y="1198"/>
                    </a:lnTo>
                    <a:lnTo>
                      <a:pt x="1493" y="1111"/>
                    </a:lnTo>
                    <a:lnTo>
                      <a:pt x="1493" y="927"/>
                    </a:lnTo>
                    <a:lnTo>
                      <a:pt x="1584" y="859"/>
                    </a:lnTo>
                    <a:lnTo>
                      <a:pt x="1584" y="440"/>
                    </a:lnTo>
                    <a:lnTo>
                      <a:pt x="1489" y="231"/>
                    </a:lnTo>
                    <a:lnTo>
                      <a:pt x="1906" y="283"/>
                    </a:lnTo>
                    <a:lnTo>
                      <a:pt x="1739" y="458"/>
                    </a:lnTo>
                    <a:lnTo>
                      <a:pt x="1739" y="859"/>
                    </a:lnTo>
                    <a:lnTo>
                      <a:pt x="1803" y="894"/>
                    </a:lnTo>
                    <a:lnTo>
                      <a:pt x="1803" y="1103"/>
                    </a:lnTo>
                    <a:lnTo>
                      <a:pt x="1739" y="1138"/>
                    </a:lnTo>
                    <a:lnTo>
                      <a:pt x="1739" y="1400"/>
                    </a:lnTo>
                    <a:lnTo>
                      <a:pt x="1729" y="1817"/>
                    </a:lnTo>
                    <a:lnTo>
                      <a:pt x="2009" y="1817"/>
                    </a:lnTo>
                    <a:lnTo>
                      <a:pt x="2069" y="1600"/>
                    </a:lnTo>
                    <a:lnTo>
                      <a:pt x="1970" y="1569"/>
                    </a:lnTo>
                    <a:lnTo>
                      <a:pt x="1970" y="1251"/>
                    </a:lnTo>
                    <a:lnTo>
                      <a:pt x="2053" y="1206"/>
                    </a:lnTo>
                    <a:lnTo>
                      <a:pt x="2092" y="948"/>
                    </a:lnTo>
                    <a:lnTo>
                      <a:pt x="2040" y="861"/>
                    </a:lnTo>
                    <a:lnTo>
                      <a:pt x="2040" y="739"/>
                    </a:lnTo>
                    <a:lnTo>
                      <a:pt x="2092" y="669"/>
                    </a:lnTo>
                    <a:lnTo>
                      <a:pt x="2092" y="250"/>
                    </a:lnTo>
                    <a:lnTo>
                      <a:pt x="1970" y="0"/>
                    </a:lnTo>
                    <a:lnTo>
                      <a:pt x="2373" y="2"/>
                    </a:lnTo>
                    <a:lnTo>
                      <a:pt x="2245" y="268"/>
                    </a:lnTo>
                    <a:lnTo>
                      <a:pt x="2245" y="669"/>
                    </a:lnTo>
                    <a:lnTo>
                      <a:pt x="2309" y="704"/>
                    </a:lnTo>
                    <a:lnTo>
                      <a:pt x="2309" y="913"/>
                    </a:lnTo>
                    <a:lnTo>
                      <a:pt x="2245" y="948"/>
                    </a:lnTo>
                    <a:lnTo>
                      <a:pt x="2282" y="1200"/>
                    </a:lnTo>
                    <a:lnTo>
                      <a:pt x="2393" y="1233"/>
                    </a:lnTo>
                    <a:lnTo>
                      <a:pt x="2375" y="1528"/>
                    </a:lnTo>
                    <a:lnTo>
                      <a:pt x="2269" y="1590"/>
                    </a:lnTo>
                    <a:lnTo>
                      <a:pt x="2296" y="1817"/>
                    </a:lnTo>
                    <a:lnTo>
                      <a:pt x="2583" y="1817"/>
                    </a:lnTo>
                    <a:lnTo>
                      <a:pt x="2596" y="1224"/>
                    </a:lnTo>
                    <a:lnTo>
                      <a:pt x="2546" y="1136"/>
                    </a:lnTo>
                    <a:lnTo>
                      <a:pt x="2546" y="1014"/>
                    </a:lnTo>
                    <a:lnTo>
                      <a:pt x="2596" y="944"/>
                    </a:lnTo>
                    <a:lnTo>
                      <a:pt x="2596" y="440"/>
                    </a:lnTo>
                    <a:lnTo>
                      <a:pt x="2453" y="235"/>
                    </a:lnTo>
                    <a:lnTo>
                      <a:pt x="2819" y="217"/>
                    </a:lnTo>
                    <a:lnTo>
                      <a:pt x="2752" y="458"/>
                    </a:lnTo>
                    <a:lnTo>
                      <a:pt x="2752" y="946"/>
                    </a:lnTo>
                    <a:lnTo>
                      <a:pt x="2816" y="981"/>
                    </a:lnTo>
                    <a:lnTo>
                      <a:pt x="2816" y="1189"/>
                    </a:lnTo>
                    <a:lnTo>
                      <a:pt x="2752" y="1224"/>
                    </a:lnTo>
                    <a:lnTo>
                      <a:pt x="2752" y="1400"/>
                    </a:lnTo>
                    <a:lnTo>
                      <a:pt x="2767" y="1817"/>
                    </a:lnTo>
                    <a:lnTo>
                      <a:pt x="3105" y="1817"/>
                    </a:lnTo>
                    <a:lnTo>
                      <a:pt x="3105" y="1224"/>
                    </a:lnTo>
                    <a:lnTo>
                      <a:pt x="3052" y="1136"/>
                    </a:lnTo>
                    <a:lnTo>
                      <a:pt x="3052" y="1014"/>
                    </a:lnTo>
                    <a:lnTo>
                      <a:pt x="3105" y="944"/>
                    </a:lnTo>
                    <a:lnTo>
                      <a:pt x="3105" y="339"/>
                    </a:lnTo>
                    <a:lnTo>
                      <a:pt x="2984" y="132"/>
                    </a:lnTo>
                    <a:lnTo>
                      <a:pt x="3386" y="132"/>
                    </a:lnTo>
                    <a:lnTo>
                      <a:pt x="3258" y="357"/>
                    </a:lnTo>
                    <a:lnTo>
                      <a:pt x="3258" y="946"/>
                    </a:lnTo>
                    <a:lnTo>
                      <a:pt x="3324" y="981"/>
                    </a:lnTo>
                    <a:lnTo>
                      <a:pt x="3324" y="1189"/>
                    </a:lnTo>
                    <a:lnTo>
                      <a:pt x="3258" y="1224"/>
                    </a:lnTo>
                    <a:lnTo>
                      <a:pt x="3258" y="1400"/>
                    </a:lnTo>
                    <a:lnTo>
                      <a:pt x="3281" y="1811"/>
                    </a:lnTo>
                    <a:lnTo>
                      <a:pt x="3611" y="1815"/>
                    </a:lnTo>
                    <a:lnTo>
                      <a:pt x="3611" y="1224"/>
                    </a:lnTo>
                    <a:lnTo>
                      <a:pt x="3558" y="1136"/>
                    </a:lnTo>
                    <a:lnTo>
                      <a:pt x="3558" y="1014"/>
                    </a:lnTo>
                    <a:lnTo>
                      <a:pt x="3611" y="944"/>
                    </a:lnTo>
                    <a:lnTo>
                      <a:pt x="3611" y="440"/>
                    </a:lnTo>
                    <a:lnTo>
                      <a:pt x="3471" y="196"/>
                    </a:lnTo>
                    <a:lnTo>
                      <a:pt x="3892" y="231"/>
                    </a:lnTo>
                    <a:lnTo>
                      <a:pt x="3766" y="458"/>
                    </a:lnTo>
                    <a:lnTo>
                      <a:pt x="3766" y="946"/>
                    </a:lnTo>
                    <a:lnTo>
                      <a:pt x="3830" y="981"/>
                    </a:lnTo>
                    <a:lnTo>
                      <a:pt x="3830" y="1189"/>
                    </a:lnTo>
                    <a:lnTo>
                      <a:pt x="3766" y="1224"/>
                    </a:lnTo>
                    <a:lnTo>
                      <a:pt x="3766" y="1400"/>
                    </a:lnTo>
                    <a:lnTo>
                      <a:pt x="3750" y="1807"/>
                    </a:lnTo>
                    <a:lnTo>
                      <a:pt x="4117" y="1807"/>
                    </a:lnTo>
                    <a:lnTo>
                      <a:pt x="4117" y="1224"/>
                    </a:lnTo>
                    <a:lnTo>
                      <a:pt x="4066" y="1136"/>
                    </a:lnTo>
                    <a:lnTo>
                      <a:pt x="4066" y="1014"/>
                    </a:lnTo>
                    <a:lnTo>
                      <a:pt x="4117" y="944"/>
                    </a:lnTo>
                    <a:lnTo>
                      <a:pt x="4119" y="496"/>
                    </a:lnTo>
                    <a:lnTo>
                      <a:pt x="3997" y="304"/>
                    </a:lnTo>
                    <a:lnTo>
                      <a:pt x="4402" y="287"/>
                    </a:lnTo>
                    <a:lnTo>
                      <a:pt x="4274" y="514"/>
                    </a:lnTo>
                    <a:lnTo>
                      <a:pt x="4272" y="946"/>
                    </a:lnTo>
                    <a:lnTo>
                      <a:pt x="4336" y="981"/>
                    </a:lnTo>
                    <a:lnTo>
                      <a:pt x="4336" y="1189"/>
                    </a:lnTo>
                    <a:lnTo>
                      <a:pt x="4272" y="1224"/>
                    </a:lnTo>
                    <a:lnTo>
                      <a:pt x="4272" y="1956"/>
                    </a:lnTo>
                    <a:lnTo>
                      <a:pt x="2286" y="1956"/>
                    </a:lnTo>
                    <a:lnTo>
                      <a:pt x="2286" y="2478"/>
                    </a:lnTo>
                    <a:lnTo>
                      <a:pt x="2274" y="3343"/>
                    </a:lnTo>
                    <a:lnTo>
                      <a:pt x="2955" y="3343"/>
                    </a:lnTo>
                    <a:lnTo>
                      <a:pt x="3083" y="3469"/>
                    </a:lnTo>
                    <a:lnTo>
                      <a:pt x="3452" y="3469"/>
                    </a:lnTo>
                    <a:lnTo>
                      <a:pt x="3649" y="3723"/>
                    </a:lnTo>
                    <a:lnTo>
                      <a:pt x="2269" y="3725"/>
                    </a:lnTo>
                    <a:lnTo>
                      <a:pt x="581" y="3725"/>
                    </a:lnTo>
                    <a:lnTo>
                      <a:pt x="845" y="3442"/>
                    </a:lnTo>
                    <a:lnTo>
                      <a:pt x="1217" y="3430"/>
                    </a:lnTo>
                    <a:lnTo>
                      <a:pt x="1301" y="3351"/>
                    </a:lnTo>
                    <a:lnTo>
                      <a:pt x="1989" y="3320"/>
                    </a:lnTo>
                    <a:lnTo>
                      <a:pt x="1989" y="1991"/>
                    </a:lnTo>
                    <a:lnTo>
                      <a:pt x="0" y="1991"/>
                    </a:lnTo>
                    <a:lnTo>
                      <a:pt x="36" y="1743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54" name="Freeform 11"/>
              <p:cNvSpPr>
                <a:spLocks/>
              </p:cNvSpPr>
              <p:nvPr/>
            </p:nvSpPr>
            <p:spPr bwMode="auto">
              <a:xfrm>
                <a:off x="944200" y="3420620"/>
                <a:ext cx="53815" cy="60060"/>
              </a:xfrm>
              <a:custGeom>
                <a:avLst/>
                <a:gdLst>
                  <a:gd name="T0" fmla="*/ 177 w 177"/>
                  <a:gd name="T1" fmla="*/ 0 h 221"/>
                  <a:gd name="T2" fmla="*/ 14 w 177"/>
                  <a:gd name="T3" fmla="*/ 221 h 221"/>
                  <a:gd name="T4" fmla="*/ 0 w 177"/>
                  <a:gd name="T5" fmla="*/ 5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4" y="221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55" name="Freeform 12"/>
              <p:cNvSpPr>
                <a:spLocks/>
              </p:cNvSpPr>
              <p:nvPr/>
            </p:nvSpPr>
            <p:spPr bwMode="auto">
              <a:xfrm>
                <a:off x="1091578" y="3485550"/>
                <a:ext cx="34857" cy="66012"/>
              </a:xfrm>
              <a:custGeom>
                <a:avLst/>
                <a:gdLst>
                  <a:gd name="T0" fmla="*/ 115 w 115"/>
                  <a:gd name="T1" fmla="*/ 0 h 244"/>
                  <a:gd name="T2" fmla="*/ 20 w 115"/>
                  <a:gd name="T3" fmla="*/ 244 h 244"/>
                  <a:gd name="T4" fmla="*/ 0 w 115"/>
                  <a:gd name="T5" fmla="*/ 0 h 244"/>
                  <a:gd name="T6" fmla="*/ 115 w 115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5" h="244">
                    <a:moveTo>
                      <a:pt x="115" y="0"/>
                    </a:moveTo>
                    <a:lnTo>
                      <a:pt x="20" y="244"/>
                    </a:lnTo>
                    <a:lnTo>
                      <a:pt x="0" y="0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56" name="Freeform 13"/>
              <p:cNvSpPr>
                <a:spLocks/>
              </p:cNvSpPr>
              <p:nvPr/>
            </p:nvSpPr>
            <p:spPr bwMode="auto">
              <a:xfrm>
                <a:off x="1245683" y="3455791"/>
                <a:ext cx="56872" cy="80621"/>
              </a:xfrm>
              <a:custGeom>
                <a:avLst/>
                <a:gdLst>
                  <a:gd name="T0" fmla="*/ 186 w 186"/>
                  <a:gd name="T1" fmla="*/ 0 h 296"/>
                  <a:gd name="T2" fmla="*/ 17 w 186"/>
                  <a:gd name="T3" fmla="*/ 296 h 296"/>
                  <a:gd name="T4" fmla="*/ 0 w 186"/>
                  <a:gd name="T5" fmla="*/ 0 h 296"/>
                  <a:gd name="T6" fmla="*/ 186 w 186"/>
                  <a:gd name="T7" fmla="*/ 0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6" h="296">
                    <a:moveTo>
                      <a:pt x="186" y="0"/>
                    </a:moveTo>
                    <a:lnTo>
                      <a:pt x="17" y="296"/>
                    </a:lnTo>
                    <a:lnTo>
                      <a:pt x="0" y="0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57" name="Freeform 14"/>
              <p:cNvSpPr>
                <a:spLocks/>
              </p:cNvSpPr>
              <p:nvPr/>
            </p:nvSpPr>
            <p:spPr bwMode="auto">
              <a:xfrm>
                <a:off x="1407738" y="3485550"/>
                <a:ext cx="34857" cy="66012"/>
              </a:xfrm>
              <a:custGeom>
                <a:avLst/>
                <a:gdLst>
                  <a:gd name="T0" fmla="*/ 114 w 114"/>
                  <a:gd name="T1" fmla="*/ 0 h 244"/>
                  <a:gd name="T2" fmla="*/ 19 w 114"/>
                  <a:gd name="T3" fmla="*/ 244 h 244"/>
                  <a:gd name="T4" fmla="*/ 0 w 114"/>
                  <a:gd name="T5" fmla="*/ 0 h 244"/>
                  <a:gd name="T6" fmla="*/ 114 w 114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244">
                    <a:moveTo>
                      <a:pt x="114" y="0"/>
                    </a:moveTo>
                    <a:lnTo>
                      <a:pt x="19" y="244"/>
                    </a:lnTo>
                    <a:lnTo>
                      <a:pt x="0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58" name="Freeform 15"/>
              <p:cNvSpPr>
                <a:spLocks/>
              </p:cNvSpPr>
              <p:nvPr/>
            </p:nvSpPr>
            <p:spPr bwMode="auto">
              <a:xfrm>
                <a:off x="1568570" y="3498536"/>
                <a:ext cx="34246" cy="73587"/>
              </a:xfrm>
              <a:custGeom>
                <a:avLst/>
                <a:gdLst>
                  <a:gd name="T0" fmla="*/ 112 w 112"/>
                  <a:gd name="T1" fmla="*/ 0 h 271"/>
                  <a:gd name="T2" fmla="*/ 4 w 112"/>
                  <a:gd name="T3" fmla="*/ 271 h 271"/>
                  <a:gd name="T4" fmla="*/ 0 w 112"/>
                  <a:gd name="T5" fmla="*/ 0 h 271"/>
                  <a:gd name="T6" fmla="*/ 112 w 112"/>
                  <a:gd name="T7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271">
                    <a:moveTo>
                      <a:pt x="112" y="0"/>
                    </a:moveTo>
                    <a:lnTo>
                      <a:pt x="4" y="271"/>
                    </a:lnTo>
                    <a:lnTo>
                      <a:pt x="0" y="0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59" name="Freeform 16"/>
              <p:cNvSpPr>
                <a:spLocks/>
              </p:cNvSpPr>
              <p:nvPr/>
            </p:nvSpPr>
            <p:spPr bwMode="auto">
              <a:xfrm>
                <a:off x="892220" y="3422244"/>
                <a:ext cx="56261" cy="58437"/>
              </a:xfrm>
              <a:custGeom>
                <a:avLst/>
                <a:gdLst>
                  <a:gd name="T0" fmla="*/ 168 w 182"/>
                  <a:gd name="T1" fmla="*/ 0 h 216"/>
                  <a:gd name="T2" fmla="*/ 0 w 182"/>
                  <a:gd name="T3" fmla="*/ 10 h 216"/>
                  <a:gd name="T4" fmla="*/ 182 w 182"/>
                  <a:gd name="T5" fmla="*/ 216 h 216"/>
                  <a:gd name="T6" fmla="*/ 168 w 182"/>
                  <a:gd name="T7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6">
                    <a:moveTo>
                      <a:pt x="168" y="0"/>
                    </a:moveTo>
                    <a:lnTo>
                      <a:pt x="0" y="10"/>
                    </a:lnTo>
                    <a:lnTo>
                      <a:pt x="182" y="216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60" name="Freeform 17"/>
              <p:cNvSpPr>
                <a:spLocks/>
              </p:cNvSpPr>
              <p:nvPr/>
            </p:nvSpPr>
            <p:spPr bwMode="auto">
              <a:xfrm>
                <a:off x="796821" y="3488256"/>
                <a:ext cx="54426" cy="60601"/>
              </a:xfrm>
              <a:custGeom>
                <a:avLst/>
                <a:gdLst>
                  <a:gd name="T0" fmla="*/ 178 w 178"/>
                  <a:gd name="T1" fmla="*/ 0 h 223"/>
                  <a:gd name="T2" fmla="*/ 17 w 178"/>
                  <a:gd name="T3" fmla="*/ 223 h 223"/>
                  <a:gd name="T4" fmla="*/ 0 w 178"/>
                  <a:gd name="T5" fmla="*/ 8 h 223"/>
                  <a:gd name="T6" fmla="*/ 178 w 178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8" h="223">
                    <a:moveTo>
                      <a:pt x="178" y="0"/>
                    </a:moveTo>
                    <a:lnTo>
                      <a:pt x="17" y="223"/>
                    </a:lnTo>
                    <a:lnTo>
                      <a:pt x="0" y="8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61" name="Freeform 18"/>
              <p:cNvSpPr>
                <a:spLocks/>
              </p:cNvSpPr>
              <p:nvPr/>
            </p:nvSpPr>
            <p:spPr bwMode="auto">
              <a:xfrm>
                <a:off x="746065" y="3490420"/>
                <a:ext cx="56261" cy="58437"/>
              </a:xfrm>
              <a:custGeom>
                <a:avLst/>
                <a:gdLst>
                  <a:gd name="T0" fmla="*/ 167 w 184"/>
                  <a:gd name="T1" fmla="*/ 0 h 215"/>
                  <a:gd name="T2" fmla="*/ 0 w 184"/>
                  <a:gd name="T3" fmla="*/ 9 h 215"/>
                  <a:gd name="T4" fmla="*/ 184 w 184"/>
                  <a:gd name="T5" fmla="*/ 215 h 215"/>
                  <a:gd name="T6" fmla="*/ 167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7" y="0"/>
                    </a:moveTo>
                    <a:lnTo>
                      <a:pt x="0" y="9"/>
                    </a:lnTo>
                    <a:lnTo>
                      <a:pt x="184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62" name="Freeform 19"/>
              <p:cNvSpPr>
                <a:spLocks/>
              </p:cNvSpPr>
              <p:nvPr/>
            </p:nvSpPr>
            <p:spPr bwMode="auto">
              <a:xfrm>
                <a:off x="633543" y="3481763"/>
                <a:ext cx="53815" cy="60060"/>
              </a:xfrm>
              <a:custGeom>
                <a:avLst/>
                <a:gdLst>
                  <a:gd name="T0" fmla="*/ 177 w 177"/>
                  <a:gd name="T1" fmla="*/ 0 h 223"/>
                  <a:gd name="T2" fmla="*/ 16 w 177"/>
                  <a:gd name="T3" fmla="*/ 223 h 223"/>
                  <a:gd name="T4" fmla="*/ 0 w 177"/>
                  <a:gd name="T5" fmla="*/ 5 h 223"/>
                  <a:gd name="T6" fmla="*/ 177 w 177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3">
                    <a:moveTo>
                      <a:pt x="177" y="0"/>
                    </a:moveTo>
                    <a:lnTo>
                      <a:pt x="16" y="223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63" name="Freeform 20"/>
              <p:cNvSpPr>
                <a:spLocks/>
              </p:cNvSpPr>
              <p:nvPr/>
            </p:nvSpPr>
            <p:spPr bwMode="auto">
              <a:xfrm>
                <a:off x="582175" y="3483386"/>
                <a:ext cx="55649" cy="58437"/>
              </a:xfrm>
              <a:custGeom>
                <a:avLst/>
                <a:gdLst>
                  <a:gd name="T0" fmla="*/ 167 w 183"/>
                  <a:gd name="T1" fmla="*/ 0 h 218"/>
                  <a:gd name="T2" fmla="*/ 0 w 183"/>
                  <a:gd name="T3" fmla="*/ 10 h 218"/>
                  <a:gd name="T4" fmla="*/ 183 w 183"/>
                  <a:gd name="T5" fmla="*/ 218 h 218"/>
                  <a:gd name="T6" fmla="*/ 167 w 183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3" h="218">
                    <a:moveTo>
                      <a:pt x="167" y="0"/>
                    </a:moveTo>
                    <a:lnTo>
                      <a:pt x="0" y="10"/>
                    </a:lnTo>
                    <a:lnTo>
                      <a:pt x="183" y="218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64" name="Freeform 21"/>
              <p:cNvSpPr>
                <a:spLocks/>
              </p:cNvSpPr>
              <p:nvPr/>
            </p:nvSpPr>
            <p:spPr bwMode="auto">
              <a:xfrm>
                <a:off x="473934" y="3494208"/>
                <a:ext cx="53815" cy="60601"/>
              </a:xfrm>
              <a:custGeom>
                <a:avLst/>
                <a:gdLst>
                  <a:gd name="T0" fmla="*/ 176 w 176"/>
                  <a:gd name="T1" fmla="*/ 0 h 223"/>
                  <a:gd name="T2" fmla="*/ 15 w 176"/>
                  <a:gd name="T3" fmla="*/ 223 h 223"/>
                  <a:gd name="T4" fmla="*/ 0 w 176"/>
                  <a:gd name="T5" fmla="*/ 8 h 223"/>
                  <a:gd name="T6" fmla="*/ 176 w 176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6" h="223">
                    <a:moveTo>
                      <a:pt x="176" y="0"/>
                    </a:moveTo>
                    <a:lnTo>
                      <a:pt x="15" y="223"/>
                    </a:lnTo>
                    <a:lnTo>
                      <a:pt x="0" y="8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65" name="Freeform 22"/>
              <p:cNvSpPr>
                <a:spLocks/>
              </p:cNvSpPr>
              <p:nvPr/>
            </p:nvSpPr>
            <p:spPr bwMode="auto">
              <a:xfrm>
                <a:off x="422566" y="3496372"/>
                <a:ext cx="56261" cy="58437"/>
              </a:xfrm>
              <a:custGeom>
                <a:avLst/>
                <a:gdLst>
                  <a:gd name="T0" fmla="*/ 167 w 182"/>
                  <a:gd name="T1" fmla="*/ 0 h 215"/>
                  <a:gd name="T2" fmla="*/ 0 w 182"/>
                  <a:gd name="T3" fmla="*/ 8 h 215"/>
                  <a:gd name="T4" fmla="*/ 182 w 182"/>
                  <a:gd name="T5" fmla="*/ 215 h 215"/>
                  <a:gd name="T6" fmla="*/ 167 w 182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5">
                    <a:moveTo>
                      <a:pt x="167" y="0"/>
                    </a:moveTo>
                    <a:lnTo>
                      <a:pt x="0" y="8"/>
                    </a:lnTo>
                    <a:lnTo>
                      <a:pt x="182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66" name="Freeform 23"/>
              <p:cNvSpPr>
                <a:spLocks/>
              </p:cNvSpPr>
              <p:nvPr/>
            </p:nvSpPr>
            <p:spPr bwMode="auto">
              <a:xfrm>
                <a:off x="329002" y="3500701"/>
                <a:ext cx="53815" cy="59519"/>
              </a:xfrm>
              <a:custGeom>
                <a:avLst/>
                <a:gdLst>
                  <a:gd name="T0" fmla="*/ 177 w 177"/>
                  <a:gd name="T1" fmla="*/ 0 h 221"/>
                  <a:gd name="T2" fmla="*/ 16 w 177"/>
                  <a:gd name="T3" fmla="*/ 221 h 221"/>
                  <a:gd name="T4" fmla="*/ 0 w 177"/>
                  <a:gd name="T5" fmla="*/ 6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6" y="221"/>
                    </a:lnTo>
                    <a:lnTo>
                      <a:pt x="0" y="6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67" name="Freeform 24"/>
              <p:cNvSpPr>
                <a:spLocks/>
              </p:cNvSpPr>
              <p:nvPr/>
            </p:nvSpPr>
            <p:spPr bwMode="auto">
              <a:xfrm>
                <a:off x="277634" y="3502324"/>
                <a:ext cx="56261" cy="57896"/>
              </a:xfrm>
              <a:custGeom>
                <a:avLst/>
                <a:gdLst>
                  <a:gd name="T0" fmla="*/ 168 w 184"/>
                  <a:gd name="T1" fmla="*/ 0 h 215"/>
                  <a:gd name="T2" fmla="*/ 0 w 184"/>
                  <a:gd name="T3" fmla="*/ 10 h 215"/>
                  <a:gd name="T4" fmla="*/ 184 w 184"/>
                  <a:gd name="T5" fmla="*/ 215 h 215"/>
                  <a:gd name="T6" fmla="*/ 168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8" y="0"/>
                    </a:moveTo>
                    <a:lnTo>
                      <a:pt x="0" y="10"/>
                    </a:lnTo>
                    <a:lnTo>
                      <a:pt x="184" y="215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68" name="Freeform 25"/>
              <p:cNvSpPr>
                <a:spLocks/>
              </p:cNvSpPr>
              <p:nvPr/>
            </p:nvSpPr>
            <p:spPr bwMode="auto">
              <a:xfrm>
                <a:off x="1046325" y="3480139"/>
                <a:ext cx="51368" cy="76293"/>
              </a:xfrm>
              <a:custGeom>
                <a:avLst/>
                <a:gdLst>
                  <a:gd name="T0" fmla="*/ 169 w 169"/>
                  <a:gd name="T1" fmla="*/ 39 h 283"/>
                  <a:gd name="T2" fmla="*/ 169 w 169"/>
                  <a:gd name="T3" fmla="*/ 283 h 283"/>
                  <a:gd name="T4" fmla="*/ 0 w 169"/>
                  <a:gd name="T5" fmla="*/ 0 h 283"/>
                  <a:gd name="T6" fmla="*/ 169 w 169"/>
                  <a:gd name="T7" fmla="*/ 39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9" h="283">
                    <a:moveTo>
                      <a:pt x="169" y="39"/>
                    </a:moveTo>
                    <a:lnTo>
                      <a:pt x="169" y="283"/>
                    </a:lnTo>
                    <a:lnTo>
                      <a:pt x="0" y="0"/>
                    </a:lnTo>
                    <a:lnTo>
                      <a:pt x="169" y="39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69" name="Freeform 26"/>
              <p:cNvSpPr>
                <a:spLocks/>
              </p:cNvSpPr>
              <p:nvPr/>
            </p:nvSpPr>
            <p:spPr bwMode="auto">
              <a:xfrm>
                <a:off x="1196150" y="3453627"/>
                <a:ext cx="55038" cy="82786"/>
              </a:xfrm>
              <a:custGeom>
                <a:avLst/>
                <a:gdLst>
                  <a:gd name="T0" fmla="*/ 163 w 180"/>
                  <a:gd name="T1" fmla="*/ 8 h 304"/>
                  <a:gd name="T2" fmla="*/ 180 w 180"/>
                  <a:gd name="T3" fmla="*/ 304 h 304"/>
                  <a:gd name="T4" fmla="*/ 0 w 180"/>
                  <a:gd name="T5" fmla="*/ 0 h 304"/>
                  <a:gd name="T6" fmla="*/ 163 w 180"/>
                  <a:gd name="T7" fmla="*/ 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0" h="304">
                    <a:moveTo>
                      <a:pt x="163" y="8"/>
                    </a:moveTo>
                    <a:lnTo>
                      <a:pt x="180" y="304"/>
                    </a:lnTo>
                    <a:lnTo>
                      <a:pt x="0" y="0"/>
                    </a:lnTo>
                    <a:lnTo>
                      <a:pt x="163" y="8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70" name="Freeform 27"/>
              <p:cNvSpPr>
                <a:spLocks/>
              </p:cNvSpPr>
              <p:nvPr/>
            </p:nvSpPr>
            <p:spPr bwMode="auto">
              <a:xfrm>
                <a:off x="1352089" y="3478516"/>
                <a:ext cx="61764" cy="73046"/>
              </a:xfrm>
              <a:custGeom>
                <a:avLst/>
                <a:gdLst>
                  <a:gd name="T0" fmla="*/ 182 w 201"/>
                  <a:gd name="T1" fmla="*/ 25 h 269"/>
                  <a:gd name="T2" fmla="*/ 201 w 201"/>
                  <a:gd name="T3" fmla="*/ 269 h 269"/>
                  <a:gd name="T4" fmla="*/ 0 w 201"/>
                  <a:gd name="T5" fmla="*/ 0 h 269"/>
                  <a:gd name="T6" fmla="*/ 182 w 201"/>
                  <a:gd name="T7" fmla="*/ 25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269">
                    <a:moveTo>
                      <a:pt x="182" y="25"/>
                    </a:moveTo>
                    <a:lnTo>
                      <a:pt x="201" y="269"/>
                    </a:lnTo>
                    <a:lnTo>
                      <a:pt x="0" y="0"/>
                    </a:lnTo>
                    <a:lnTo>
                      <a:pt x="182" y="2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71" name="Freeform 28"/>
              <p:cNvSpPr>
                <a:spLocks/>
              </p:cNvSpPr>
              <p:nvPr/>
            </p:nvSpPr>
            <p:spPr bwMode="auto">
              <a:xfrm>
                <a:off x="1515979" y="3498536"/>
                <a:ext cx="52591" cy="76834"/>
              </a:xfrm>
              <a:custGeom>
                <a:avLst/>
                <a:gdLst>
                  <a:gd name="T0" fmla="*/ 171 w 171"/>
                  <a:gd name="T1" fmla="*/ 0 h 285"/>
                  <a:gd name="T2" fmla="*/ 171 w 171"/>
                  <a:gd name="T3" fmla="*/ 285 h 285"/>
                  <a:gd name="T4" fmla="*/ 0 w 171"/>
                  <a:gd name="T5" fmla="*/ 3 h 285"/>
                  <a:gd name="T6" fmla="*/ 171 w 171"/>
                  <a:gd name="T7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1" h="285">
                    <a:moveTo>
                      <a:pt x="171" y="0"/>
                    </a:moveTo>
                    <a:lnTo>
                      <a:pt x="171" y="285"/>
                    </a:lnTo>
                    <a:lnTo>
                      <a:pt x="0" y="3"/>
                    </a:lnTo>
                    <a:lnTo>
                      <a:pt x="171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72" name="Rectangle 29"/>
              <p:cNvSpPr>
                <a:spLocks noChangeArrowheads="1"/>
              </p:cNvSpPr>
              <p:nvPr/>
            </p:nvSpPr>
            <p:spPr bwMode="auto">
              <a:xfrm>
                <a:off x="958265" y="3676553"/>
                <a:ext cx="11619" cy="5302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73" name="Rectangle 30"/>
              <p:cNvSpPr>
                <a:spLocks noChangeArrowheads="1"/>
              </p:cNvSpPr>
              <p:nvPr/>
            </p:nvSpPr>
            <p:spPr bwMode="auto">
              <a:xfrm>
                <a:off x="927077" y="3676553"/>
                <a:ext cx="31188" cy="5302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74" name="Freeform 31"/>
              <p:cNvSpPr>
                <a:spLocks/>
              </p:cNvSpPr>
              <p:nvPr/>
            </p:nvSpPr>
            <p:spPr bwMode="auto">
              <a:xfrm>
                <a:off x="904450" y="3676553"/>
                <a:ext cx="24461" cy="53026"/>
              </a:xfrm>
              <a:custGeom>
                <a:avLst/>
                <a:gdLst>
                  <a:gd name="T0" fmla="*/ 79 w 79"/>
                  <a:gd name="T1" fmla="*/ 196 h 196"/>
                  <a:gd name="T2" fmla="*/ 79 w 79"/>
                  <a:gd name="T3" fmla="*/ 0 h 196"/>
                  <a:gd name="T4" fmla="*/ 33 w 79"/>
                  <a:gd name="T5" fmla="*/ 0 h 196"/>
                  <a:gd name="T6" fmla="*/ 0 w 79"/>
                  <a:gd name="T7" fmla="*/ 196 h 196"/>
                  <a:gd name="T8" fmla="*/ 79 w 79"/>
                  <a:gd name="T9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6">
                    <a:moveTo>
                      <a:pt x="79" y="196"/>
                    </a:moveTo>
                    <a:lnTo>
                      <a:pt x="79" y="0"/>
                    </a:lnTo>
                    <a:lnTo>
                      <a:pt x="33" y="0"/>
                    </a:lnTo>
                    <a:lnTo>
                      <a:pt x="0" y="196"/>
                    </a:lnTo>
                    <a:lnTo>
                      <a:pt x="79" y="19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75" name="Freeform 32"/>
              <p:cNvSpPr>
                <a:spLocks/>
              </p:cNvSpPr>
              <p:nvPr/>
            </p:nvSpPr>
            <p:spPr bwMode="auto">
              <a:xfrm>
                <a:off x="944811" y="3862686"/>
                <a:ext cx="37915" cy="30301"/>
              </a:xfrm>
              <a:custGeom>
                <a:avLst/>
                <a:gdLst>
                  <a:gd name="T0" fmla="*/ 125 w 125"/>
                  <a:gd name="T1" fmla="*/ 113 h 113"/>
                  <a:gd name="T2" fmla="*/ 97 w 125"/>
                  <a:gd name="T3" fmla="*/ 0 h 113"/>
                  <a:gd name="T4" fmla="*/ 0 w 125"/>
                  <a:gd name="T5" fmla="*/ 0 h 113"/>
                  <a:gd name="T6" fmla="*/ 0 w 125"/>
                  <a:gd name="T7" fmla="*/ 113 h 113"/>
                  <a:gd name="T8" fmla="*/ 125 w 125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13">
                    <a:moveTo>
                      <a:pt x="125" y="113"/>
                    </a:moveTo>
                    <a:lnTo>
                      <a:pt x="97" y="0"/>
                    </a:lnTo>
                    <a:lnTo>
                      <a:pt x="0" y="0"/>
                    </a:lnTo>
                    <a:lnTo>
                      <a:pt x="0" y="113"/>
                    </a:lnTo>
                    <a:lnTo>
                      <a:pt x="125" y="11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76" name="Rectangle 33"/>
              <p:cNvSpPr>
                <a:spLocks noChangeArrowheads="1"/>
              </p:cNvSpPr>
              <p:nvPr/>
            </p:nvSpPr>
            <p:spPr bwMode="auto">
              <a:xfrm>
                <a:off x="920962" y="3862686"/>
                <a:ext cx="29353" cy="30301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77" name="Freeform 34"/>
              <p:cNvSpPr>
                <a:spLocks/>
              </p:cNvSpPr>
              <p:nvPr/>
            </p:nvSpPr>
            <p:spPr bwMode="auto">
              <a:xfrm>
                <a:off x="896501" y="3862686"/>
                <a:ext cx="28130" cy="30301"/>
              </a:xfrm>
              <a:custGeom>
                <a:avLst/>
                <a:gdLst>
                  <a:gd name="T0" fmla="*/ 91 w 91"/>
                  <a:gd name="T1" fmla="*/ 113 h 113"/>
                  <a:gd name="T2" fmla="*/ 91 w 91"/>
                  <a:gd name="T3" fmla="*/ 0 h 113"/>
                  <a:gd name="T4" fmla="*/ 33 w 91"/>
                  <a:gd name="T5" fmla="*/ 0 h 113"/>
                  <a:gd name="T6" fmla="*/ 0 w 91"/>
                  <a:gd name="T7" fmla="*/ 113 h 113"/>
                  <a:gd name="T8" fmla="*/ 91 w 91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113">
                    <a:moveTo>
                      <a:pt x="91" y="113"/>
                    </a:moveTo>
                    <a:lnTo>
                      <a:pt x="91" y="0"/>
                    </a:lnTo>
                    <a:lnTo>
                      <a:pt x="33" y="0"/>
                    </a:lnTo>
                    <a:lnTo>
                      <a:pt x="0" y="113"/>
                    </a:lnTo>
                    <a:lnTo>
                      <a:pt x="91" y="11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78" name="Freeform 35"/>
              <p:cNvSpPr>
                <a:spLocks/>
              </p:cNvSpPr>
              <p:nvPr/>
            </p:nvSpPr>
            <p:spPr bwMode="auto">
              <a:xfrm>
                <a:off x="1092190" y="3540741"/>
                <a:ext cx="25684" cy="120661"/>
              </a:xfrm>
              <a:custGeom>
                <a:avLst/>
                <a:gdLst>
                  <a:gd name="T0" fmla="*/ 84 w 84"/>
                  <a:gd name="T1" fmla="*/ 446 h 446"/>
                  <a:gd name="T2" fmla="*/ 84 w 84"/>
                  <a:gd name="T3" fmla="*/ 0 h 446"/>
                  <a:gd name="T4" fmla="*/ 0 w 84"/>
                  <a:gd name="T5" fmla="*/ 66 h 446"/>
                  <a:gd name="T6" fmla="*/ 0 w 84"/>
                  <a:gd name="T7" fmla="*/ 446 h 446"/>
                  <a:gd name="T8" fmla="*/ 84 w 84"/>
                  <a:gd name="T9" fmla="*/ 446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46">
                    <a:moveTo>
                      <a:pt x="84" y="446"/>
                    </a:moveTo>
                    <a:lnTo>
                      <a:pt x="84" y="0"/>
                    </a:lnTo>
                    <a:lnTo>
                      <a:pt x="0" y="66"/>
                    </a:lnTo>
                    <a:lnTo>
                      <a:pt x="0" y="446"/>
                    </a:lnTo>
                    <a:lnTo>
                      <a:pt x="84" y="446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79" name="Freeform 36"/>
              <p:cNvSpPr>
                <a:spLocks/>
              </p:cNvSpPr>
              <p:nvPr/>
            </p:nvSpPr>
            <p:spPr bwMode="auto">
              <a:xfrm>
                <a:off x="1251187" y="3530460"/>
                <a:ext cx="25684" cy="133647"/>
              </a:xfrm>
              <a:custGeom>
                <a:avLst/>
                <a:gdLst>
                  <a:gd name="T0" fmla="*/ 83 w 83"/>
                  <a:gd name="T1" fmla="*/ 494 h 494"/>
                  <a:gd name="T2" fmla="*/ 83 w 83"/>
                  <a:gd name="T3" fmla="*/ 0 h 494"/>
                  <a:gd name="T4" fmla="*/ 0 w 83"/>
                  <a:gd name="T5" fmla="*/ 89 h 494"/>
                  <a:gd name="T6" fmla="*/ 0 w 83"/>
                  <a:gd name="T7" fmla="*/ 494 h 494"/>
                  <a:gd name="T8" fmla="*/ 83 w 83"/>
                  <a:gd name="T9" fmla="*/ 494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94">
                    <a:moveTo>
                      <a:pt x="83" y="494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94"/>
                    </a:lnTo>
                    <a:lnTo>
                      <a:pt x="83" y="4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80" name="Freeform 37"/>
              <p:cNvSpPr>
                <a:spLocks/>
              </p:cNvSpPr>
              <p:nvPr/>
            </p:nvSpPr>
            <p:spPr bwMode="auto">
              <a:xfrm>
                <a:off x="1405292" y="3555350"/>
                <a:ext cx="25684" cy="108758"/>
              </a:xfrm>
              <a:custGeom>
                <a:avLst/>
                <a:gdLst>
                  <a:gd name="T0" fmla="*/ 84 w 84"/>
                  <a:gd name="T1" fmla="*/ 403 h 403"/>
                  <a:gd name="T2" fmla="*/ 84 w 84"/>
                  <a:gd name="T3" fmla="*/ 0 h 403"/>
                  <a:gd name="T4" fmla="*/ 0 w 84"/>
                  <a:gd name="T5" fmla="*/ 52 h 403"/>
                  <a:gd name="T6" fmla="*/ 0 w 84"/>
                  <a:gd name="T7" fmla="*/ 403 h 403"/>
                  <a:gd name="T8" fmla="*/ 84 w 84"/>
                  <a:gd name="T9" fmla="*/ 403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03">
                    <a:moveTo>
                      <a:pt x="84" y="403"/>
                    </a:moveTo>
                    <a:lnTo>
                      <a:pt x="84" y="0"/>
                    </a:lnTo>
                    <a:lnTo>
                      <a:pt x="0" y="52"/>
                    </a:lnTo>
                    <a:lnTo>
                      <a:pt x="0" y="403"/>
                    </a:lnTo>
                    <a:lnTo>
                      <a:pt x="84" y="40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81" name="Rectangle 38"/>
              <p:cNvSpPr>
                <a:spLocks noChangeArrowheads="1"/>
              </p:cNvSpPr>
              <p:nvPr/>
            </p:nvSpPr>
            <p:spPr bwMode="auto">
              <a:xfrm>
                <a:off x="1075067" y="3558597"/>
                <a:ext cx="25072" cy="10280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82" name="Rectangle 39"/>
              <p:cNvSpPr>
                <a:spLocks noChangeArrowheads="1"/>
              </p:cNvSpPr>
              <p:nvPr/>
            </p:nvSpPr>
            <p:spPr bwMode="auto">
              <a:xfrm>
                <a:off x="1233453" y="3554809"/>
                <a:ext cx="25684" cy="10929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83" name="Rectangle 40"/>
              <p:cNvSpPr>
                <a:spLocks noChangeArrowheads="1"/>
              </p:cNvSpPr>
              <p:nvPr/>
            </p:nvSpPr>
            <p:spPr bwMode="auto">
              <a:xfrm>
                <a:off x="1388170" y="3569418"/>
                <a:ext cx="25072" cy="9468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84" name="Freeform 41"/>
              <p:cNvSpPr>
                <a:spLocks/>
              </p:cNvSpPr>
              <p:nvPr/>
            </p:nvSpPr>
            <p:spPr bwMode="auto">
              <a:xfrm>
                <a:off x="1560009" y="3573747"/>
                <a:ext cx="25684" cy="88738"/>
              </a:xfrm>
              <a:custGeom>
                <a:avLst/>
                <a:gdLst>
                  <a:gd name="T0" fmla="*/ 84 w 84"/>
                  <a:gd name="T1" fmla="*/ 328 h 328"/>
                  <a:gd name="T2" fmla="*/ 84 w 84"/>
                  <a:gd name="T3" fmla="*/ 0 h 328"/>
                  <a:gd name="T4" fmla="*/ 0 w 84"/>
                  <a:gd name="T5" fmla="*/ 46 h 328"/>
                  <a:gd name="T6" fmla="*/ 0 w 84"/>
                  <a:gd name="T7" fmla="*/ 328 h 328"/>
                  <a:gd name="T8" fmla="*/ 84 w 84"/>
                  <a:gd name="T9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328">
                    <a:moveTo>
                      <a:pt x="84" y="328"/>
                    </a:moveTo>
                    <a:lnTo>
                      <a:pt x="84" y="0"/>
                    </a:lnTo>
                    <a:lnTo>
                      <a:pt x="0" y="46"/>
                    </a:lnTo>
                    <a:lnTo>
                      <a:pt x="0" y="328"/>
                    </a:lnTo>
                    <a:lnTo>
                      <a:pt x="84" y="328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85" name="Rectangle 42"/>
              <p:cNvSpPr>
                <a:spLocks noChangeArrowheads="1"/>
              </p:cNvSpPr>
              <p:nvPr/>
            </p:nvSpPr>
            <p:spPr bwMode="auto">
              <a:xfrm>
                <a:off x="1539217" y="3587815"/>
                <a:ext cx="25684" cy="7575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86" name="Rectangle 43"/>
              <p:cNvSpPr>
                <a:spLocks noChangeArrowheads="1"/>
              </p:cNvSpPr>
              <p:nvPr/>
            </p:nvSpPr>
            <p:spPr bwMode="auto">
              <a:xfrm>
                <a:off x="1092190" y="3755010"/>
                <a:ext cx="24461" cy="136894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87" name="Rectangle 44"/>
              <p:cNvSpPr>
                <a:spLocks noChangeArrowheads="1"/>
              </p:cNvSpPr>
              <p:nvPr/>
            </p:nvSpPr>
            <p:spPr bwMode="auto">
              <a:xfrm>
                <a:off x="1251799" y="3747976"/>
                <a:ext cx="25072" cy="146633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88" name="Rectangle 45"/>
              <p:cNvSpPr>
                <a:spLocks noChangeArrowheads="1"/>
              </p:cNvSpPr>
              <p:nvPr/>
            </p:nvSpPr>
            <p:spPr bwMode="auto">
              <a:xfrm>
                <a:off x="1404069" y="3747976"/>
                <a:ext cx="24461" cy="14392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89" name="Rectangle 46"/>
              <p:cNvSpPr>
                <a:spLocks noChangeArrowheads="1"/>
              </p:cNvSpPr>
              <p:nvPr/>
            </p:nvSpPr>
            <p:spPr bwMode="auto">
              <a:xfrm>
                <a:off x="1562455" y="3747976"/>
                <a:ext cx="21403" cy="150421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90" name="Rectangle 47"/>
              <p:cNvSpPr>
                <a:spLocks noChangeArrowheads="1"/>
              </p:cNvSpPr>
              <p:nvPr/>
            </p:nvSpPr>
            <p:spPr bwMode="auto">
              <a:xfrm>
                <a:off x="1541052" y="3747976"/>
                <a:ext cx="21403" cy="150421"/>
              </a:xfrm>
              <a:prstGeom prst="rect">
                <a:avLst/>
              </a:pr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91" name="Freeform 48"/>
              <p:cNvSpPr>
                <a:spLocks/>
              </p:cNvSpPr>
              <p:nvPr/>
            </p:nvSpPr>
            <p:spPr bwMode="auto">
              <a:xfrm>
                <a:off x="688581" y="4325853"/>
                <a:ext cx="196300" cy="14068"/>
              </a:xfrm>
              <a:custGeom>
                <a:avLst/>
                <a:gdLst>
                  <a:gd name="T0" fmla="*/ 642 w 642"/>
                  <a:gd name="T1" fmla="*/ 53 h 53"/>
                  <a:gd name="T2" fmla="*/ 642 w 642"/>
                  <a:gd name="T3" fmla="*/ 0 h 53"/>
                  <a:gd name="T4" fmla="*/ 15 w 642"/>
                  <a:gd name="T5" fmla="*/ 0 h 53"/>
                  <a:gd name="T6" fmla="*/ 0 w 642"/>
                  <a:gd name="T7" fmla="*/ 53 h 53"/>
                  <a:gd name="T8" fmla="*/ 642 w 642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53">
                    <a:moveTo>
                      <a:pt x="642" y="53"/>
                    </a:moveTo>
                    <a:lnTo>
                      <a:pt x="642" y="0"/>
                    </a:lnTo>
                    <a:lnTo>
                      <a:pt x="15" y="0"/>
                    </a:lnTo>
                    <a:lnTo>
                      <a:pt x="0" y="53"/>
                    </a:lnTo>
                    <a:lnTo>
                      <a:pt x="642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92" name="Freeform 49"/>
              <p:cNvSpPr>
                <a:spLocks/>
              </p:cNvSpPr>
              <p:nvPr/>
            </p:nvSpPr>
            <p:spPr bwMode="auto">
              <a:xfrm>
                <a:off x="665954" y="4339921"/>
                <a:ext cx="218927" cy="14068"/>
              </a:xfrm>
              <a:custGeom>
                <a:avLst/>
                <a:gdLst>
                  <a:gd name="T0" fmla="*/ 716 w 716"/>
                  <a:gd name="T1" fmla="*/ 52 h 52"/>
                  <a:gd name="T2" fmla="*/ 716 w 716"/>
                  <a:gd name="T3" fmla="*/ 0 h 52"/>
                  <a:gd name="T4" fmla="*/ 74 w 716"/>
                  <a:gd name="T5" fmla="*/ 0 h 52"/>
                  <a:gd name="T6" fmla="*/ 0 w 716"/>
                  <a:gd name="T7" fmla="*/ 52 h 52"/>
                  <a:gd name="T8" fmla="*/ 716 w 716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6" h="52">
                    <a:moveTo>
                      <a:pt x="716" y="52"/>
                    </a:moveTo>
                    <a:lnTo>
                      <a:pt x="716" y="0"/>
                    </a:lnTo>
                    <a:lnTo>
                      <a:pt x="74" y="0"/>
                    </a:lnTo>
                    <a:lnTo>
                      <a:pt x="0" y="52"/>
                    </a:lnTo>
                    <a:lnTo>
                      <a:pt x="716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93" name="Freeform 50"/>
              <p:cNvSpPr>
                <a:spLocks/>
              </p:cNvSpPr>
              <p:nvPr/>
            </p:nvSpPr>
            <p:spPr bwMode="auto">
              <a:xfrm>
                <a:off x="533253" y="4371845"/>
                <a:ext cx="351629" cy="14068"/>
              </a:xfrm>
              <a:custGeom>
                <a:avLst/>
                <a:gdLst>
                  <a:gd name="T0" fmla="*/ 1151 w 1151"/>
                  <a:gd name="T1" fmla="*/ 52 h 52"/>
                  <a:gd name="T2" fmla="*/ 1151 w 1151"/>
                  <a:gd name="T3" fmla="*/ 0 h 52"/>
                  <a:gd name="T4" fmla="*/ 49 w 1151"/>
                  <a:gd name="T5" fmla="*/ 0 h 52"/>
                  <a:gd name="T6" fmla="*/ 0 w 1151"/>
                  <a:gd name="T7" fmla="*/ 52 h 52"/>
                  <a:gd name="T8" fmla="*/ 1151 w 1151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1" h="52">
                    <a:moveTo>
                      <a:pt x="1151" y="52"/>
                    </a:moveTo>
                    <a:lnTo>
                      <a:pt x="1151" y="0"/>
                    </a:lnTo>
                    <a:lnTo>
                      <a:pt x="49" y="0"/>
                    </a:lnTo>
                    <a:lnTo>
                      <a:pt x="0" y="52"/>
                    </a:lnTo>
                    <a:lnTo>
                      <a:pt x="1151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94" name="Freeform 51"/>
              <p:cNvSpPr>
                <a:spLocks/>
              </p:cNvSpPr>
              <p:nvPr/>
            </p:nvSpPr>
            <p:spPr bwMode="auto">
              <a:xfrm>
                <a:off x="505122" y="4385913"/>
                <a:ext cx="379759" cy="24890"/>
              </a:xfrm>
              <a:custGeom>
                <a:avLst/>
                <a:gdLst>
                  <a:gd name="T0" fmla="*/ 1242 w 1242"/>
                  <a:gd name="T1" fmla="*/ 91 h 91"/>
                  <a:gd name="T2" fmla="*/ 1242 w 1242"/>
                  <a:gd name="T3" fmla="*/ 0 h 91"/>
                  <a:gd name="T4" fmla="*/ 91 w 1242"/>
                  <a:gd name="T5" fmla="*/ 0 h 91"/>
                  <a:gd name="T6" fmla="*/ 0 w 1242"/>
                  <a:gd name="T7" fmla="*/ 91 h 91"/>
                  <a:gd name="T8" fmla="*/ 1242 w 1242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2" h="91">
                    <a:moveTo>
                      <a:pt x="1242" y="91"/>
                    </a:moveTo>
                    <a:lnTo>
                      <a:pt x="1242" y="0"/>
                    </a:lnTo>
                    <a:lnTo>
                      <a:pt x="91" y="0"/>
                    </a:lnTo>
                    <a:lnTo>
                      <a:pt x="0" y="91"/>
                    </a:lnTo>
                    <a:lnTo>
                      <a:pt x="1242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95" name="Freeform 52"/>
              <p:cNvSpPr>
                <a:spLocks/>
              </p:cNvSpPr>
              <p:nvPr/>
            </p:nvSpPr>
            <p:spPr bwMode="auto">
              <a:xfrm>
                <a:off x="854305" y="4325853"/>
                <a:ext cx="314937" cy="14068"/>
              </a:xfrm>
              <a:custGeom>
                <a:avLst/>
                <a:gdLst>
                  <a:gd name="T0" fmla="*/ 0 w 1029"/>
                  <a:gd name="T1" fmla="*/ 53 h 53"/>
                  <a:gd name="T2" fmla="*/ 0 w 1029"/>
                  <a:gd name="T3" fmla="*/ 0 h 53"/>
                  <a:gd name="T4" fmla="*/ 1014 w 1029"/>
                  <a:gd name="T5" fmla="*/ 0 h 53"/>
                  <a:gd name="T6" fmla="*/ 1029 w 1029"/>
                  <a:gd name="T7" fmla="*/ 53 h 53"/>
                  <a:gd name="T8" fmla="*/ 0 w 1029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9" h="53">
                    <a:moveTo>
                      <a:pt x="0" y="53"/>
                    </a:moveTo>
                    <a:lnTo>
                      <a:pt x="0" y="0"/>
                    </a:lnTo>
                    <a:lnTo>
                      <a:pt x="1014" y="0"/>
                    </a:lnTo>
                    <a:lnTo>
                      <a:pt x="1029" y="5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96" name="Freeform 53"/>
              <p:cNvSpPr>
                <a:spLocks/>
              </p:cNvSpPr>
              <p:nvPr/>
            </p:nvSpPr>
            <p:spPr bwMode="auto">
              <a:xfrm>
                <a:off x="854305" y="4339921"/>
                <a:ext cx="338175" cy="14068"/>
              </a:xfrm>
              <a:custGeom>
                <a:avLst/>
                <a:gdLst>
                  <a:gd name="T0" fmla="*/ 0 w 1105"/>
                  <a:gd name="T1" fmla="*/ 52 h 52"/>
                  <a:gd name="T2" fmla="*/ 0 w 1105"/>
                  <a:gd name="T3" fmla="*/ 0 h 52"/>
                  <a:gd name="T4" fmla="*/ 1029 w 1105"/>
                  <a:gd name="T5" fmla="*/ 0 h 52"/>
                  <a:gd name="T6" fmla="*/ 1105 w 1105"/>
                  <a:gd name="T7" fmla="*/ 52 h 52"/>
                  <a:gd name="T8" fmla="*/ 0 w 1105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5" h="52">
                    <a:moveTo>
                      <a:pt x="0" y="52"/>
                    </a:moveTo>
                    <a:lnTo>
                      <a:pt x="0" y="0"/>
                    </a:lnTo>
                    <a:lnTo>
                      <a:pt x="1029" y="0"/>
                    </a:lnTo>
                    <a:lnTo>
                      <a:pt x="1105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97" name="Freeform 54"/>
              <p:cNvSpPr>
                <a:spLocks/>
              </p:cNvSpPr>
              <p:nvPr/>
            </p:nvSpPr>
            <p:spPr bwMode="auto">
              <a:xfrm>
                <a:off x="853694" y="4371845"/>
                <a:ext cx="470877" cy="14068"/>
              </a:xfrm>
              <a:custGeom>
                <a:avLst/>
                <a:gdLst>
                  <a:gd name="T0" fmla="*/ 0 w 1540"/>
                  <a:gd name="T1" fmla="*/ 52 h 52"/>
                  <a:gd name="T2" fmla="*/ 0 w 1540"/>
                  <a:gd name="T3" fmla="*/ 0 h 52"/>
                  <a:gd name="T4" fmla="*/ 1491 w 1540"/>
                  <a:gd name="T5" fmla="*/ 0 h 52"/>
                  <a:gd name="T6" fmla="*/ 1540 w 1540"/>
                  <a:gd name="T7" fmla="*/ 52 h 52"/>
                  <a:gd name="T8" fmla="*/ 0 w 1540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0" h="52">
                    <a:moveTo>
                      <a:pt x="0" y="52"/>
                    </a:moveTo>
                    <a:lnTo>
                      <a:pt x="0" y="0"/>
                    </a:lnTo>
                    <a:lnTo>
                      <a:pt x="1491" y="0"/>
                    </a:lnTo>
                    <a:lnTo>
                      <a:pt x="1540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98" name="Freeform 55"/>
              <p:cNvSpPr>
                <a:spLocks/>
              </p:cNvSpPr>
              <p:nvPr/>
            </p:nvSpPr>
            <p:spPr bwMode="auto">
              <a:xfrm>
                <a:off x="853694" y="4385913"/>
                <a:ext cx="499007" cy="24890"/>
              </a:xfrm>
              <a:custGeom>
                <a:avLst/>
                <a:gdLst>
                  <a:gd name="T0" fmla="*/ 0 w 1631"/>
                  <a:gd name="T1" fmla="*/ 91 h 91"/>
                  <a:gd name="T2" fmla="*/ 0 w 1631"/>
                  <a:gd name="T3" fmla="*/ 0 h 91"/>
                  <a:gd name="T4" fmla="*/ 1540 w 1631"/>
                  <a:gd name="T5" fmla="*/ 0 h 91"/>
                  <a:gd name="T6" fmla="*/ 1631 w 1631"/>
                  <a:gd name="T7" fmla="*/ 91 h 91"/>
                  <a:gd name="T8" fmla="*/ 0 w 1631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1" h="91">
                    <a:moveTo>
                      <a:pt x="0" y="91"/>
                    </a:moveTo>
                    <a:lnTo>
                      <a:pt x="0" y="0"/>
                    </a:lnTo>
                    <a:lnTo>
                      <a:pt x="1540" y="0"/>
                    </a:lnTo>
                    <a:lnTo>
                      <a:pt x="1631" y="91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399" name="Rectangle 56"/>
              <p:cNvSpPr>
                <a:spLocks noChangeArrowheads="1"/>
              </p:cNvSpPr>
              <p:nvPr/>
            </p:nvSpPr>
            <p:spPr bwMode="auto">
              <a:xfrm>
                <a:off x="944811" y="3971985"/>
                <a:ext cx="27519" cy="33384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00" name="Rectangle 57"/>
              <p:cNvSpPr>
                <a:spLocks noChangeArrowheads="1"/>
              </p:cNvSpPr>
              <p:nvPr/>
            </p:nvSpPr>
            <p:spPr bwMode="auto">
              <a:xfrm>
                <a:off x="912400" y="3971985"/>
                <a:ext cx="36080" cy="333848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01" name="Rectangle 58"/>
              <p:cNvSpPr>
                <a:spLocks noChangeArrowheads="1"/>
              </p:cNvSpPr>
              <p:nvPr/>
            </p:nvSpPr>
            <p:spPr bwMode="auto">
              <a:xfrm>
                <a:off x="896501" y="3971985"/>
                <a:ext cx="17734" cy="333848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02" name="Rectangle 59"/>
              <p:cNvSpPr>
                <a:spLocks noChangeArrowheads="1"/>
              </p:cNvSpPr>
              <p:nvPr/>
            </p:nvSpPr>
            <p:spPr bwMode="auto">
              <a:xfrm>
                <a:off x="980280" y="3908678"/>
                <a:ext cx="595629" cy="1785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03" name="Rectangle 60"/>
              <p:cNvSpPr>
                <a:spLocks noChangeArrowheads="1"/>
              </p:cNvSpPr>
              <p:nvPr/>
            </p:nvSpPr>
            <p:spPr bwMode="auto">
              <a:xfrm>
                <a:off x="292922" y="3908678"/>
                <a:ext cx="691638" cy="1785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04" name="Rectangle 61"/>
              <p:cNvSpPr>
                <a:spLocks noChangeArrowheads="1"/>
              </p:cNvSpPr>
              <p:nvPr/>
            </p:nvSpPr>
            <p:spPr bwMode="auto">
              <a:xfrm>
                <a:off x="1388170" y="3748517"/>
                <a:ext cx="25072" cy="141223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05" name="Rectangle 62"/>
              <p:cNvSpPr>
                <a:spLocks noChangeArrowheads="1"/>
              </p:cNvSpPr>
              <p:nvPr/>
            </p:nvSpPr>
            <p:spPr bwMode="auto">
              <a:xfrm>
                <a:off x="1233453" y="3745270"/>
                <a:ext cx="25684" cy="14933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06" name="Rectangle 63"/>
              <p:cNvSpPr>
                <a:spLocks noChangeArrowheads="1"/>
              </p:cNvSpPr>
              <p:nvPr/>
            </p:nvSpPr>
            <p:spPr bwMode="auto">
              <a:xfrm>
                <a:off x="1075067" y="3755551"/>
                <a:ext cx="25072" cy="139058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07" name="Freeform 64"/>
              <p:cNvSpPr>
                <a:spLocks/>
              </p:cNvSpPr>
              <p:nvPr/>
            </p:nvSpPr>
            <p:spPr bwMode="auto">
              <a:xfrm>
                <a:off x="1118485" y="3673306"/>
                <a:ext cx="21403" cy="63848"/>
              </a:xfrm>
              <a:custGeom>
                <a:avLst/>
                <a:gdLst>
                  <a:gd name="T0" fmla="*/ 69 w 69"/>
                  <a:gd name="T1" fmla="*/ 27 h 237"/>
                  <a:gd name="T2" fmla="*/ 69 w 69"/>
                  <a:gd name="T3" fmla="*/ 217 h 237"/>
                  <a:gd name="T4" fmla="*/ 0 w 69"/>
                  <a:gd name="T5" fmla="*/ 237 h 237"/>
                  <a:gd name="T6" fmla="*/ 0 w 69"/>
                  <a:gd name="T7" fmla="*/ 0 h 237"/>
                  <a:gd name="T8" fmla="*/ 69 w 69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237">
                    <a:moveTo>
                      <a:pt x="69" y="27"/>
                    </a:moveTo>
                    <a:lnTo>
                      <a:pt x="69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69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08" name="Rectangle 65"/>
              <p:cNvSpPr>
                <a:spLocks noChangeArrowheads="1"/>
              </p:cNvSpPr>
              <p:nvPr/>
            </p:nvSpPr>
            <p:spPr bwMode="auto">
              <a:xfrm>
                <a:off x="1072009" y="367330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09" name="Freeform 66"/>
              <p:cNvSpPr>
                <a:spLocks/>
              </p:cNvSpPr>
              <p:nvPr/>
            </p:nvSpPr>
            <p:spPr bwMode="auto">
              <a:xfrm>
                <a:off x="1056721" y="3673306"/>
                <a:ext cx="15288" cy="65471"/>
              </a:xfrm>
              <a:custGeom>
                <a:avLst/>
                <a:gdLst>
                  <a:gd name="T0" fmla="*/ 50 w 50"/>
                  <a:gd name="T1" fmla="*/ 0 h 243"/>
                  <a:gd name="T2" fmla="*/ 0 w 50"/>
                  <a:gd name="T3" fmla="*/ 68 h 243"/>
                  <a:gd name="T4" fmla="*/ 0 w 50"/>
                  <a:gd name="T5" fmla="*/ 190 h 243"/>
                  <a:gd name="T6" fmla="*/ 50 w 50"/>
                  <a:gd name="T7" fmla="*/ 243 h 243"/>
                  <a:gd name="T8" fmla="*/ 50 w 50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3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3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10" name="Freeform 67"/>
              <p:cNvSpPr>
                <a:spLocks/>
              </p:cNvSpPr>
              <p:nvPr/>
            </p:nvSpPr>
            <p:spPr bwMode="auto">
              <a:xfrm>
                <a:off x="964380" y="359809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9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9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11" name="Rectangle 68"/>
              <p:cNvSpPr>
                <a:spLocks noChangeArrowheads="1"/>
              </p:cNvSpPr>
              <p:nvPr/>
            </p:nvSpPr>
            <p:spPr bwMode="auto">
              <a:xfrm>
                <a:off x="917904" y="359809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12" name="Freeform 69"/>
              <p:cNvSpPr>
                <a:spLocks/>
              </p:cNvSpPr>
              <p:nvPr/>
            </p:nvSpPr>
            <p:spPr bwMode="auto">
              <a:xfrm>
                <a:off x="902616" y="3598096"/>
                <a:ext cx="15288" cy="65471"/>
              </a:xfrm>
              <a:custGeom>
                <a:avLst/>
                <a:gdLst>
                  <a:gd name="T0" fmla="*/ 50 w 50"/>
                  <a:gd name="T1" fmla="*/ 0 h 242"/>
                  <a:gd name="T2" fmla="*/ 0 w 50"/>
                  <a:gd name="T3" fmla="*/ 68 h 242"/>
                  <a:gd name="T4" fmla="*/ 0 w 50"/>
                  <a:gd name="T5" fmla="*/ 190 h 242"/>
                  <a:gd name="T6" fmla="*/ 50 w 50"/>
                  <a:gd name="T7" fmla="*/ 242 h 242"/>
                  <a:gd name="T8" fmla="*/ 50 w 50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2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2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13" name="Freeform 70"/>
              <p:cNvSpPr>
                <a:spLocks/>
              </p:cNvSpPr>
              <p:nvPr/>
            </p:nvSpPr>
            <p:spPr bwMode="auto">
              <a:xfrm>
                <a:off x="980280" y="3746353"/>
                <a:ext cx="26296" cy="96854"/>
              </a:xfrm>
              <a:custGeom>
                <a:avLst/>
                <a:gdLst>
                  <a:gd name="T0" fmla="*/ 85 w 85"/>
                  <a:gd name="T1" fmla="*/ 35 h 356"/>
                  <a:gd name="T2" fmla="*/ 85 w 85"/>
                  <a:gd name="T3" fmla="*/ 333 h 356"/>
                  <a:gd name="T4" fmla="*/ 0 w 85"/>
                  <a:gd name="T5" fmla="*/ 356 h 356"/>
                  <a:gd name="T6" fmla="*/ 0 w 85"/>
                  <a:gd name="T7" fmla="*/ 0 h 356"/>
                  <a:gd name="T8" fmla="*/ 85 w 85"/>
                  <a:gd name="T9" fmla="*/ 3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356">
                    <a:moveTo>
                      <a:pt x="85" y="35"/>
                    </a:moveTo>
                    <a:lnTo>
                      <a:pt x="85" y="333"/>
                    </a:lnTo>
                    <a:lnTo>
                      <a:pt x="0" y="356"/>
                    </a:lnTo>
                    <a:lnTo>
                      <a:pt x="0" y="0"/>
                    </a:lnTo>
                    <a:lnTo>
                      <a:pt x="85" y="3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14" name="Rectangle 71"/>
              <p:cNvSpPr>
                <a:spLocks noChangeArrowheads="1"/>
              </p:cNvSpPr>
              <p:nvPr/>
            </p:nvSpPr>
            <p:spPr bwMode="auto">
              <a:xfrm>
                <a:off x="905062" y="3746353"/>
                <a:ext cx="75218" cy="99018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15" name="Freeform 72"/>
              <p:cNvSpPr>
                <a:spLocks/>
              </p:cNvSpPr>
              <p:nvPr/>
            </p:nvSpPr>
            <p:spPr bwMode="auto">
              <a:xfrm>
                <a:off x="879378" y="3746353"/>
                <a:ext cx="25684" cy="99018"/>
              </a:xfrm>
              <a:custGeom>
                <a:avLst/>
                <a:gdLst>
                  <a:gd name="T0" fmla="*/ 83 w 83"/>
                  <a:gd name="T1" fmla="*/ 0 h 364"/>
                  <a:gd name="T2" fmla="*/ 0 w 83"/>
                  <a:gd name="T3" fmla="*/ 89 h 364"/>
                  <a:gd name="T4" fmla="*/ 0 w 83"/>
                  <a:gd name="T5" fmla="*/ 296 h 364"/>
                  <a:gd name="T6" fmla="*/ 83 w 83"/>
                  <a:gd name="T7" fmla="*/ 364 h 364"/>
                  <a:gd name="T8" fmla="*/ 83 w 83"/>
                  <a:gd name="T9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64">
                    <a:moveTo>
                      <a:pt x="83" y="0"/>
                    </a:moveTo>
                    <a:lnTo>
                      <a:pt x="0" y="89"/>
                    </a:lnTo>
                    <a:lnTo>
                      <a:pt x="0" y="296"/>
                    </a:lnTo>
                    <a:lnTo>
                      <a:pt x="83" y="364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16" name="Freeform 73"/>
              <p:cNvSpPr>
                <a:spLocks/>
              </p:cNvSpPr>
              <p:nvPr/>
            </p:nvSpPr>
            <p:spPr bwMode="auto">
              <a:xfrm>
                <a:off x="1272590" y="367330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17" name="Rectangle 74"/>
              <p:cNvSpPr>
                <a:spLocks noChangeArrowheads="1"/>
              </p:cNvSpPr>
              <p:nvPr/>
            </p:nvSpPr>
            <p:spPr bwMode="auto">
              <a:xfrm>
                <a:off x="1226726" y="3673306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18" name="Freeform 75"/>
              <p:cNvSpPr>
                <a:spLocks/>
              </p:cNvSpPr>
              <p:nvPr/>
            </p:nvSpPr>
            <p:spPr bwMode="auto">
              <a:xfrm>
                <a:off x="1210826" y="3673306"/>
                <a:ext cx="15900" cy="65471"/>
              </a:xfrm>
              <a:custGeom>
                <a:avLst/>
                <a:gdLst>
                  <a:gd name="T0" fmla="*/ 53 w 53"/>
                  <a:gd name="T1" fmla="*/ 0 h 243"/>
                  <a:gd name="T2" fmla="*/ 0 w 53"/>
                  <a:gd name="T3" fmla="*/ 68 h 243"/>
                  <a:gd name="T4" fmla="*/ 0 w 53"/>
                  <a:gd name="T5" fmla="*/ 190 h 243"/>
                  <a:gd name="T6" fmla="*/ 53 w 53"/>
                  <a:gd name="T7" fmla="*/ 243 h 243"/>
                  <a:gd name="T8" fmla="*/ 53 w 53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3">
                    <a:moveTo>
                      <a:pt x="53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3" y="24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19" name="Freeform 76"/>
              <p:cNvSpPr>
                <a:spLocks/>
              </p:cNvSpPr>
              <p:nvPr/>
            </p:nvSpPr>
            <p:spPr bwMode="auto">
              <a:xfrm>
                <a:off x="1429142" y="367330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20" name="Rectangle 77"/>
              <p:cNvSpPr>
                <a:spLocks noChangeArrowheads="1"/>
              </p:cNvSpPr>
              <p:nvPr/>
            </p:nvSpPr>
            <p:spPr bwMode="auto">
              <a:xfrm>
                <a:off x="1382666" y="367330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21" name="Freeform 78"/>
              <p:cNvSpPr>
                <a:spLocks/>
              </p:cNvSpPr>
              <p:nvPr/>
            </p:nvSpPr>
            <p:spPr bwMode="auto">
              <a:xfrm>
                <a:off x="1367378" y="3673306"/>
                <a:ext cx="15288" cy="65471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22" name="Freeform 79"/>
              <p:cNvSpPr>
                <a:spLocks/>
              </p:cNvSpPr>
              <p:nvPr/>
            </p:nvSpPr>
            <p:spPr bwMode="auto">
              <a:xfrm>
                <a:off x="1583247" y="367330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23" name="Rectangle 80"/>
              <p:cNvSpPr>
                <a:spLocks noChangeArrowheads="1"/>
              </p:cNvSpPr>
              <p:nvPr/>
            </p:nvSpPr>
            <p:spPr bwMode="auto">
              <a:xfrm>
                <a:off x="1536771" y="367330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24" name="Freeform 81"/>
              <p:cNvSpPr>
                <a:spLocks/>
              </p:cNvSpPr>
              <p:nvPr/>
            </p:nvSpPr>
            <p:spPr bwMode="auto">
              <a:xfrm>
                <a:off x="1521483" y="3673306"/>
                <a:ext cx="15288" cy="65471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25" name="Freeform 82"/>
              <p:cNvSpPr>
                <a:spLocks/>
              </p:cNvSpPr>
              <p:nvPr/>
            </p:nvSpPr>
            <p:spPr bwMode="auto">
              <a:xfrm>
                <a:off x="1075067" y="3542905"/>
                <a:ext cx="6115" cy="118497"/>
              </a:xfrm>
              <a:custGeom>
                <a:avLst/>
                <a:gdLst>
                  <a:gd name="T0" fmla="*/ 19 w 19"/>
                  <a:gd name="T1" fmla="*/ 439 h 439"/>
                  <a:gd name="T2" fmla="*/ 19 w 19"/>
                  <a:gd name="T3" fmla="*/ 59 h 439"/>
                  <a:gd name="T4" fmla="*/ 0 w 19"/>
                  <a:gd name="T5" fmla="*/ 0 h 439"/>
                  <a:gd name="T6" fmla="*/ 0 w 19"/>
                  <a:gd name="T7" fmla="*/ 439 h 439"/>
                  <a:gd name="T8" fmla="*/ 19 w 19"/>
                  <a:gd name="T9" fmla="*/ 43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39">
                    <a:moveTo>
                      <a:pt x="19" y="439"/>
                    </a:moveTo>
                    <a:lnTo>
                      <a:pt x="19" y="59"/>
                    </a:lnTo>
                    <a:lnTo>
                      <a:pt x="0" y="0"/>
                    </a:lnTo>
                    <a:lnTo>
                      <a:pt x="0" y="439"/>
                    </a:lnTo>
                    <a:lnTo>
                      <a:pt x="19" y="439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26" name="Rectangle 83"/>
              <p:cNvSpPr>
                <a:spLocks noChangeArrowheads="1"/>
              </p:cNvSpPr>
              <p:nvPr/>
            </p:nvSpPr>
            <p:spPr bwMode="auto">
              <a:xfrm>
                <a:off x="1072621" y="3755010"/>
                <a:ext cx="6115" cy="139600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27" name="Freeform 84"/>
              <p:cNvSpPr>
                <a:spLocks/>
              </p:cNvSpPr>
              <p:nvPr/>
            </p:nvSpPr>
            <p:spPr bwMode="auto">
              <a:xfrm>
                <a:off x="765022" y="3536412"/>
                <a:ext cx="25684" cy="120121"/>
              </a:xfrm>
              <a:custGeom>
                <a:avLst/>
                <a:gdLst>
                  <a:gd name="T0" fmla="*/ 0 w 83"/>
                  <a:gd name="T1" fmla="*/ 444 h 444"/>
                  <a:gd name="T2" fmla="*/ 0 w 83"/>
                  <a:gd name="T3" fmla="*/ 0 h 444"/>
                  <a:gd name="T4" fmla="*/ 83 w 83"/>
                  <a:gd name="T5" fmla="*/ 64 h 444"/>
                  <a:gd name="T6" fmla="*/ 83 w 83"/>
                  <a:gd name="T7" fmla="*/ 444 h 444"/>
                  <a:gd name="T8" fmla="*/ 0 w 83"/>
                  <a:gd name="T9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44">
                    <a:moveTo>
                      <a:pt x="0" y="444"/>
                    </a:moveTo>
                    <a:lnTo>
                      <a:pt x="0" y="0"/>
                    </a:lnTo>
                    <a:lnTo>
                      <a:pt x="83" y="64"/>
                    </a:lnTo>
                    <a:lnTo>
                      <a:pt x="83" y="444"/>
                    </a:lnTo>
                    <a:lnTo>
                      <a:pt x="0" y="44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28" name="Freeform 85"/>
              <p:cNvSpPr>
                <a:spLocks/>
              </p:cNvSpPr>
              <p:nvPr/>
            </p:nvSpPr>
            <p:spPr bwMode="auto">
              <a:xfrm>
                <a:off x="782756" y="3546152"/>
                <a:ext cx="25684" cy="110381"/>
              </a:xfrm>
              <a:custGeom>
                <a:avLst/>
                <a:gdLst>
                  <a:gd name="T0" fmla="*/ 0 w 83"/>
                  <a:gd name="T1" fmla="*/ 407 h 407"/>
                  <a:gd name="T2" fmla="*/ 0 w 83"/>
                  <a:gd name="T3" fmla="*/ 0 h 407"/>
                  <a:gd name="T4" fmla="*/ 83 w 83"/>
                  <a:gd name="T5" fmla="*/ 72 h 407"/>
                  <a:gd name="T6" fmla="*/ 83 w 83"/>
                  <a:gd name="T7" fmla="*/ 407 h 407"/>
                  <a:gd name="T8" fmla="*/ 0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0" y="407"/>
                    </a:moveTo>
                    <a:lnTo>
                      <a:pt x="0" y="0"/>
                    </a:lnTo>
                    <a:lnTo>
                      <a:pt x="83" y="72"/>
                    </a:lnTo>
                    <a:lnTo>
                      <a:pt x="83" y="407"/>
                    </a:lnTo>
                    <a:lnTo>
                      <a:pt x="0" y="407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29" name="Rectangle 86"/>
              <p:cNvSpPr>
                <a:spLocks noChangeArrowheads="1"/>
              </p:cNvSpPr>
              <p:nvPr/>
            </p:nvSpPr>
            <p:spPr bwMode="auto">
              <a:xfrm>
                <a:off x="787037" y="3749599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30" name="Rectangle 87"/>
              <p:cNvSpPr>
                <a:spLocks noChangeArrowheads="1"/>
              </p:cNvSpPr>
              <p:nvPr/>
            </p:nvSpPr>
            <p:spPr bwMode="auto">
              <a:xfrm>
                <a:off x="769914" y="3750140"/>
                <a:ext cx="27519" cy="14284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31" name="Freeform 88"/>
              <p:cNvSpPr>
                <a:spLocks/>
              </p:cNvSpPr>
              <p:nvPr/>
            </p:nvSpPr>
            <p:spPr bwMode="auto">
              <a:xfrm>
                <a:off x="743007" y="3667896"/>
                <a:ext cx="21403" cy="63848"/>
              </a:xfrm>
              <a:custGeom>
                <a:avLst/>
                <a:gdLst>
                  <a:gd name="T0" fmla="*/ 0 w 70"/>
                  <a:gd name="T1" fmla="*/ 25 h 236"/>
                  <a:gd name="T2" fmla="*/ 0 w 70"/>
                  <a:gd name="T3" fmla="*/ 217 h 236"/>
                  <a:gd name="T4" fmla="*/ 70 w 70"/>
                  <a:gd name="T5" fmla="*/ 236 h 236"/>
                  <a:gd name="T6" fmla="*/ 70 w 70"/>
                  <a:gd name="T7" fmla="*/ 0 h 236"/>
                  <a:gd name="T8" fmla="*/ 0 w 70"/>
                  <a:gd name="T9" fmla="*/ 2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6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6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32" name="Rectangle 89"/>
              <p:cNvSpPr>
                <a:spLocks noChangeArrowheads="1"/>
              </p:cNvSpPr>
              <p:nvPr/>
            </p:nvSpPr>
            <p:spPr bwMode="auto">
              <a:xfrm>
                <a:off x="764411" y="3667896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33" name="Freeform 90"/>
              <p:cNvSpPr>
                <a:spLocks/>
              </p:cNvSpPr>
              <p:nvPr/>
            </p:nvSpPr>
            <p:spPr bwMode="auto">
              <a:xfrm>
                <a:off x="810275" y="3667896"/>
                <a:ext cx="15900" cy="65471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34" name="Freeform 91"/>
              <p:cNvSpPr>
                <a:spLocks/>
              </p:cNvSpPr>
              <p:nvPr/>
            </p:nvSpPr>
            <p:spPr bwMode="auto">
              <a:xfrm>
                <a:off x="593183" y="3653827"/>
                <a:ext cx="21403" cy="63307"/>
              </a:xfrm>
              <a:custGeom>
                <a:avLst/>
                <a:gdLst>
                  <a:gd name="T0" fmla="*/ 0 w 70"/>
                  <a:gd name="T1" fmla="*/ 27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7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7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35" name="Rectangle 92"/>
              <p:cNvSpPr>
                <a:spLocks noChangeArrowheads="1"/>
              </p:cNvSpPr>
              <p:nvPr/>
            </p:nvSpPr>
            <p:spPr bwMode="auto">
              <a:xfrm>
                <a:off x="614586" y="3653827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36" name="Freeform 93"/>
              <p:cNvSpPr>
                <a:spLocks/>
              </p:cNvSpPr>
              <p:nvPr/>
            </p:nvSpPr>
            <p:spPr bwMode="auto">
              <a:xfrm>
                <a:off x="660451" y="3653827"/>
                <a:ext cx="15288" cy="65471"/>
              </a:xfrm>
              <a:custGeom>
                <a:avLst/>
                <a:gdLst>
                  <a:gd name="T0" fmla="*/ 0 w 51"/>
                  <a:gd name="T1" fmla="*/ 0 h 242"/>
                  <a:gd name="T2" fmla="*/ 51 w 51"/>
                  <a:gd name="T3" fmla="*/ 67 h 242"/>
                  <a:gd name="T4" fmla="*/ 51 w 51"/>
                  <a:gd name="T5" fmla="*/ 190 h 242"/>
                  <a:gd name="T6" fmla="*/ 0 w 51"/>
                  <a:gd name="T7" fmla="*/ 242 h 242"/>
                  <a:gd name="T8" fmla="*/ 0 w 51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2">
                    <a:moveTo>
                      <a:pt x="0" y="0"/>
                    </a:moveTo>
                    <a:lnTo>
                      <a:pt x="51" y="67"/>
                    </a:lnTo>
                    <a:lnTo>
                      <a:pt x="51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37" name="Freeform 94"/>
              <p:cNvSpPr>
                <a:spLocks/>
              </p:cNvSpPr>
              <p:nvPr/>
            </p:nvSpPr>
            <p:spPr bwMode="auto">
              <a:xfrm>
                <a:off x="439689" y="3658697"/>
                <a:ext cx="20180" cy="64389"/>
              </a:xfrm>
              <a:custGeom>
                <a:avLst/>
                <a:gdLst>
                  <a:gd name="T0" fmla="*/ 0 w 68"/>
                  <a:gd name="T1" fmla="*/ 27 h 236"/>
                  <a:gd name="T2" fmla="*/ 0 w 68"/>
                  <a:gd name="T3" fmla="*/ 217 h 236"/>
                  <a:gd name="T4" fmla="*/ 68 w 68"/>
                  <a:gd name="T5" fmla="*/ 236 h 236"/>
                  <a:gd name="T6" fmla="*/ 68 w 68"/>
                  <a:gd name="T7" fmla="*/ 0 h 236"/>
                  <a:gd name="T8" fmla="*/ 0 w 68"/>
                  <a:gd name="T9" fmla="*/ 27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236">
                    <a:moveTo>
                      <a:pt x="0" y="27"/>
                    </a:moveTo>
                    <a:lnTo>
                      <a:pt x="0" y="217"/>
                    </a:lnTo>
                    <a:lnTo>
                      <a:pt x="68" y="236"/>
                    </a:lnTo>
                    <a:lnTo>
                      <a:pt x="68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38" name="Rectangle 95"/>
              <p:cNvSpPr>
                <a:spLocks noChangeArrowheads="1"/>
              </p:cNvSpPr>
              <p:nvPr/>
            </p:nvSpPr>
            <p:spPr bwMode="auto">
              <a:xfrm>
                <a:off x="459869" y="3658697"/>
                <a:ext cx="46476" cy="66012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39" name="Freeform 96"/>
              <p:cNvSpPr>
                <a:spLocks/>
              </p:cNvSpPr>
              <p:nvPr/>
            </p:nvSpPr>
            <p:spPr bwMode="auto">
              <a:xfrm>
                <a:off x="506346" y="3658697"/>
                <a:ext cx="15900" cy="66012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40" name="Freeform 97"/>
              <p:cNvSpPr>
                <a:spLocks/>
              </p:cNvSpPr>
              <p:nvPr/>
            </p:nvSpPr>
            <p:spPr bwMode="auto">
              <a:xfrm>
                <a:off x="283749" y="3660861"/>
                <a:ext cx="20792" cy="63848"/>
              </a:xfrm>
              <a:custGeom>
                <a:avLst/>
                <a:gdLst>
                  <a:gd name="T0" fmla="*/ 0 w 70"/>
                  <a:gd name="T1" fmla="*/ 25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5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41" name="Rectangle 98"/>
              <p:cNvSpPr>
                <a:spLocks noChangeArrowheads="1"/>
              </p:cNvSpPr>
              <p:nvPr/>
            </p:nvSpPr>
            <p:spPr bwMode="auto">
              <a:xfrm>
                <a:off x="304541" y="3660861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42" name="Freeform 99"/>
              <p:cNvSpPr>
                <a:spLocks/>
              </p:cNvSpPr>
              <p:nvPr/>
            </p:nvSpPr>
            <p:spPr bwMode="auto">
              <a:xfrm>
                <a:off x="350406" y="3660861"/>
                <a:ext cx="15900" cy="65471"/>
              </a:xfrm>
              <a:custGeom>
                <a:avLst/>
                <a:gdLst>
                  <a:gd name="T0" fmla="*/ 0 w 53"/>
                  <a:gd name="T1" fmla="*/ 0 h 240"/>
                  <a:gd name="T2" fmla="*/ 53 w 53"/>
                  <a:gd name="T3" fmla="*/ 68 h 240"/>
                  <a:gd name="T4" fmla="*/ 53 w 53"/>
                  <a:gd name="T5" fmla="*/ 188 h 240"/>
                  <a:gd name="T6" fmla="*/ 0 w 53"/>
                  <a:gd name="T7" fmla="*/ 240 h 240"/>
                  <a:gd name="T8" fmla="*/ 0 w 53"/>
                  <a:gd name="T9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0">
                    <a:moveTo>
                      <a:pt x="0" y="0"/>
                    </a:moveTo>
                    <a:lnTo>
                      <a:pt x="53" y="68"/>
                    </a:lnTo>
                    <a:lnTo>
                      <a:pt x="53" y="188"/>
                    </a:lnTo>
                    <a:lnTo>
                      <a:pt x="0" y="2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43" name="Rectangle 100"/>
              <p:cNvSpPr>
                <a:spLocks noChangeArrowheads="1"/>
              </p:cNvSpPr>
              <p:nvPr/>
            </p:nvSpPr>
            <p:spPr bwMode="auto">
              <a:xfrm>
                <a:off x="802325" y="3553727"/>
                <a:ext cx="6115" cy="102806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44" name="Freeform 101"/>
              <p:cNvSpPr>
                <a:spLocks/>
              </p:cNvSpPr>
              <p:nvPr/>
            </p:nvSpPr>
            <p:spPr bwMode="auto">
              <a:xfrm>
                <a:off x="943588" y="3479599"/>
                <a:ext cx="24461" cy="108217"/>
              </a:xfrm>
              <a:custGeom>
                <a:avLst/>
                <a:gdLst>
                  <a:gd name="T0" fmla="*/ 81 w 81"/>
                  <a:gd name="T1" fmla="*/ 399 h 399"/>
                  <a:gd name="T2" fmla="*/ 81 w 81"/>
                  <a:gd name="T3" fmla="*/ 0 h 399"/>
                  <a:gd name="T4" fmla="*/ 0 w 81"/>
                  <a:gd name="T5" fmla="*/ 75 h 399"/>
                  <a:gd name="T6" fmla="*/ 0 w 81"/>
                  <a:gd name="T7" fmla="*/ 399 h 399"/>
                  <a:gd name="T8" fmla="*/ 81 w 81"/>
                  <a:gd name="T9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399">
                    <a:moveTo>
                      <a:pt x="81" y="399"/>
                    </a:moveTo>
                    <a:lnTo>
                      <a:pt x="81" y="0"/>
                    </a:lnTo>
                    <a:lnTo>
                      <a:pt x="0" y="75"/>
                    </a:lnTo>
                    <a:lnTo>
                      <a:pt x="0" y="399"/>
                    </a:lnTo>
                    <a:lnTo>
                      <a:pt x="81" y="399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45" name="Rectangle 102"/>
              <p:cNvSpPr>
                <a:spLocks noChangeArrowheads="1"/>
              </p:cNvSpPr>
              <p:nvPr/>
            </p:nvSpPr>
            <p:spPr bwMode="auto">
              <a:xfrm>
                <a:off x="925854" y="3500160"/>
                <a:ext cx="24461" cy="8765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46" name="Freeform 103"/>
              <p:cNvSpPr>
                <a:spLocks/>
              </p:cNvSpPr>
              <p:nvPr/>
            </p:nvSpPr>
            <p:spPr bwMode="auto">
              <a:xfrm>
                <a:off x="914847" y="3486632"/>
                <a:ext cx="16511" cy="101724"/>
              </a:xfrm>
              <a:custGeom>
                <a:avLst/>
                <a:gdLst>
                  <a:gd name="T0" fmla="*/ 55 w 55"/>
                  <a:gd name="T1" fmla="*/ 372 h 374"/>
                  <a:gd name="T2" fmla="*/ 55 w 55"/>
                  <a:gd name="T3" fmla="*/ 48 h 374"/>
                  <a:gd name="T4" fmla="*/ 0 w 55"/>
                  <a:gd name="T5" fmla="*/ 0 h 374"/>
                  <a:gd name="T6" fmla="*/ 0 w 55"/>
                  <a:gd name="T7" fmla="*/ 374 h 374"/>
                  <a:gd name="T8" fmla="*/ 55 w 55"/>
                  <a:gd name="T9" fmla="*/ 372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374">
                    <a:moveTo>
                      <a:pt x="55" y="372"/>
                    </a:moveTo>
                    <a:lnTo>
                      <a:pt x="55" y="48"/>
                    </a:lnTo>
                    <a:lnTo>
                      <a:pt x="0" y="0"/>
                    </a:lnTo>
                    <a:lnTo>
                      <a:pt x="0" y="374"/>
                    </a:lnTo>
                    <a:lnTo>
                      <a:pt x="55" y="372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47" name="Freeform 104"/>
              <p:cNvSpPr>
                <a:spLocks/>
              </p:cNvSpPr>
              <p:nvPr/>
            </p:nvSpPr>
            <p:spPr bwMode="auto">
              <a:xfrm>
                <a:off x="1226726" y="3536412"/>
                <a:ext cx="12842" cy="125531"/>
              </a:xfrm>
              <a:custGeom>
                <a:avLst/>
                <a:gdLst>
                  <a:gd name="T0" fmla="*/ 40 w 40"/>
                  <a:gd name="T1" fmla="*/ 466 h 466"/>
                  <a:gd name="T2" fmla="*/ 40 w 40"/>
                  <a:gd name="T3" fmla="*/ 60 h 466"/>
                  <a:gd name="T4" fmla="*/ 0 w 40"/>
                  <a:gd name="T5" fmla="*/ 0 h 466"/>
                  <a:gd name="T6" fmla="*/ 0 w 40"/>
                  <a:gd name="T7" fmla="*/ 466 h 466"/>
                  <a:gd name="T8" fmla="*/ 40 w 40"/>
                  <a:gd name="T9" fmla="*/ 466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66">
                    <a:moveTo>
                      <a:pt x="40" y="466"/>
                    </a:moveTo>
                    <a:lnTo>
                      <a:pt x="40" y="60"/>
                    </a:lnTo>
                    <a:lnTo>
                      <a:pt x="0" y="0"/>
                    </a:lnTo>
                    <a:lnTo>
                      <a:pt x="0" y="466"/>
                    </a:lnTo>
                    <a:lnTo>
                      <a:pt x="40" y="46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48" name="Freeform 105"/>
              <p:cNvSpPr>
                <a:spLocks/>
              </p:cNvSpPr>
              <p:nvPr/>
            </p:nvSpPr>
            <p:spPr bwMode="auto">
              <a:xfrm>
                <a:off x="636601" y="3533166"/>
                <a:ext cx="25684" cy="109840"/>
              </a:xfrm>
              <a:custGeom>
                <a:avLst/>
                <a:gdLst>
                  <a:gd name="T0" fmla="*/ 83 w 83"/>
                  <a:gd name="T1" fmla="*/ 407 h 407"/>
                  <a:gd name="T2" fmla="*/ 83 w 83"/>
                  <a:gd name="T3" fmla="*/ 0 h 407"/>
                  <a:gd name="T4" fmla="*/ 0 w 83"/>
                  <a:gd name="T5" fmla="*/ 89 h 407"/>
                  <a:gd name="T6" fmla="*/ 0 w 83"/>
                  <a:gd name="T7" fmla="*/ 407 h 407"/>
                  <a:gd name="T8" fmla="*/ 83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83" y="40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07"/>
                    </a:lnTo>
                    <a:lnTo>
                      <a:pt x="83" y="40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49" name="Rectangle 106"/>
              <p:cNvSpPr>
                <a:spLocks noChangeArrowheads="1"/>
              </p:cNvSpPr>
              <p:nvPr/>
            </p:nvSpPr>
            <p:spPr bwMode="auto">
              <a:xfrm>
                <a:off x="618867" y="3556973"/>
                <a:ext cx="25684" cy="8603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50" name="Freeform 107"/>
              <p:cNvSpPr>
                <a:spLocks/>
              </p:cNvSpPr>
              <p:nvPr/>
            </p:nvSpPr>
            <p:spPr bwMode="auto">
              <a:xfrm>
                <a:off x="612751" y="3539118"/>
                <a:ext cx="12231" cy="102265"/>
              </a:xfrm>
              <a:custGeom>
                <a:avLst/>
                <a:gdLst>
                  <a:gd name="T0" fmla="*/ 41 w 41"/>
                  <a:gd name="T1" fmla="*/ 378 h 378"/>
                  <a:gd name="T2" fmla="*/ 41 w 41"/>
                  <a:gd name="T3" fmla="*/ 60 h 378"/>
                  <a:gd name="T4" fmla="*/ 0 w 41"/>
                  <a:gd name="T5" fmla="*/ 0 h 378"/>
                  <a:gd name="T6" fmla="*/ 0 w 41"/>
                  <a:gd name="T7" fmla="*/ 378 h 378"/>
                  <a:gd name="T8" fmla="*/ 41 w 41"/>
                  <a:gd name="T9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78">
                    <a:moveTo>
                      <a:pt x="41" y="378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78"/>
                    </a:lnTo>
                    <a:lnTo>
                      <a:pt x="41" y="378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51" name="Freeform 108"/>
              <p:cNvSpPr>
                <a:spLocks/>
              </p:cNvSpPr>
              <p:nvPr/>
            </p:nvSpPr>
            <p:spPr bwMode="auto">
              <a:xfrm>
                <a:off x="480050" y="3542905"/>
                <a:ext cx="21403" cy="106593"/>
              </a:xfrm>
              <a:custGeom>
                <a:avLst/>
                <a:gdLst>
                  <a:gd name="T0" fmla="*/ 70 w 70"/>
                  <a:gd name="T1" fmla="*/ 394 h 394"/>
                  <a:gd name="T2" fmla="*/ 70 w 70"/>
                  <a:gd name="T3" fmla="*/ 0 h 394"/>
                  <a:gd name="T4" fmla="*/ 0 w 70"/>
                  <a:gd name="T5" fmla="*/ 90 h 394"/>
                  <a:gd name="T6" fmla="*/ 0 w 70"/>
                  <a:gd name="T7" fmla="*/ 394 h 394"/>
                  <a:gd name="T8" fmla="*/ 70 w 70"/>
                  <a:gd name="T9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394">
                    <a:moveTo>
                      <a:pt x="70" y="394"/>
                    </a:moveTo>
                    <a:lnTo>
                      <a:pt x="70" y="0"/>
                    </a:lnTo>
                    <a:lnTo>
                      <a:pt x="0" y="90"/>
                    </a:lnTo>
                    <a:lnTo>
                      <a:pt x="0" y="394"/>
                    </a:lnTo>
                    <a:lnTo>
                      <a:pt x="70" y="3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52" name="Freeform 109"/>
              <p:cNvSpPr>
                <a:spLocks/>
              </p:cNvSpPr>
              <p:nvPr/>
            </p:nvSpPr>
            <p:spPr bwMode="auto">
              <a:xfrm>
                <a:off x="462315" y="3558597"/>
                <a:ext cx="25684" cy="90902"/>
              </a:xfrm>
              <a:custGeom>
                <a:avLst/>
                <a:gdLst>
                  <a:gd name="T0" fmla="*/ 83 w 83"/>
                  <a:gd name="T1" fmla="*/ 335 h 335"/>
                  <a:gd name="T2" fmla="*/ 83 w 83"/>
                  <a:gd name="T3" fmla="*/ 0 h 335"/>
                  <a:gd name="T4" fmla="*/ 0 w 83"/>
                  <a:gd name="T5" fmla="*/ 31 h 335"/>
                  <a:gd name="T6" fmla="*/ 0 w 83"/>
                  <a:gd name="T7" fmla="*/ 335 h 335"/>
                  <a:gd name="T8" fmla="*/ 83 w 83"/>
                  <a:gd name="T9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35">
                    <a:moveTo>
                      <a:pt x="83" y="335"/>
                    </a:moveTo>
                    <a:lnTo>
                      <a:pt x="83" y="0"/>
                    </a:lnTo>
                    <a:lnTo>
                      <a:pt x="0" y="31"/>
                    </a:lnTo>
                    <a:lnTo>
                      <a:pt x="0" y="335"/>
                    </a:lnTo>
                    <a:lnTo>
                      <a:pt x="83" y="33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53" name="Freeform 110"/>
              <p:cNvSpPr>
                <a:spLocks/>
              </p:cNvSpPr>
              <p:nvPr/>
            </p:nvSpPr>
            <p:spPr bwMode="auto">
              <a:xfrm>
                <a:off x="455588" y="3549398"/>
                <a:ext cx="12231" cy="98477"/>
              </a:xfrm>
              <a:custGeom>
                <a:avLst/>
                <a:gdLst>
                  <a:gd name="T0" fmla="*/ 41 w 41"/>
                  <a:gd name="T1" fmla="*/ 364 h 364"/>
                  <a:gd name="T2" fmla="*/ 41 w 41"/>
                  <a:gd name="T3" fmla="*/ 60 h 364"/>
                  <a:gd name="T4" fmla="*/ 0 w 41"/>
                  <a:gd name="T5" fmla="*/ 0 h 364"/>
                  <a:gd name="T6" fmla="*/ 0 w 41"/>
                  <a:gd name="T7" fmla="*/ 364 h 364"/>
                  <a:gd name="T8" fmla="*/ 41 w 41"/>
                  <a:gd name="T9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64">
                    <a:moveTo>
                      <a:pt x="41" y="364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64"/>
                    </a:lnTo>
                    <a:lnTo>
                      <a:pt x="41" y="364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54" name="Freeform 111"/>
              <p:cNvSpPr>
                <a:spLocks/>
              </p:cNvSpPr>
              <p:nvPr/>
            </p:nvSpPr>
            <p:spPr bwMode="auto">
              <a:xfrm>
                <a:off x="322887" y="3555350"/>
                <a:ext cx="25072" cy="94149"/>
              </a:xfrm>
              <a:custGeom>
                <a:avLst/>
                <a:gdLst>
                  <a:gd name="T0" fmla="*/ 83 w 83"/>
                  <a:gd name="T1" fmla="*/ 347 h 347"/>
                  <a:gd name="T2" fmla="*/ 83 w 83"/>
                  <a:gd name="T3" fmla="*/ 0 h 347"/>
                  <a:gd name="T4" fmla="*/ 0 w 83"/>
                  <a:gd name="T5" fmla="*/ 89 h 347"/>
                  <a:gd name="T6" fmla="*/ 0 w 83"/>
                  <a:gd name="T7" fmla="*/ 347 h 347"/>
                  <a:gd name="T8" fmla="*/ 83 w 83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47">
                    <a:moveTo>
                      <a:pt x="83" y="34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347"/>
                    </a:lnTo>
                    <a:lnTo>
                      <a:pt x="83" y="34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55" name="Rectangle 112"/>
              <p:cNvSpPr>
                <a:spLocks noChangeArrowheads="1"/>
              </p:cNvSpPr>
              <p:nvPr/>
            </p:nvSpPr>
            <p:spPr bwMode="auto">
              <a:xfrm>
                <a:off x="304541" y="3579699"/>
                <a:ext cx="25684" cy="69800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56" name="Freeform 113"/>
              <p:cNvSpPr>
                <a:spLocks/>
              </p:cNvSpPr>
              <p:nvPr/>
            </p:nvSpPr>
            <p:spPr bwMode="auto">
              <a:xfrm>
                <a:off x="298426" y="3561302"/>
                <a:ext cx="12231" cy="86573"/>
              </a:xfrm>
              <a:custGeom>
                <a:avLst/>
                <a:gdLst>
                  <a:gd name="T0" fmla="*/ 40 w 40"/>
                  <a:gd name="T1" fmla="*/ 320 h 320"/>
                  <a:gd name="T2" fmla="*/ 40 w 40"/>
                  <a:gd name="T3" fmla="*/ 62 h 320"/>
                  <a:gd name="T4" fmla="*/ 0 w 40"/>
                  <a:gd name="T5" fmla="*/ 0 h 320"/>
                  <a:gd name="T6" fmla="*/ 0 w 40"/>
                  <a:gd name="T7" fmla="*/ 320 h 320"/>
                  <a:gd name="T8" fmla="*/ 40 w 40"/>
                  <a:gd name="T9" fmla="*/ 32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320">
                    <a:moveTo>
                      <a:pt x="40" y="320"/>
                    </a:moveTo>
                    <a:lnTo>
                      <a:pt x="40" y="62"/>
                    </a:lnTo>
                    <a:lnTo>
                      <a:pt x="0" y="0"/>
                    </a:lnTo>
                    <a:lnTo>
                      <a:pt x="0" y="320"/>
                    </a:lnTo>
                    <a:lnTo>
                      <a:pt x="40" y="32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57" name="Freeform 114"/>
              <p:cNvSpPr>
                <a:spLocks/>
              </p:cNvSpPr>
              <p:nvPr/>
            </p:nvSpPr>
            <p:spPr bwMode="auto">
              <a:xfrm>
                <a:off x="1226726" y="3744730"/>
                <a:ext cx="12842" cy="149880"/>
              </a:xfrm>
              <a:custGeom>
                <a:avLst/>
                <a:gdLst>
                  <a:gd name="T0" fmla="*/ 40 w 40"/>
                  <a:gd name="T1" fmla="*/ 553 h 553"/>
                  <a:gd name="T2" fmla="*/ 40 w 40"/>
                  <a:gd name="T3" fmla="*/ 2 h 553"/>
                  <a:gd name="T4" fmla="*/ 0 w 40"/>
                  <a:gd name="T5" fmla="*/ 0 h 553"/>
                  <a:gd name="T6" fmla="*/ 0 w 40"/>
                  <a:gd name="T7" fmla="*/ 553 h 553"/>
                  <a:gd name="T8" fmla="*/ 40 w 40"/>
                  <a:gd name="T9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53">
                    <a:moveTo>
                      <a:pt x="40" y="553"/>
                    </a:moveTo>
                    <a:lnTo>
                      <a:pt x="40" y="2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40" y="55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58" name="Freeform 115"/>
              <p:cNvSpPr>
                <a:spLocks/>
              </p:cNvSpPr>
              <p:nvPr/>
            </p:nvSpPr>
            <p:spPr bwMode="auto">
              <a:xfrm>
                <a:off x="759518" y="3744188"/>
                <a:ext cx="9784" cy="150421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5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5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59" name="Rectangle 116"/>
              <p:cNvSpPr>
                <a:spLocks noChangeArrowheads="1"/>
              </p:cNvSpPr>
              <p:nvPr/>
            </p:nvSpPr>
            <p:spPr bwMode="auto">
              <a:xfrm>
                <a:off x="637824" y="3748517"/>
                <a:ext cx="24461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60" name="Rectangle 117"/>
              <p:cNvSpPr>
                <a:spLocks noChangeArrowheads="1"/>
              </p:cNvSpPr>
              <p:nvPr/>
            </p:nvSpPr>
            <p:spPr bwMode="auto">
              <a:xfrm>
                <a:off x="621313" y="3749058"/>
                <a:ext cx="25684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61" name="Freeform 118"/>
              <p:cNvSpPr>
                <a:spLocks/>
              </p:cNvSpPr>
              <p:nvPr/>
            </p:nvSpPr>
            <p:spPr bwMode="auto">
              <a:xfrm>
                <a:off x="610917" y="3743647"/>
                <a:ext cx="8561" cy="149880"/>
              </a:xfrm>
              <a:custGeom>
                <a:avLst/>
                <a:gdLst>
                  <a:gd name="T0" fmla="*/ 29 w 29"/>
                  <a:gd name="T1" fmla="*/ 555 h 555"/>
                  <a:gd name="T2" fmla="*/ 29 w 29"/>
                  <a:gd name="T3" fmla="*/ 4 h 555"/>
                  <a:gd name="T4" fmla="*/ 0 w 29"/>
                  <a:gd name="T5" fmla="*/ 0 h 555"/>
                  <a:gd name="T6" fmla="*/ 0 w 29"/>
                  <a:gd name="T7" fmla="*/ 553 h 555"/>
                  <a:gd name="T8" fmla="*/ 29 w 29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55">
                    <a:moveTo>
                      <a:pt x="29" y="555"/>
                    </a:moveTo>
                    <a:lnTo>
                      <a:pt x="29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29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62" name="Rectangle 119"/>
              <p:cNvSpPr>
                <a:spLocks noChangeArrowheads="1"/>
              </p:cNvSpPr>
              <p:nvPr/>
            </p:nvSpPr>
            <p:spPr bwMode="auto">
              <a:xfrm>
                <a:off x="483107" y="3748517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63" name="Rectangle 120"/>
              <p:cNvSpPr>
                <a:spLocks noChangeArrowheads="1"/>
              </p:cNvSpPr>
              <p:nvPr/>
            </p:nvSpPr>
            <p:spPr bwMode="auto">
              <a:xfrm>
                <a:off x="462315" y="3749058"/>
                <a:ext cx="27519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64" name="Freeform 121"/>
              <p:cNvSpPr>
                <a:spLocks/>
              </p:cNvSpPr>
              <p:nvPr/>
            </p:nvSpPr>
            <p:spPr bwMode="auto">
              <a:xfrm>
                <a:off x="451919" y="3743647"/>
                <a:ext cx="9173" cy="149880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65" name="Rectangle 122"/>
              <p:cNvSpPr>
                <a:spLocks noChangeArrowheads="1"/>
              </p:cNvSpPr>
              <p:nvPr/>
            </p:nvSpPr>
            <p:spPr bwMode="auto">
              <a:xfrm>
                <a:off x="327168" y="3748517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66" name="Rectangle 123"/>
              <p:cNvSpPr>
                <a:spLocks noChangeArrowheads="1"/>
              </p:cNvSpPr>
              <p:nvPr/>
            </p:nvSpPr>
            <p:spPr bwMode="auto">
              <a:xfrm>
                <a:off x="305764" y="3749058"/>
                <a:ext cx="29965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67" name="Freeform 124"/>
              <p:cNvSpPr>
                <a:spLocks/>
              </p:cNvSpPr>
              <p:nvPr/>
            </p:nvSpPr>
            <p:spPr bwMode="auto">
              <a:xfrm>
                <a:off x="295980" y="3743647"/>
                <a:ext cx="9173" cy="149880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68" name="Freeform 125"/>
              <p:cNvSpPr>
                <a:spLocks/>
              </p:cNvSpPr>
              <p:nvPr/>
            </p:nvSpPr>
            <p:spPr bwMode="auto">
              <a:xfrm>
                <a:off x="1380219" y="3551563"/>
                <a:ext cx="12842" cy="112545"/>
              </a:xfrm>
              <a:custGeom>
                <a:avLst/>
                <a:gdLst>
                  <a:gd name="T0" fmla="*/ 41 w 41"/>
                  <a:gd name="T1" fmla="*/ 417 h 417"/>
                  <a:gd name="T2" fmla="*/ 41 w 41"/>
                  <a:gd name="T3" fmla="*/ 62 h 417"/>
                  <a:gd name="T4" fmla="*/ 0 w 41"/>
                  <a:gd name="T5" fmla="*/ 0 h 417"/>
                  <a:gd name="T6" fmla="*/ 0 w 41"/>
                  <a:gd name="T7" fmla="*/ 417 h 417"/>
                  <a:gd name="T8" fmla="*/ 41 w 41"/>
                  <a:gd name="T9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17">
                    <a:moveTo>
                      <a:pt x="41" y="41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417"/>
                    </a:lnTo>
                    <a:lnTo>
                      <a:pt x="41" y="41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69" name="Freeform 126"/>
              <p:cNvSpPr>
                <a:spLocks/>
              </p:cNvSpPr>
              <p:nvPr/>
            </p:nvSpPr>
            <p:spPr bwMode="auto">
              <a:xfrm>
                <a:off x="1380219" y="3744188"/>
                <a:ext cx="12842" cy="145010"/>
              </a:xfrm>
              <a:custGeom>
                <a:avLst/>
                <a:gdLst>
                  <a:gd name="T0" fmla="*/ 41 w 41"/>
                  <a:gd name="T1" fmla="*/ 537 h 537"/>
                  <a:gd name="T2" fmla="*/ 41 w 41"/>
                  <a:gd name="T3" fmla="*/ 62 h 537"/>
                  <a:gd name="T4" fmla="*/ 0 w 41"/>
                  <a:gd name="T5" fmla="*/ 0 h 537"/>
                  <a:gd name="T6" fmla="*/ 0 w 41"/>
                  <a:gd name="T7" fmla="*/ 537 h 537"/>
                  <a:gd name="T8" fmla="*/ 41 w 41"/>
                  <a:gd name="T9" fmla="*/ 537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37">
                    <a:moveTo>
                      <a:pt x="41" y="53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537"/>
                    </a:lnTo>
                    <a:lnTo>
                      <a:pt x="41" y="53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70" name="Freeform 127"/>
              <p:cNvSpPr>
                <a:spLocks/>
              </p:cNvSpPr>
              <p:nvPr/>
            </p:nvSpPr>
            <p:spPr bwMode="auto">
              <a:xfrm>
                <a:off x="1535548" y="3569418"/>
                <a:ext cx="12231" cy="93607"/>
              </a:xfrm>
              <a:custGeom>
                <a:avLst/>
                <a:gdLst>
                  <a:gd name="T0" fmla="*/ 41 w 41"/>
                  <a:gd name="T1" fmla="*/ 347 h 347"/>
                  <a:gd name="T2" fmla="*/ 41 w 41"/>
                  <a:gd name="T3" fmla="*/ 53 h 347"/>
                  <a:gd name="T4" fmla="*/ 0 w 41"/>
                  <a:gd name="T5" fmla="*/ 0 h 347"/>
                  <a:gd name="T6" fmla="*/ 0 w 41"/>
                  <a:gd name="T7" fmla="*/ 347 h 347"/>
                  <a:gd name="T8" fmla="*/ 41 w 41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47">
                    <a:moveTo>
                      <a:pt x="41" y="347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347"/>
                    </a:lnTo>
                    <a:lnTo>
                      <a:pt x="41" y="34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71" name="Freeform 128"/>
              <p:cNvSpPr>
                <a:spLocks/>
              </p:cNvSpPr>
              <p:nvPr/>
            </p:nvSpPr>
            <p:spPr bwMode="auto">
              <a:xfrm>
                <a:off x="1535548" y="3742565"/>
                <a:ext cx="12231" cy="152044"/>
              </a:xfrm>
              <a:custGeom>
                <a:avLst/>
                <a:gdLst>
                  <a:gd name="T0" fmla="*/ 41 w 41"/>
                  <a:gd name="T1" fmla="*/ 563 h 563"/>
                  <a:gd name="T2" fmla="*/ 41 w 41"/>
                  <a:gd name="T3" fmla="*/ 53 h 563"/>
                  <a:gd name="T4" fmla="*/ 0 w 41"/>
                  <a:gd name="T5" fmla="*/ 0 h 563"/>
                  <a:gd name="T6" fmla="*/ 0 w 41"/>
                  <a:gd name="T7" fmla="*/ 563 h 563"/>
                  <a:gd name="T8" fmla="*/ 41 w 41"/>
                  <a:gd name="T9" fmla="*/ 563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63">
                    <a:moveTo>
                      <a:pt x="41" y="563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563"/>
                    </a:lnTo>
                    <a:lnTo>
                      <a:pt x="41" y="56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72" name="Freeform 129"/>
              <p:cNvSpPr>
                <a:spLocks/>
              </p:cNvSpPr>
              <p:nvPr/>
            </p:nvSpPr>
            <p:spPr bwMode="auto">
              <a:xfrm>
                <a:off x="1534936" y="3346492"/>
                <a:ext cx="61764" cy="141223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73" name="Freeform 130"/>
              <p:cNvSpPr>
                <a:spLocks/>
              </p:cNvSpPr>
              <p:nvPr/>
            </p:nvSpPr>
            <p:spPr bwMode="auto">
              <a:xfrm>
                <a:off x="1549613" y="3358937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74" name="Freeform 131"/>
              <p:cNvSpPr>
                <a:spLocks/>
              </p:cNvSpPr>
              <p:nvPr/>
            </p:nvSpPr>
            <p:spPr bwMode="auto">
              <a:xfrm>
                <a:off x="1564901" y="3358937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75" name="Freeform 132"/>
              <p:cNvSpPr>
                <a:spLocks/>
              </p:cNvSpPr>
              <p:nvPr/>
            </p:nvSpPr>
            <p:spPr bwMode="auto">
              <a:xfrm>
                <a:off x="1378996" y="3328636"/>
                <a:ext cx="61764" cy="141223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76" name="Freeform 133"/>
              <p:cNvSpPr>
                <a:spLocks/>
              </p:cNvSpPr>
              <p:nvPr/>
            </p:nvSpPr>
            <p:spPr bwMode="auto">
              <a:xfrm>
                <a:off x="1393673" y="3341081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77" name="Freeform 134"/>
              <p:cNvSpPr>
                <a:spLocks/>
              </p:cNvSpPr>
              <p:nvPr/>
            </p:nvSpPr>
            <p:spPr bwMode="auto">
              <a:xfrm>
                <a:off x="1408962" y="3341081"/>
                <a:ext cx="15288" cy="120121"/>
              </a:xfrm>
              <a:custGeom>
                <a:avLst/>
                <a:gdLst>
                  <a:gd name="T0" fmla="*/ 6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78" name="Freeform 135"/>
              <p:cNvSpPr>
                <a:spLocks/>
              </p:cNvSpPr>
              <p:nvPr/>
            </p:nvSpPr>
            <p:spPr bwMode="auto">
              <a:xfrm>
                <a:off x="916070" y="3270199"/>
                <a:ext cx="62376" cy="141764"/>
              </a:xfrm>
              <a:custGeom>
                <a:avLst/>
                <a:gdLst>
                  <a:gd name="T0" fmla="*/ 0 w 204"/>
                  <a:gd name="T1" fmla="*/ 510 h 524"/>
                  <a:gd name="T2" fmla="*/ 16 w 204"/>
                  <a:gd name="T3" fmla="*/ 8 h 524"/>
                  <a:gd name="T4" fmla="*/ 183 w 204"/>
                  <a:gd name="T5" fmla="*/ 0 h 524"/>
                  <a:gd name="T6" fmla="*/ 204 w 204"/>
                  <a:gd name="T7" fmla="*/ 524 h 524"/>
                  <a:gd name="T8" fmla="*/ 0 w 204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0"/>
                    </a:moveTo>
                    <a:lnTo>
                      <a:pt x="16" y="8"/>
                    </a:lnTo>
                    <a:lnTo>
                      <a:pt x="183" y="0"/>
                    </a:lnTo>
                    <a:lnTo>
                      <a:pt x="204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79" name="Freeform 136"/>
              <p:cNvSpPr>
                <a:spLocks/>
              </p:cNvSpPr>
              <p:nvPr/>
            </p:nvSpPr>
            <p:spPr bwMode="auto">
              <a:xfrm>
                <a:off x="930746" y="3282644"/>
                <a:ext cx="15900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80" name="Freeform 137"/>
              <p:cNvSpPr>
                <a:spLocks/>
              </p:cNvSpPr>
              <p:nvPr/>
            </p:nvSpPr>
            <p:spPr bwMode="auto">
              <a:xfrm>
                <a:off x="946646" y="3282644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3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81" name="Freeform 138"/>
              <p:cNvSpPr>
                <a:spLocks/>
              </p:cNvSpPr>
              <p:nvPr/>
            </p:nvSpPr>
            <p:spPr bwMode="auto">
              <a:xfrm>
                <a:off x="767468" y="3333506"/>
                <a:ext cx="61764" cy="142305"/>
              </a:xfrm>
              <a:custGeom>
                <a:avLst/>
                <a:gdLst>
                  <a:gd name="T0" fmla="*/ 0 w 201"/>
                  <a:gd name="T1" fmla="*/ 512 h 525"/>
                  <a:gd name="T2" fmla="*/ 15 w 201"/>
                  <a:gd name="T3" fmla="*/ 8 h 525"/>
                  <a:gd name="T4" fmla="*/ 182 w 201"/>
                  <a:gd name="T5" fmla="*/ 0 h 525"/>
                  <a:gd name="T6" fmla="*/ 201 w 201"/>
                  <a:gd name="T7" fmla="*/ 525 h 525"/>
                  <a:gd name="T8" fmla="*/ 0 w 201"/>
                  <a:gd name="T9" fmla="*/ 512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525">
                    <a:moveTo>
                      <a:pt x="0" y="512"/>
                    </a:moveTo>
                    <a:lnTo>
                      <a:pt x="15" y="8"/>
                    </a:lnTo>
                    <a:lnTo>
                      <a:pt x="182" y="0"/>
                    </a:lnTo>
                    <a:lnTo>
                      <a:pt x="201" y="525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82" name="Freeform 139"/>
              <p:cNvSpPr>
                <a:spLocks/>
              </p:cNvSpPr>
              <p:nvPr/>
            </p:nvSpPr>
            <p:spPr bwMode="auto">
              <a:xfrm>
                <a:off x="782145" y="3346492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83" name="Freeform 140"/>
              <p:cNvSpPr>
                <a:spLocks/>
              </p:cNvSpPr>
              <p:nvPr/>
            </p:nvSpPr>
            <p:spPr bwMode="auto">
              <a:xfrm>
                <a:off x="797433" y="3346492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84" name="Freeform 141"/>
              <p:cNvSpPr>
                <a:spLocks/>
              </p:cNvSpPr>
              <p:nvPr/>
            </p:nvSpPr>
            <p:spPr bwMode="auto">
              <a:xfrm>
                <a:off x="601132" y="3331883"/>
                <a:ext cx="62376" cy="141764"/>
              </a:xfrm>
              <a:custGeom>
                <a:avLst/>
                <a:gdLst>
                  <a:gd name="T0" fmla="*/ 0 w 203"/>
                  <a:gd name="T1" fmla="*/ 510 h 523"/>
                  <a:gd name="T2" fmla="*/ 15 w 203"/>
                  <a:gd name="T3" fmla="*/ 8 h 523"/>
                  <a:gd name="T4" fmla="*/ 184 w 203"/>
                  <a:gd name="T5" fmla="*/ 0 h 523"/>
                  <a:gd name="T6" fmla="*/ 203 w 203"/>
                  <a:gd name="T7" fmla="*/ 523 h 523"/>
                  <a:gd name="T8" fmla="*/ 0 w 203"/>
                  <a:gd name="T9" fmla="*/ 510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3">
                    <a:moveTo>
                      <a:pt x="0" y="510"/>
                    </a:moveTo>
                    <a:lnTo>
                      <a:pt x="15" y="8"/>
                    </a:lnTo>
                    <a:lnTo>
                      <a:pt x="184" y="0"/>
                    </a:lnTo>
                    <a:lnTo>
                      <a:pt x="203" y="523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85" name="Freeform 142"/>
              <p:cNvSpPr>
                <a:spLocks/>
              </p:cNvSpPr>
              <p:nvPr/>
            </p:nvSpPr>
            <p:spPr bwMode="auto">
              <a:xfrm>
                <a:off x="616421" y="3344869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86" name="Freeform 143"/>
              <p:cNvSpPr>
                <a:spLocks/>
              </p:cNvSpPr>
              <p:nvPr/>
            </p:nvSpPr>
            <p:spPr bwMode="auto">
              <a:xfrm>
                <a:off x="631709" y="3344869"/>
                <a:ext cx="15900" cy="120121"/>
              </a:xfrm>
              <a:custGeom>
                <a:avLst/>
                <a:gdLst>
                  <a:gd name="T0" fmla="*/ 4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4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87" name="Freeform 144"/>
              <p:cNvSpPr>
                <a:spLocks/>
              </p:cNvSpPr>
              <p:nvPr/>
            </p:nvSpPr>
            <p:spPr bwMode="auto">
              <a:xfrm>
                <a:off x="443358" y="3346492"/>
                <a:ext cx="62376" cy="141223"/>
              </a:xfrm>
              <a:custGeom>
                <a:avLst/>
                <a:gdLst>
                  <a:gd name="T0" fmla="*/ 0 w 203"/>
                  <a:gd name="T1" fmla="*/ 510 h 524"/>
                  <a:gd name="T2" fmla="*/ 13 w 203"/>
                  <a:gd name="T3" fmla="*/ 8 h 524"/>
                  <a:gd name="T4" fmla="*/ 184 w 203"/>
                  <a:gd name="T5" fmla="*/ 0 h 524"/>
                  <a:gd name="T6" fmla="*/ 203 w 203"/>
                  <a:gd name="T7" fmla="*/ 524 h 524"/>
                  <a:gd name="T8" fmla="*/ 0 w 203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4">
                    <a:moveTo>
                      <a:pt x="0" y="510"/>
                    </a:moveTo>
                    <a:lnTo>
                      <a:pt x="13" y="8"/>
                    </a:lnTo>
                    <a:lnTo>
                      <a:pt x="184" y="0"/>
                    </a:lnTo>
                    <a:lnTo>
                      <a:pt x="203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88" name="Freeform 145"/>
              <p:cNvSpPr>
                <a:spLocks/>
              </p:cNvSpPr>
              <p:nvPr/>
            </p:nvSpPr>
            <p:spPr bwMode="auto">
              <a:xfrm>
                <a:off x="458035" y="3358937"/>
                <a:ext cx="15900" cy="120121"/>
              </a:xfrm>
              <a:custGeom>
                <a:avLst/>
                <a:gdLst>
                  <a:gd name="T0" fmla="*/ 6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6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89" name="Freeform 146"/>
              <p:cNvSpPr>
                <a:spLocks/>
              </p:cNvSpPr>
              <p:nvPr/>
            </p:nvSpPr>
            <p:spPr bwMode="auto">
              <a:xfrm>
                <a:off x="473934" y="3358937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90" name="Freeform 147"/>
              <p:cNvSpPr>
                <a:spLocks/>
              </p:cNvSpPr>
              <p:nvPr/>
            </p:nvSpPr>
            <p:spPr bwMode="auto">
              <a:xfrm>
                <a:off x="303318" y="3353526"/>
                <a:ext cx="61764" cy="141764"/>
              </a:xfrm>
              <a:custGeom>
                <a:avLst/>
                <a:gdLst>
                  <a:gd name="T0" fmla="*/ 0 w 202"/>
                  <a:gd name="T1" fmla="*/ 510 h 524"/>
                  <a:gd name="T2" fmla="*/ 15 w 202"/>
                  <a:gd name="T3" fmla="*/ 6 h 524"/>
                  <a:gd name="T4" fmla="*/ 182 w 202"/>
                  <a:gd name="T5" fmla="*/ 0 h 524"/>
                  <a:gd name="T6" fmla="*/ 202 w 202"/>
                  <a:gd name="T7" fmla="*/ 524 h 524"/>
                  <a:gd name="T8" fmla="*/ 0 w 202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2" h="524">
                    <a:moveTo>
                      <a:pt x="0" y="510"/>
                    </a:moveTo>
                    <a:lnTo>
                      <a:pt x="15" y="6"/>
                    </a:lnTo>
                    <a:lnTo>
                      <a:pt x="182" y="0"/>
                    </a:lnTo>
                    <a:lnTo>
                      <a:pt x="202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91" name="Freeform 148"/>
              <p:cNvSpPr>
                <a:spLocks/>
              </p:cNvSpPr>
              <p:nvPr/>
            </p:nvSpPr>
            <p:spPr bwMode="auto">
              <a:xfrm>
                <a:off x="318606" y="3365971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92" name="Freeform 149"/>
              <p:cNvSpPr>
                <a:spLocks/>
              </p:cNvSpPr>
              <p:nvPr/>
            </p:nvSpPr>
            <p:spPr bwMode="auto">
              <a:xfrm>
                <a:off x="333895" y="3365971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93" name="Freeform 150"/>
              <p:cNvSpPr>
                <a:spLocks/>
              </p:cNvSpPr>
              <p:nvPr/>
            </p:nvSpPr>
            <p:spPr bwMode="auto">
              <a:xfrm>
                <a:off x="1221834" y="3304828"/>
                <a:ext cx="61764" cy="142305"/>
              </a:xfrm>
              <a:custGeom>
                <a:avLst/>
                <a:gdLst>
                  <a:gd name="T0" fmla="*/ 204 w 204"/>
                  <a:gd name="T1" fmla="*/ 512 h 526"/>
                  <a:gd name="T2" fmla="*/ 188 w 204"/>
                  <a:gd name="T3" fmla="*/ 8 h 526"/>
                  <a:gd name="T4" fmla="*/ 20 w 204"/>
                  <a:gd name="T5" fmla="*/ 0 h 526"/>
                  <a:gd name="T6" fmla="*/ 0 w 204"/>
                  <a:gd name="T7" fmla="*/ 526 h 526"/>
                  <a:gd name="T8" fmla="*/ 204 w 204"/>
                  <a:gd name="T9" fmla="*/ 512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6">
                    <a:moveTo>
                      <a:pt x="204" y="512"/>
                    </a:moveTo>
                    <a:lnTo>
                      <a:pt x="188" y="8"/>
                    </a:lnTo>
                    <a:lnTo>
                      <a:pt x="20" y="0"/>
                    </a:lnTo>
                    <a:lnTo>
                      <a:pt x="0" y="526"/>
                    </a:lnTo>
                    <a:lnTo>
                      <a:pt x="204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94" name="Freeform 151"/>
              <p:cNvSpPr>
                <a:spLocks/>
              </p:cNvSpPr>
              <p:nvPr/>
            </p:nvSpPr>
            <p:spPr bwMode="auto">
              <a:xfrm>
                <a:off x="1253633" y="3317273"/>
                <a:ext cx="15288" cy="120121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3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95" name="Freeform 152"/>
              <p:cNvSpPr>
                <a:spLocks/>
              </p:cNvSpPr>
              <p:nvPr/>
            </p:nvSpPr>
            <p:spPr bwMode="auto">
              <a:xfrm>
                <a:off x="1237734" y="3317273"/>
                <a:ext cx="15900" cy="120121"/>
              </a:xfrm>
              <a:custGeom>
                <a:avLst/>
                <a:gdLst>
                  <a:gd name="T0" fmla="*/ 49 w 53"/>
                  <a:gd name="T1" fmla="*/ 0 h 444"/>
                  <a:gd name="T2" fmla="*/ 53 w 53"/>
                  <a:gd name="T3" fmla="*/ 444 h 444"/>
                  <a:gd name="T4" fmla="*/ 0 w 53"/>
                  <a:gd name="T5" fmla="*/ 444 h 444"/>
                  <a:gd name="T6" fmla="*/ 0 w 53"/>
                  <a:gd name="T7" fmla="*/ 13 h 444"/>
                  <a:gd name="T8" fmla="*/ 49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9" y="0"/>
                    </a:moveTo>
                    <a:lnTo>
                      <a:pt x="53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96" name="Freeform 153"/>
              <p:cNvSpPr>
                <a:spLocks/>
              </p:cNvSpPr>
              <p:nvPr/>
            </p:nvSpPr>
            <p:spPr bwMode="auto">
              <a:xfrm>
                <a:off x="1054886" y="3324849"/>
                <a:ext cx="62376" cy="141764"/>
              </a:xfrm>
              <a:custGeom>
                <a:avLst/>
                <a:gdLst>
                  <a:gd name="T0" fmla="*/ 204 w 204"/>
                  <a:gd name="T1" fmla="*/ 508 h 523"/>
                  <a:gd name="T2" fmla="*/ 188 w 204"/>
                  <a:gd name="T3" fmla="*/ 6 h 523"/>
                  <a:gd name="T4" fmla="*/ 20 w 204"/>
                  <a:gd name="T5" fmla="*/ 0 h 523"/>
                  <a:gd name="T6" fmla="*/ 0 w 204"/>
                  <a:gd name="T7" fmla="*/ 523 h 523"/>
                  <a:gd name="T8" fmla="*/ 204 w 204"/>
                  <a:gd name="T9" fmla="*/ 508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3">
                    <a:moveTo>
                      <a:pt x="204" y="508"/>
                    </a:moveTo>
                    <a:lnTo>
                      <a:pt x="188" y="6"/>
                    </a:lnTo>
                    <a:lnTo>
                      <a:pt x="20" y="0"/>
                    </a:lnTo>
                    <a:lnTo>
                      <a:pt x="0" y="523"/>
                    </a:lnTo>
                    <a:lnTo>
                      <a:pt x="204" y="508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97" name="Freeform 154"/>
              <p:cNvSpPr>
                <a:spLocks/>
              </p:cNvSpPr>
              <p:nvPr/>
            </p:nvSpPr>
            <p:spPr bwMode="auto">
              <a:xfrm>
                <a:off x="1086686" y="3336752"/>
                <a:ext cx="15900" cy="120121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4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98" name="Freeform 155"/>
              <p:cNvSpPr>
                <a:spLocks/>
              </p:cNvSpPr>
              <p:nvPr/>
            </p:nvSpPr>
            <p:spPr bwMode="auto">
              <a:xfrm>
                <a:off x="1071398" y="3336752"/>
                <a:ext cx="15288" cy="120121"/>
              </a:xfrm>
              <a:custGeom>
                <a:avLst/>
                <a:gdLst>
                  <a:gd name="T0" fmla="*/ 45 w 51"/>
                  <a:gd name="T1" fmla="*/ 0 h 444"/>
                  <a:gd name="T2" fmla="*/ 51 w 51"/>
                  <a:gd name="T3" fmla="*/ 444 h 444"/>
                  <a:gd name="T4" fmla="*/ 0 w 51"/>
                  <a:gd name="T5" fmla="*/ 444 h 444"/>
                  <a:gd name="T6" fmla="*/ 0 w 51"/>
                  <a:gd name="T7" fmla="*/ 14 h 444"/>
                  <a:gd name="T8" fmla="*/ 45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5" y="0"/>
                    </a:moveTo>
                    <a:lnTo>
                      <a:pt x="51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499" name="Freeform 156"/>
              <p:cNvSpPr>
                <a:spLocks/>
              </p:cNvSpPr>
              <p:nvPr/>
            </p:nvSpPr>
            <p:spPr bwMode="auto">
              <a:xfrm>
                <a:off x="292922" y="3926534"/>
                <a:ext cx="1301333" cy="20020"/>
              </a:xfrm>
              <a:custGeom>
                <a:avLst/>
                <a:gdLst>
                  <a:gd name="T0" fmla="*/ 4197 w 4255"/>
                  <a:gd name="T1" fmla="*/ 73 h 73"/>
                  <a:gd name="T2" fmla="*/ 4255 w 4255"/>
                  <a:gd name="T3" fmla="*/ 0 h 73"/>
                  <a:gd name="T4" fmla="*/ 0 w 4255"/>
                  <a:gd name="T5" fmla="*/ 0 h 73"/>
                  <a:gd name="T6" fmla="*/ 0 w 4255"/>
                  <a:gd name="T7" fmla="*/ 73 h 73"/>
                  <a:gd name="T8" fmla="*/ 4197 w 4255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5" h="73">
                    <a:moveTo>
                      <a:pt x="4197" y="73"/>
                    </a:moveTo>
                    <a:lnTo>
                      <a:pt x="4255" y="0"/>
                    </a:lnTo>
                    <a:lnTo>
                      <a:pt x="0" y="0"/>
                    </a:lnTo>
                    <a:lnTo>
                      <a:pt x="0" y="73"/>
                    </a:lnTo>
                    <a:lnTo>
                      <a:pt x="4197" y="7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</p:grpSp>
        <p:grpSp>
          <p:nvGrpSpPr>
            <p:cNvPr id="182" name="קבוצה 181"/>
            <p:cNvGrpSpPr/>
            <p:nvPr/>
          </p:nvGrpSpPr>
          <p:grpSpPr>
            <a:xfrm>
              <a:off x="1836068" y="2996952"/>
              <a:ext cx="1799728" cy="1580505"/>
              <a:chOff x="1836068" y="2996952"/>
              <a:chExt cx="1799728" cy="1580505"/>
            </a:xfrm>
          </p:grpSpPr>
          <p:sp>
            <p:nvSpPr>
              <p:cNvPr id="519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1836068" y="2996952"/>
                <a:ext cx="1799728" cy="1580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20" name="Rectangle 5"/>
              <p:cNvSpPr>
                <a:spLocks noChangeArrowheads="1"/>
              </p:cNvSpPr>
              <p:nvPr/>
            </p:nvSpPr>
            <p:spPr bwMode="auto">
              <a:xfrm>
                <a:off x="1843406" y="3002904"/>
                <a:ext cx="1779548" cy="157401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21" name="Freeform 6"/>
              <p:cNvSpPr>
                <a:spLocks/>
              </p:cNvSpPr>
              <p:nvPr/>
            </p:nvSpPr>
            <p:spPr bwMode="auto">
              <a:xfrm>
                <a:off x="1898444" y="3042944"/>
                <a:ext cx="1666415" cy="1496096"/>
              </a:xfrm>
              <a:custGeom>
                <a:avLst/>
                <a:gdLst>
                  <a:gd name="T0" fmla="*/ 81 w 5449"/>
                  <a:gd name="T1" fmla="*/ 0 h 5529"/>
                  <a:gd name="T2" fmla="*/ 2944 w 5449"/>
                  <a:gd name="T3" fmla="*/ 27 h 5529"/>
                  <a:gd name="T4" fmla="*/ 3054 w 5449"/>
                  <a:gd name="T5" fmla="*/ 0 h 5529"/>
                  <a:gd name="T6" fmla="*/ 5422 w 5449"/>
                  <a:gd name="T7" fmla="*/ 54 h 5529"/>
                  <a:gd name="T8" fmla="*/ 5449 w 5449"/>
                  <a:gd name="T9" fmla="*/ 5529 h 5529"/>
                  <a:gd name="T10" fmla="*/ 2147 w 5449"/>
                  <a:gd name="T11" fmla="*/ 5502 h 5529"/>
                  <a:gd name="T12" fmla="*/ 2090 w 5449"/>
                  <a:gd name="T13" fmla="*/ 5392 h 5529"/>
                  <a:gd name="T14" fmla="*/ 27 w 5449"/>
                  <a:gd name="T15" fmla="*/ 5529 h 5529"/>
                  <a:gd name="T16" fmla="*/ 81 w 5449"/>
                  <a:gd name="T17" fmla="*/ 3383 h 5529"/>
                  <a:gd name="T18" fmla="*/ 0 w 5449"/>
                  <a:gd name="T19" fmla="*/ 3466 h 5529"/>
                  <a:gd name="T20" fmla="*/ 81 w 5449"/>
                  <a:gd name="T21" fmla="*/ 0 h 5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49" h="5529">
                    <a:moveTo>
                      <a:pt x="81" y="0"/>
                    </a:moveTo>
                    <a:lnTo>
                      <a:pt x="2944" y="27"/>
                    </a:lnTo>
                    <a:lnTo>
                      <a:pt x="3054" y="0"/>
                    </a:lnTo>
                    <a:lnTo>
                      <a:pt x="5422" y="54"/>
                    </a:lnTo>
                    <a:lnTo>
                      <a:pt x="5449" y="5529"/>
                    </a:lnTo>
                    <a:lnTo>
                      <a:pt x="2147" y="5502"/>
                    </a:lnTo>
                    <a:lnTo>
                      <a:pt x="2090" y="5392"/>
                    </a:lnTo>
                    <a:lnTo>
                      <a:pt x="27" y="5529"/>
                    </a:lnTo>
                    <a:lnTo>
                      <a:pt x="81" y="3383"/>
                    </a:lnTo>
                    <a:lnTo>
                      <a:pt x="0" y="3466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22" name="Freeform 7"/>
              <p:cNvSpPr>
                <a:spLocks/>
              </p:cNvSpPr>
              <p:nvPr/>
            </p:nvSpPr>
            <p:spPr bwMode="auto">
              <a:xfrm>
                <a:off x="2232950" y="3233405"/>
                <a:ext cx="2446" cy="3247"/>
              </a:xfrm>
              <a:custGeom>
                <a:avLst/>
                <a:gdLst>
                  <a:gd name="T0" fmla="*/ 8 w 8"/>
                  <a:gd name="T1" fmla="*/ 12 h 12"/>
                  <a:gd name="T2" fmla="*/ 4 w 8"/>
                  <a:gd name="T3" fmla="*/ 6 h 12"/>
                  <a:gd name="T4" fmla="*/ 0 w 8"/>
                  <a:gd name="T5" fmla="*/ 0 h 12"/>
                  <a:gd name="T6" fmla="*/ 2 w 8"/>
                  <a:gd name="T7" fmla="*/ 4 h 12"/>
                  <a:gd name="T8" fmla="*/ 8 w 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2">
                    <a:moveTo>
                      <a:pt x="8" y="12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8" y="12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23" name="Freeform 8"/>
              <p:cNvSpPr>
                <a:spLocks noEditPoints="1"/>
              </p:cNvSpPr>
              <p:nvPr/>
            </p:nvSpPr>
            <p:spPr bwMode="auto">
              <a:xfrm>
                <a:off x="1999958" y="3087854"/>
                <a:ext cx="1551447" cy="1409523"/>
              </a:xfrm>
              <a:custGeom>
                <a:avLst/>
                <a:gdLst>
                  <a:gd name="T0" fmla="*/ 4259 w 5076"/>
                  <a:gd name="T1" fmla="*/ 4634 h 5210"/>
                  <a:gd name="T2" fmla="*/ 3466 w 5076"/>
                  <a:gd name="T3" fmla="*/ 4489 h 5210"/>
                  <a:gd name="T4" fmla="*/ 2834 w 5076"/>
                  <a:gd name="T5" fmla="*/ 3618 h 5210"/>
                  <a:gd name="T6" fmla="*/ 4967 w 5076"/>
                  <a:gd name="T7" fmla="*/ 3186 h 5210"/>
                  <a:gd name="T8" fmla="*/ 4833 w 5076"/>
                  <a:gd name="T9" fmla="*/ 2042 h 5210"/>
                  <a:gd name="T10" fmla="*/ 4827 w 5076"/>
                  <a:gd name="T11" fmla="*/ 1614 h 5210"/>
                  <a:gd name="T12" fmla="*/ 4787 w 5076"/>
                  <a:gd name="T13" fmla="*/ 1222 h 5210"/>
                  <a:gd name="T14" fmla="*/ 4771 w 5076"/>
                  <a:gd name="T15" fmla="*/ 1104 h 5210"/>
                  <a:gd name="T16" fmla="*/ 4802 w 5076"/>
                  <a:gd name="T17" fmla="*/ 795 h 5210"/>
                  <a:gd name="T18" fmla="*/ 4707 w 5076"/>
                  <a:gd name="T19" fmla="*/ 470 h 5210"/>
                  <a:gd name="T20" fmla="*/ 4432 w 5076"/>
                  <a:gd name="T21" fmla="*/ 609 h 5210"/>
                  <a:gd name="T22" fmla="*/ 4428 w 5076"/>
                  <a:gd name="T23" fmla="*/ 900 h 5210"/>
                  <a:gd name="T24" fmla="*/ 4348 w 5076"/>
                  <a:gd name="T25" fmla="*/ 982 h 5210"/>
                  <a:gd name="T26" fmla="*/ 4395 w 5076"/>
                  <a:gd name="T27" fmla="*/ 714 h 5210"/>
                  <a:gd name="T28" fmla="*/ 4211 w 5076"/>
                  <a:gd name="T29" fmla="*/ 574 h 5210"/>
                  <a:gd name="T30" fmla="*/ 4205 w 5076"/>
                  <a:gd name="T31" fmla="*/ 351 h 5210"/>
                  <a:gd name="T32" fmla="*/ 3959 w 5076"/>
                  <a:gd name="T33" fmla="*/ 764 h 5210"/>
                  <a:gd name="T34" fmla="*/ 3770 w 5076"/>
                  <a:gd name="T35" fmla="*/ 1049 h 5210"/>
                  <a:gd name="T36" fmla="*/ 3716 w 5076"/>
                  <a:gd name="T37" fmla="*/ 731 h 5210"/>
                  <a:gd name="T38" fmla="*/ 3844 w 5076"/>
                  <a:gd name="T39" fmla="*/ 348 h 5210"/>
                  <a:gd name="T40" fmla="*/ 3522 w 5076"/>
                  <a:gd name="T41" fmla="*/ 388 h 5210"/>
                  <a:gd name="T42" fmla="*/ 3371 w 5076"/>
                  <a:gd name="T43" fmla="*/ 842 h 5210"/>
                  <a:gd name="T44" fmla="*/ 3183 w 5076"/>
                  <a:gd name="T45" fmla="*/ 832 h 5210"/>
                  <a:gd name="T46" fmla="*/ 3043 w 5076"/>
                  <a:gd name="T47" fmla="*/ 497 h 5210"/>
                  <a:gd name="T48" fmla="*/ 2966 w 5076"/>
                  <a:gd name="T49" fmla="*/ 336 h 5210"/>
                  <a:gd name="T50" fmla="*/ 2818 w 5076"/>
                  <a:gd name="T51" fmla="*/ 856 h 5210"/>
                  <a:gd name="T52" fmla="*/ 2750 w 5076"/>
                  <a:gd name="T53" fmla="*/ 683 h 5210"/>
                  <a:gd name="T54" fmla="*/ 2725 w 5076"/>
                  <a:gd name="T55" fmla="*/ 266 h 5210"/>
                  <a:gd name="T56" fmla="*/ 2477 w 5076"/>
                  <a:gd name="T57" fmla="*/ 266 h 5210"/>
                  <a:gd name="T58" fmla="*/ 2374 w 5076"/>
                  <a:gd name="T59" fmla="*/ 545 h 5210"/>
                  <a:gd name="T60" fmla="*/ 2318 w 5076"/>
                  <a:gd name="T61" fmla="*/ 782 h 5210"/>
                  <a:gd name="T62" fmla="*/ 2265 w 5076"/>
                  <a:gd name="T63" fmla="*/ 770 h 5210"/>
                  <a:gd name="T64" fmla="*/ 2291 w 5076"/>
                  <a:gd name="T65" fmla="*/ 462 h 5210"/>
                  <a:gd name="T66" fmla="*/ 1928 w 5076"/>
                  <a:gd name="T67" fmla="*/ 786 h 5210"/>
                  <a:gd name="T68" fmla="*/ 1856 w 5076"/>
                  <a:gd name="T69" fmla="*/ 1042 h 5210"/>
                  <a:gd name="T70" fmla="*/ 1720 w 5076"/>
                  <a:gd name="T71" fmla="*/ 1080 h 5210"/>
                  <a:gd name="T72" fmla="*/ 1688 w 5076"/>
                  <a:gd name="T73" fmla="*/ 617 h 5210"/>
                  <a:gd name="T74" fmla="*/ 1705 w 5076"/>
                  <a:gd name="T75" fmla="*/ 340 h 5210"/>
                  <a:gd name="T76" fmla="*/ 1402 w 5076"/>
                  <a:gd name="T77" fmla="*/ 774 h 5210"/>
                  <a:gd name="T78" fmla="*/ 1288 w 5076"/>
                  <a:gd name="T79" fmla="*/ 1046 h 5210"/>
                  <a:gd name="T80" fmla="*/ 1212 w 5076"/>
                  <a:gd name="T81" fmla="*/ 937 h 5210"/>
                  <a:gd name="T82" fmla="*/ 1084 w 5076"/>
                  <a:gd name="T83" fmla="*/ 609 h 5210"/>
                  <a:gd name="T84" fmla="*/ 974 w 5076"/>
                  <a:gd name="T85" fmla="*/ 371 h 5210"/>
                  <a:gd name="T86" fmla="*/ 803 w 5076"/>
                  <a:gd name="T87" fmla="*/ 642 h 5210"/>
                  <a:gd name="T88" fmla="*/ 817 w 5076"/>
                  <a:gd name="T89" fmla="*/ 966 h 5210"/>
                  <a:gd name="T90" fmla="*/ 724 w 5076"/>
                  <a:gd name="T91" fmla="*/ 935 h 5210"/>
                  <a:gd name="T92" fmla="*/ 621 w 5076"/>
                  <a:gd name="T93" fmla="*/ 836 h 5210"/>
                  <a:gd name="T94" fmla="*/ 413 w 5076"/>
                  <a:gd name="T95" fmla="*/ 415 h 5210"/>
                  <a:gd name="T96" fmla="*/ 386 w 5076"/>
                  <a:gd name="T97" fmla="*/ 646 h 5210"/>
                  <a:gd name="T98" fmla="*/ 357 w 5076"/>
                  <a:gd name="T99" fmla="*/ 978 h 5210"/>
                  <a:gd name="T100" fmla="*/ 245 w 5076"/>
                  <a:gd name="T101" fmla="*/ 1226 h 5210"/>
                  <a:gd name="T102" fmla="*/ 260 w 5076"/>
                  <a:gd name="T103" fmla="*/ 1714 h 5210"/>
                  <a:gd name="T104" fmla="*/ 10 w 5076"/>
                  <a:gd name="T105" fmla="*/ 1930 h 5210"/>
                  <a:gd name="T106" fmla="*/ 250 w 5076"/>
                  <a:gd name="T107" fmla="*/ 2255 h 5210"/>
                  <a:gd name="T108" fmla="*/ 249 w 5076"/>
                  <a:gd name="T109" fmla="*/ 3374 h 5210"/>
                  <a:gd name="T110" fmla="*/ 2139 w 5076"/>
                  <a:gd name="T111" fmla="*/ 4348 h 5210"/>
                  <a:gd name="T112" fmla="*/ 1294 w 5076"/>
                  <a:gd name="T113" fmla="*/ 4489 h 5210"/>
                  <a:gd name="T114" fmla="*/ 830 w 5076"/>
                  <a:gd name="T115" fmla="*/ 4772 h 5210"/>
                  <a:gd name="T116" fmla="*/ 1827 w 5076"/>
                  <a:gd name="T117" fmla="*/ 5108 h 5210"/>
                  <a:gd name="T118" fmla="*/ 770 w 5076"/>
                  <a:gd name="T119" fmla="*/ 1201 h 5210"/>
                  <a:gd name="T120" fmla="*/ 3373 w 5076"/>
                  <a:gd name="T121" fmla="*/ 962 h 5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76" h="5210">
                    <a:moveTo>
                      <a:pt x="3993" y="5179"/>
                    </a:moveTo>
                    <a:lnTo>
                      <a:pt x="4094" y="5183"/>
                    </a:lnTo>
                    <a:lnTo>
                      <a:pt x="4166" y="5189"/>
                    </a:lnTo>
                    <a:lnTo>
                      <a:pt x="4213" y="5193"/>
                    </a:lnTo>
                    <a:lnTo>
                      <a:pt x="4240" y="5199"/>
                    </a:lnTo>
                    <a:lnTo>
                      <a:pt x="4249" y="5203"/>
                    </a:lnTo>
                    <a:lnTo>
                      <a:pt x="4253" y="5206"/>
                    </a:lnTo>
                    <a:lnTo>
                      <a:pt x="4251" y="5208"/>
                    </a:lnTo>
                    <a:lnTo>
                      <a:pt x="4249" y="5210"/>
                    </a:lnTo>
                    <a:lnTo>
                      <a:pt x="4255" y="5203"/>
                    </a:lnTo>
                    <a:lnTo>
                      <a:pt x="4273" y="5185"/>
                    </a:lnTo>
                    <a:lnTo>
                      <a:pt x="4292" y="5156"/>
                    </a:lnTo>
                    <a:lnTo>
                      <a:pt x="4310" y="5117"/>
                    </a:lnTo>
                    <a:lnTo>
                      <a:pt x="4315" y="5069"/>
                    </a:lnTo>
                    <a:lnTo>
                      <a:pt x="4306" y="5013"/>
                    </a:lnTo>
                    <a:lnTo>
                      <a:pt x="4271" y="4951"/>
                    </a:lnTo>
                    <a:lnTo>
                      <a:pt x="4207" y="4883"/>
                    </a:lnTo>
                    <a:lnTo>
                      <a:pt x="4152" y="4811"/>
                    </a:lnTo>
                    <a:lnTo>
                      <a:pt x="4154" y="4745"/>
                    </a:lnTo>
                    <a:lnTo>
                      <a:pt x="4193" y="4685"/>
                    </a:lnTo>
                    <a:lnTo>
                      <a:pt x="4259" y="4634"/>
                    </a:lnTo>
                    <a:lnTo>
                      <a:pt x="4333" y="4590"/>
                    </a:lnTo>
                    <a:lnTo>
                      <a:pt x="4405" y="4559"/>
                    </a:lnTo>
                    <a:lnTo>
                      <a:pt x="4459" y="4538"/>
                    </a:lnTo>
                    <a:lnTo>
                      <a:pt x="4480" y="4532"/>
                    </a:lnTo>
                    <a:lnTo>
                      <a:pt x="4476" y="4532"/>
                    </a:lnTo>
                    <a:lnTo>
                      <a:pt x="4463" y="4532"/>
                    </a:lnTo>
                    <a:lnTo>
                      <a:pt x="4434" y="4532"/>
                    </a:lnTo>
                    <a:lnTo>
                      <a:pt x="4389" y="4536"/>
                    </a:lnTo>
                    <a:lnTo>
                      <a:pt x="4319" y="4538"/>
                    </a:lnTo>
                    <a:lnTo>
                      <a:pt x="4226" y="4543"/>
                    </a:lnTo>
                    <a:lnTo>
                      <a:pt x="4100" y="4551"/>
                    </a:lnTo>
                    <a:lnTo>
                      <a:pt x="3941" y="4565"/>
                    </a:lnTo>
                    <a:lnTo>
                      <a:pt x="3788" y="4569"/>
                    </a:lnTo>
                    <a:lnTo>
                      <a:pt x="3687" y="4563"/>
                    </a:lnTo>
                    <a:lnTo>
                      <a:pt x="3627" y="4549"/>
                    </a:lnTo>
                    <a:lnTo>
                      <a:pt x="3598" y="4534"/>
                    </a:lnTo>
                    <a:lnTo>
                      <a:pt x="3590" y="4512"/>
                    </a:lnTo>
                    <a:lnTo>
                      <a:pt x="3596" y="4497"/>
                    </a:lnTo>
                    <a:lnTo>
                      <a:pt x="3608" y="4483"/>
                    </a:lnTo>
                    <a:lnTo>
                      <a:pt x="3613" y="4479"/>
                    </a:lnTo>
                    <a:lnTo>
                      <a:pt x="3466" y="4489"/>
                    </a:lnTo>
                    <a:lnTo>
                      <a:pt x="3466" y="4373"/>
                    </a:lnTo>
                    <a:lnTo>
                      <a:pt x="3317" y="4406"/>
                    </a:lnTo>
                    <a:lnTo>
                      <a:pt x="3253" y="4363"/>
                    </a:lnTo>
                    <a:lnTo>
                      <a:pt x="3177" y="4342"/>
                    </a:lnTo>
                    <a:lnTo>
                      <a:pt x="3094" y="4334"/>
                    </a:lnTo>
                    <a:lnTo>
                      <a:pt x="3016" y="4338"/>
                    </a:lnTo>
                    <a:lnTo>
                      <a:pt x="2940" y="4348"/>
                    </a:lnTo>
                    <a:lnTo>
                      <a:pt x="2880" y="4361"/>
                    </a:lnTo>
                    <a:lnTo>
                      <a:pt x="2840" y="4371"/>
                    </a:lnTo>
                    <a:lnTo>
                      <a:pt x="2826" y="4377"/>
                    </a:lnTo>
                    <a:lnTo>
                      <a:pt x="2826" y="4247"/>
                    </a:lnTo>
                    <a:lnTo>
                      <a:pt x="2828" y="4125"/>
                    </a:lnTo>
                    <a:lnTo>
                      <a:pt x="2832" y="4010"/>
                    </a:lnTo>
                    <a:lnTo>
                      <a:pt x="2838" y="3911"/>
                    </a:lnTo>
                    <a:lnTo>
                      <a:pt x="2841" y="3830"/>
                    </a:lnTo>
                    <a:lnTo>
                      <a:pt x="2847" y="3772"/>
                    </a:lnTo>
                    <a:lnTo>
                      <a:pt x="2855" y="3741"/>
                    </a:lnTo>
                    <a:lnTo>
                      <a:pt x="2863" y="3745"/>
                    </a:lnTo>
                    <a:lnTo>
                      <a:pt x="2849" y="3706"/>
                    </a:lnTo>
                    <a:lnTo>
                      <a:pt x="2840" y="3665"/>
                    </a:lnTo>
                    <a:lnTo>
                      <a:pt x="2834" y="3618"/>
                    </a:lnTo>
                    <a:lnTo>
                      <a:pt x="2834" y="3574"/>
                    </a:lnTo>
                    <a:lnTo>
                      <a:pt x="2834" y="3527"/>
                    </a:lnTo>
                    <a:lnTo>
                      <a:pt x="2840" y="3483"/>
                    </a:lnTo>
                    <a:lnTo>
                      <a:pt x="2849" y="3442"/>
                    </a:lnTo>
                    <a:lnTo>
                      <a:pt x="2863" y="3409"/>
                    </a:lnTo>
                    <a:lnTo>
                      <a:pt x="2921" y="3392"/>
                    </a:lnTo>
                    <a:lnTo>
                      <a:pt x="3105" y="3380"/>
                    </a:lnTo>
                    <a:lnTo>
                      <a:pt x="3375" y="3372"/>
                    </a:lnTo>
                    <a:lnTo>
                      <a:pt x="3697" y="3370"/>
                    </a:lnTo>
                    <a:lnTo>
                      <a:pt x="4028" y="3372"/>
                    </a:lnTo>
                    <a:lnTo>
                      <a:pt x="4341" y="3380"/>
                    </a:lnTo>
                    <a:lnTo>
                      <a:pt x="4589" y="3392"/>
                    </a:lnTo>
                    <a:lnTo>
                      <a:pt x="4746" y="3409"/>
                    </a:lnTo>
                    <a:lnTo>
                      <a:pt x="4701" y="3386"/>
                    </a:lnTo>
                    <a:lnTo>
                      <a:pt x="4680" y="3364"/>
                    </a:lnTo>
                    <a:lnTo>
                      <a:pt x="4678" y="3335"/>
                    </a:lnTo>
                    <a:lnTo>
                      <a:pt x="4699" y="3308"/>
                    </a:lnTo>
                    <a:lnTo>
                      <a:pt x="4736" y="3277"/>
                    </a:lnTo>
                    <a:lnTo>
                      <a:pt x="4794" y="3246"/>
                    </a:lnTo>
                    <a:lnTo>
                      <a:pt x="4872" y="3215"/>
                    </a:lnTo>
                    <a:lnTo>
                      <a:pt x="4967" y="3186"/>
                    </a:lnTo>
                    <a:lnTo>
                      <a:pt x="4876" y="3142"/>
                    </a:lnTo>
                    <a:lnTo>
                      <a:pt x="4812" y="3043"/>
                    </a:lnTo>
                    <a:lnTo>
                      <a:pt x="4773" y="2905"/>
                    </a:lnTo>
                    <a:lnTo>
                      <a:pt x="4761" y="2750"/>
                    </a:lnTo>
                    <a:lnTo>
                      <a:pt x="4773" y="2591"/>
                    </a:lnTo>
                    <a:lnTo>
                      <a:pt x="4812" y="2447"/>
                    </a:lnTo>
                    <a:lnTo>
                      <a:pt x="4876" y="2335"/>
                    </a:lnTo>
                    <a:lnTo>
                      <a:pt x="4967" y="2277"/>
                    </a:lnTo>
                    <a:lnTo>
                      <a:pt x="4889" y="2286"/>
                    </a:lnTo>
                    <a:lnTo>
                      <a:pt x="4837" y="2288"/>
                    </a:lnTo>
                    <a:lnTo>
                      <a:pt x="4808" y="2281"/>
                    </a:lnTo>
                    <a:lnTo>
                      <a:pt x="4806" y="2267"/>
                    </a:lnTo>
                    <a:lnTo>
                      <a:pt x="4823" y="2242"/>
                    </a:lnTo>
                    <a:lnTo>
                      <a:pt x="4870" y="2209"/>
                    </a:lnTo>
                    <a:lnTo>
                      <a:pt x="4940" y="2166"/>
                    </a:lnTo>
                    <a:lnTo>
                      <a:pt x="5035" y="2116"/>
                    </a:lnTo>
                    <a:lnTo>
                      <a:pt x="4940" y="2137"/>
                    </a:lnTo>
                    <a:lnTo>
                      <a:pt x="4874" y="2139"/>
                    </a:lnTo>
                    <a:lnTo>
                      <a:pt x="4833" y="2118"/>
                    </a:lnTo>
                    <a:lnTo>
                      <a:pt x="4822" y="2087"/>
                    </a:lnTo>
                    <a:lnTo>
                      <a:pt x="4833" y="2042"/>
                    </a:lnTo>
                    <a:lnTo>
                      <a:pt x="4874" y="1994"/>
                    </a:lnTo>
                    <a:lnTo>
                      <a:pt x="4940" y="1941"/>
                    </a:lnTo>
                    <a:lnTo>
                      <a:pt x="5035" y="1895"/>
                    </a:lnTo>
                    <a:lnTo>
                      <a:pt x="4940" y="1912"/>
                    </a:lnTo>
                    <a:lnTo>
                      <a:pt x="4870" y="1922"/>
                    </a:lnTo>
                    <a:lnTo>
                      <a:pt x="4823" y="1918"/>
                    </a:lnTo>
                    <a:lnTo>
                      <a:pt x="4806" y="1906"/>
                    </a:lnTo>
                    <a:lnTo>
                      <a:pt x="4808" y="1879"/>
                    </a:lnTo>
                    <a:lnTo>
                      <a:pt x="4837" y="1842"/>
                    </a:lnTo>
                    <a:lnTo>
                      <a:pt x="4889" y="1794"/>
                    </a:lnTo>
                    <a:lnTo>
                      <a:pt x="4969" y="1736"/>
                    </a:lnTo>
                    <a:lnTo>
                      <a:pt x="4876" y="1773"/>
                    </a:lnTo>
                    <a:lnTo>
                      <a:pt x="4812" y="1786"/>
                    </a:lnTo>
                    <a:lnTo>
                      <a:pt x="4773" y="1778"/>
                    </a:lnTo>
                    <a:lnTo>
                      <a:pt x="4761" y="1755"/>
                    </a:lnTo>
                    <a:lnTo>
                      <a:pt x="4773" y="1714"/>
                    </a:lnTo>
                    <a:lnTo>
                      <a:pt x="4812" y="1666"/>
                    </a:lnTo>
                    <a:lnTo>
                      <a:pt x="4876" y="1610"/>
                    </a:lnTo>
                    <a:lnTo>
                      <a:pt x="4969" y="1552"/>
                    </a:lnTo>
                    <a:lnTo>
                      <a:pt x="4880" y="1594"/>
                    </a:lnTo>
                    <a:lnTo>
                      <a:pt x="4827" y="1614"/>
                    </a:lnTo>
                    <a:lnTo>
                      <a:pt x="4804" y="1606"/>
                    </a:lnTo>
                    <a:lnTo>
                      <a:pt x="4810" y="1583"/>
                    </a:lnTo>
                    <a:lnTo>
                      <a:pt x="4841" y="1540"/>
                    </a:lnTo>
                    <a:lnTo>
                      <a:pt x="4897" y="1488"/>
                    </a:lnTo>
                    <a:lnTo>
                      <a:pt x="4977" y="1426"/>
                    </a:lnTo>
                    <a:lnTo>
                      <a:pt x="5076" y="1362"/>
                    </a:lnTo>
                    <a:lnTo>
                      <a:pt x="4992" y="1395"/>
                    </a:lnTo>
                    <a:lnTo>
                      <a:pt x="4932" y="1412"/>
                    </a:lnTo>
                    <a:lnTo>
                      <a:pt x="4897" y="1410"/>
                    </a:lnTo>
                    <a:lnTo>
                      <a:pt x="4886" y="1393"/>
                    </a:lnTo>
                    <a:lnTo>
                      <a:pt x="4897" y="1354"/>
                    </a:lnTo>
                    <a:lnTo>
                      <a:pt x="4932" y="1300"/>
                    </a:lnTo>
                    <a:lnTo>
                      <a:pt x="4990" y="1226"/>
                    </a:lnTo>
                    <a:lnTo>
                      <a:pt x="5072" y="1135"/>
                    </a:lnTo>
                    <a:lnTo>
                      <a:pt x="5010" y="1160"/>
                    </a:lnTo>
                    <a:lnTo>
                      <a:pt x="4955" y="1181"/>
                    </a:lnTo>
                    <a:lnTo>
                      <a:pt x="4909" y="1199"/>
                    </a:lnTo>
                    <a:lnTo>
                      <a:pt x="4868" y="1212"/>
                    </a:lnTo>
                    <a:lnTo>
                      <a:pt x="4833" y="1218"/>
                    </a:lnTo>
                    <a:lnTo>
                      <a:pt x="4808" y="1222"/>
                    </a:lnTo>
                    <a:lnTo>
                      <a:pt x="4787" y="1222"/>
                    </a:lnTo>
                    <a:lnTo>
                      <a:pt x="4775" y="1216"/>
                    </a:lnTo>
                    <a:lnTo>
                      <a:pt x="4773" y="1203"/>
                    </a:lnTo>
                    <a:lnTo>
                      <a:pt x="4773" y="1191"/>
                    </a:lnTo>
                    <a:lnTo>
                      <a:pt x="4773" y="1179"/>
                    </a:lnTo>
                    <a:lnTo>
                      <a:pt x="4773" y="1168"/>
                    </a:lnTo>
                    <a:lnTo>
                      <a:pt x="4777" y="1154"/>
                    </a:lnTo>
                    <a:lnTo>
                      <a:pt x="4785" y="1141"/>
                    </a:lnTo>
                    <a:lnTo>
                      <a:pt x="4794" y="1125"/>
                    </a:lnTo>
                    <a:lnTo>
                      <a:pt x="4808" y="1110"/>
                    </a:lnTo>
                    <a:lnTo>
                      <a:pt x="4820" y="1090"/>
                    </a:lnTo>
                    <a:lnTo>
                      <a:pt x="4835" y="1073"/>
                    </a:lnTo>
                    <a:lnTo>
                      <a:pt x="4853" y="1051"/>
                    </a:lnTo>
                    <a:lnTo>
                      <a:pt x="4874" y="1030"/>
                    </a:lnTo>
                    <a:lnTo>
                      <a:pt x="4860" y="1040"/>
                    </a:lnTo>
                    <a:lnTo>
                      <a:pt x="4847" y="1049"/>
                    </a:lnTo>
                    <a:lnTo>
                      <a:pt x="4833" y="1059"/>
                    </a:lnTo>
                    <a:lnTo>
                      <a:pt x="4822" y="1069"/>
                    </a:lnTo>
                    <a:lnTo>
                      <a:pt x="4808" y="1077"/>
                    </a:lnTo>
                    <a:lnTo>
                      <a:pt x="4796" y="1086"/>
                    </a:lnTo>
                    <a:lnTo>
                      <a:pt x="4783" y="1094"/>
                    </a:lnTo>
                    <a:lnTo>
                      <a:pt x="4771" y="1104"/>
                    </a:lnTo>
                    <a:lnTo>
                      <a:pt x="4771" y="1069"/>
                    </a:lnTo>
                    <a:lnTo>
                      <a:pt x="4771" y="1042"/>
                    </a:lnTo>
                    <a:lnTo>
                      <a:pt x="4771" y="1013"/>
                    </a:lnTo>
                    <a:lnTo>
                      <a:pt x="4773" y="991"/>
                    </a:lnTo>
                    <a:lnTo>
                      <a:pt x="4773" y="970"/>
                    </a:lnTo>
                    <a:lnTo>
                      <a:pt x="4775" y="954"/>
                    </a:lnTo>
                    <a:lnTo>
                      <a:pt x="4777" y="943"/>
                    </a:lnTo>
                    <a:lnTo>
                      <a:pt x="4781" y="937"/>
                    </a:lnTo>
                    <a:lnTo>
                      <a:pt x="4767" y="935"/>
                    </a:lnTo>
                    <a:lnTo>
                      <a:pt x="4759" y="929"/>
                    </a:lnTo>
                    <a:lnTo>
                      <a:pt x="4754" y="921"/>
                    </a:lnTo>
                    <a:lnTo>
                      <a:pt x="4752" y="914"/>
                    </a:lnTo>
                    <a:lnTo>
                      <a:pt x="4748" y="902"/>
                    </a:lnTo>
                    <a:lnTo>
                      <a:pt x="4748" y="892"/>
                    </a:lnTo>
                    <a:lnTo>
                      <a:pt x="4761" y="885"/>
                    </a:lnTo>
                    <a:lnTo>
                      <a:pt x="4775" y="879"/>
                    </a:lnTo>
                    <a:lnTo>
                      <a:pt x="4789" y="871"/>
                    </a:lnTo>
                    <a:lnTo>
                      <a:pt x="4802" y="863"/>
                    </a:lnTo>
                    <a:lnTo>
                      <a:pt x="4802" y="840"/>
                    </a:lnTo>
                    <a:lnTo>
                      <a:pt x="4802" y="819"/>
                    </a:lnTo>
                    <a:lnTo>
                      <a:pt x="4802" y="795"/>
                    </a:lnTo>
                    <a:lnTo>
                      <a:pt x="4802" y="772"/>
                    </a:lnTo>
                    <a:lnTo>
                      <a:pt x="4800" y="747"/>
                    </a:lnTo>
                    <a:lnTo>
                      <a:pt x="4796" y="722"/>
                    </a:lnTo>
                    <a:lnTo>
                      <a:pt x="4789" y="693"/>
                    </a:lnTo>
                    <a:lnTo>
                      <a:pt x="4781" y="665"/>
                    </a:lnTo>
                    <a:lnTo>
                      <a:pt x="4763" y="648"/>
                    </a:lnTo>
                    <a:lnTo>
                      <a:pt x="4752" y="634"/>
                    </a:lnTo>
                    <a:lnTo>
                      <a:pt x="4738" y="623"/>
                    </a:lnTo>
                    <a:lnTo>
                      <a:pt x="4730" y="611"/>
                    </a:lnTo>
                    <a:lnTo>
                      <a:pt x="4721" y="600"/>
                    </a:lnTo>
                    <a:lnTo>
                      <a:pt x="4717" y="588"/>
                    </a:lnTo>
                    <a:lnTo>
                      <a:pt x="4711" y="576"/>
                    </a:lnTo>
                    <a:lnTo>
                      <a:pt x="4709" y="565"/>
                    </a:lnTo>
                    <a:lnTo>
                      <a:pt x="4694" y="557"/>
                    </a:lnTo>
                    <a:lnTo>
                      <a:pt x="4684" y="547"/>
                    </a:lnTo>
                    <a:lnTo>
                      <a:pt x="4678" y="536"/>
                    </a:lnTo>
                    <a:lnTo>
                      <a:pt x="4678" y="520"/>
                    </a:lnTo>
                    <a:lnTo>
                      <a:pt x="4680" y="512"/>
                    </a:lnTo>
                    <a:lnTo>
                      <a:pt x="4686" y="503"/>
                    </a:lnTo>
                    <a:lnTo>
                      <a:pt x="4694" y="487"/>
                    </a:lnTo>
                    <a:lnTo>
                      <a:pt x="4707" y="470"/>
                    </a:lnTo>
                    <a:lnTo>
                      <a:pt x="4709" y="462"/>
                    </a:lnTo>
                    <a:lnTo>
                      <a:pt x="4713" y="456"/>
                    </a:lnTo>
                    <a:lnTo>
                      <a:pt x="4713" y="444"/>
                    </a:lnTo>
                    <a:lnTo>
                      <a:pt x="4713" y="433"/>
                    </a:lnTo>
                    <a:lnTo>
                      <a:pt x="4709" y="415"/>
                    </a:lnTo>
                    <a:lnTo>
                      <a:pt x="4707" y="400"/>
                    </a:lnTo>
                    <a:lnTo>
                      <a:pt x="4701" y="380"/>
                    </a:lnTo>
                    <a:lnTo>
                      <a:pt x="4697" y="361"/>
                    </a:lnTo>
                    <a:lnTo>
                      <a:pt x="4682" y="361"/>
                    </a:lnTo>
                    <a:lnTo>
                      <a:pt x="4668" y="363"/>
                    </a:lnTo>
                    <a:lnTo>
                      <a:pt x="4655" y="363"/>
                    </a:lnTo>
                    <a:lnTo>
                      <a:pt x="4641" y="365"/>
                    </a:lnTo>
                    <a:lnTo>
                      <a:pt x="4626" y="363"/>
                    </a:lnTo>
                    <a:lnTo>
                      <a:pt x="4612" y="361"/>
                    </a:lnTo>
                    <a:lnTo>
                      <a:pt x="4599" y="359"/>
                    </a:lnTo>
                    <a:lnTo>
                      <a:pt x="4587" y="357"/>
                    </a:lnTo>
                    <a:lnTo>
                      <a:pt x="4550" y="400"/>
                    </a:lnTo>
                    <a:lnTo>
                      <a:pt x="4515" y="448"/>
                    </a:lnTo>
                    <a:lnTo>
                      <a:pt x="4480" y="499"/>
                    </a:lnTo>
                    <a:lnTo>
                      <a:pt x="4453" y="555"/>
                    </a:lnTo>
                    <a:lnTo>
                      <a:pt x="4432" y="609"/>
                    </a:lnTo>
                    <a:lnTo>
                      <a:pt x="4422" y="665"/>
                    </a:lnTo>
                    <a:lnTo>
                      <a:pt x="4428" y="720"/>
                    </a:lnTo>
                    <a:lnTo>
                      <a:pt x="4451" y="776"/>
                    </a:lnTo>
                    <a:lnTo>
                      <a:pt x="4467" y="790"/>
                    </a:lnTo>
                    <a:lnTo>
                      <a:pt x="4484" y="805"/>
                    </a:lnTo>
                    <a:lnTo>
                      <a:pt x="4500" y="817"/>
                    </a:lnTo>
                    <a:lnTo>
                      <a:pt x="4513" y="828"/>
                    </a:lnTo>
                    <a:lnTo>
                      <a:pt x="4523" y="838"/>
                    </a:lnTo>
                    <a:lnTo>
                      <a:pt x="4533" y="848"/>
                    </a:lnTo>
                    <a:lnTo>
                      <a:pt x="4538" y="857"/>
                    </a:lnTo>
                    <a:lnTo>
                      <a:pt x="4546" y="867"/>
                    </a:lnTo>
                    <a:lnTo>
                      <a:pt x="4535" y="863"/>
                    </a:lnTo>
                    <a:lnTo>
                      <a:pt x="4523" y="861"/>
                    </a:lnTo>
                    <a:lnTo>
                      <a:pt x="4513" y="857"/>
                    </a:lnTo>
                    <a:lnTo>
                      <a:pt x="4507" y="856"/>
                    </a:lnTo>
                    <a:lnTo>
                      <a:pt x="4494" y="848"/>
                    </a:lnTo>
                    <a:lnTo>
                      <a:pt x="4488" y="838"/>
                    </a:lnTo>
                    <a:lnTo>
                      <a:pt x="4471" y="854"/>
                    </a:lnTo>
                    <a:lnTo>
                      <a:pt x="4457" y="869"/>
                    </a:lnTo>
                    <a:lnTo>
                      <a:pt x="4441" y="885"/>
                    </a:lnTo>
                    <a:lnTo>
                      <a:pt x="4428" y="900"/>
                    </a:lnTo>
                    <a:lnTo>
                      <a:pt x="4414" y="912"/>
                    </a:lnTo>
                    <a:lnTo>
                      <a:pt x="4401" y="925"/>
                    </a:lnTo>
                    <a:lnTo>
                      <a:pt x="4389" y="935"/>
                    </a:lnTo>
                    <a:lnTo>
                      <a:pt x="4381" y="945"/>
                    </a:lnTo>
                    <a:lnTo>
                      <a:pt x="4383" y="951"/>
                    </a:lnTo>
                    <a:lnTo>
                      <a:pt x="4385" y="964"/>
                    </a:lnTo>
                    <a:lnTo>
                      <a:pt x="4387" y="980"/>
                    </a:lnTo>
                    <a:lnTo>
                      <a:pt x="4389" y="1003"/>
                    </a:lnTo>
                    <a:lnTo>
                      <a:pt x="4389" y="1028"/>
                    </a:lnTo>
                    <a:lnTo>
                      <a:pt x="4391" y="1057"/>
                    </a:lnTo>
                    <a:lnTo>
                      <a:pt x="4391" y="1088"/>
                    </a:lnTo>
                    <a:lnTo>
                      <a:pt x="4393" y="1123"/>
                    </a:lnTo>
                    <a:lnTo>
                      <a:pt x="4341" y="1148"/>
                    </a:lnTo>
                    <a:lnTo>
                      <a:pt x="4306" y="1162"/>
                    </a:lnTo>
                    <a:lnTo>
                      <a:pt x="4282" y="1162"/>
                    </a:lnTo>
                    <a:lnTo>
                      <a:pt x="4273" y="1150"/>
                    </a:lnTo>
                    <a:lnTo>
                      <a:pt x="4273" y="1123"/>
                    </a:lnTo>
                    <a:lnTo>
                      <a:pt x="4290" y="1086"/>
                    </a:lnTo>
                    <a:lnTo>
                      <a:pt x="4319" y="1034"/>
                    </a:lnTo>
                    <a:lnTo>
                      <a:pt x="4362" y="972"/>
                    </a:lnTo>
                    <a:lnTo>
                      <a:pt x="4348" y="982"/>
                    </a:lnTo>
                    <a:lnTo>
                      <a:pt x="4337" y="993"/>
                    </a:lnTo>
                    <a:lnTo>
                      <a:pt x="4325" y="1005"/>
                    </a:lnTo>
                    <a:lnTo>
                      <a:pt x="4313" y="1016"/>
                    </a:lnTo>
                    <a:lnTo>
                      <a:pt x="4300" y="1026"/>
                    </a:lnTo>
                    <a:lnTo>
                      <a:pt x="4288" y="1036"/>
                    </a:lnTo>
                    <a:lnTo>
                      <a:pt x="4275" y="1046"/>
                    </a:lnTo>
                    <a:lnTo>
                      <a:pt x="4263" y="1055"/>
                    </a:lnTo>
                    <a:lnTo>
                      <a:pt x="4261" y="1020"/>
                    </a:lnTo>
                    <a:lnTo>
                      <a:pt x="4261" y="987"/>
                    </a:lnTo>
                    <a:lnTo>
                      <a:pt x="4261" y="958"/>
                    </a:lnTo>
                    <a:lnTo>
                      <a:pt x="4263" y="933"/>
                    </a:lnTo>
                    <a:lnTo>
                      <a:pt x="4263" y="908"/>
                    </a:lnTo>
                    <a:lnTo>
                      <a:pt x="4265" y="890"/>
                    </a:lnTo>
                    <a:lnTo>
                      <a:pt x="4267" y="877"/>
                    </a:lnTo>
                    <a:lnTo>
                      <a:pt x="4273" y="871"/>
                    </a:lnTo>
                    <a:lnTo>
                      <a:pt x="4271" y="863"/>
                    </a:lnTo>
                    <a:lnTo>
                      <a:pt x="4284" y="846"/>
                    </a:lnTo>
                    <a:lnTo>
                      <a:pt x="4308" y="819"/>
                    </a:lnTo>
                    <a:lnTo>
                      <a:pt x="4339" y="786"/>
                    </a:lnTo>
                    <a:lnTo>
                      <a:pt x="4368" y="749"/>
                    </a:lnTo>
                    <a:lnTo>
                      <a:pt x="4395" y="714"/>
                    </a:lnTo>
                    <a:lnTo>
                      <a:pt x="4414" y="681"/>
                    </a:lnTo>
                    <a:lnTo>
                      <a:pt x="4424" y="656"/>
                    </a:lnTo>
                    <a:lnTo>
                      <a:pt x="4412" y="660"/>
                    </a:lnTo>
                    <a:lnTo>
                      <a:pt x="4399" y="667"/>
                    </a:lnTo>
                    <a:lnTo>
                      <a:pt x="4381" y="677"/>
                    </a:lnTo>
                    <a:lnTo>
                      <a:pt x="4364" y="689"/>
                    </a:lnTo>
                    <a:lnTo>
                      <a:pt x="4341" y="700"/>
                    </a:lnTo>
                    <a:lnTo>
                      <a:pt x="4319" y="714"/>
                    </a:lnTo>
                    <a:lnTo>
                      <a:pt x="4296" y="726"/>
                    </a:lnTo>
                    <a:lnTo>
                      <a:pt x="4275" y="739"/>
                    </a:lnTo>
                    <a:lnTo>
                      <a:pt x="4271" y="718"/>
                    </a:lnTo>
                    <a:lnTo>
                      <a:pt x="4267" y="700"/>
                    </a:lnTo>
                    <a:lnTo>
                      <a:pt x="4263" y="683"/>
                    </a:lnTo>
                    <a:lnTo>
                      <a:pt x="4259" y="667"/>
                    </a:lnTo>
                    <a:lnTo>
                      <a:pt x="4253" y="652"/>
                    </a:lnTo>
                    <a:lnTo>
                      <a:pt x="4249" y="640"/>
                    </a:lnTo>
                    <a:lnTo>
                      <a:pt x="4247" y="629"/>
                    </a:lnTo>
                    <a:lnTo>
                      <a:pt x="4247" y="621"/>
                    </a:lnTo>
                    <a:lnTo>
                      <a:pt x="4232" y="603"/>
                    </a:lnTo>
                    <a:lnTo>
                      <a:pt x="4222" y="588"/>
                    </a:lnTo>
                    <a:lnTo>
                      <a:pt x="4211" y="574"/>
                    </a:lnTo>
                    <a:lnTo>
                      <a:pt x="4205" y="563"/>
                    </a:lnTo>
                    <a:lnTo>
                      <a:pt x="4197" y="551"/>
                    </a:lnTo>
                    <a:lnTo>
                      <a:pt x="4193" y="539"/>
                    </a:lnTo>
                    <a:lnTo>
                      <a:pt x="4187" y="528"/>
                    </a:lnTo>
                    <a:lnTo>
                      <a:pt x="4187" y="518"/>
                    </a:lnTo>
                    <a:lnTo>
                      <a:pt x="4174" y="510"/>
                    </a:lnTo>
                    <a:lnTo>
                      <a:pt x="4166" y="503"/>
                    </a:lnTo>
                    <a:lnTo>
                      <a:pt x="4160" y="489"/>
                    </a:lnTo>
                    <a:lnTo>
                      <a:pt x="4162" y="477"/>
                    </a:lnTo>
                    <a:lnTo>
                      <a:pt x="4158" y="477"/>
                    </a:lnTo>
                    <a:lnTo>
                      <a:pt x="4164" y="470"/>
                    </a:lnTo>
                    <a:lnTo>
                      <a:pt x="4168" y="462"/>
                    </a:lnTo>
                    <a:lnTo>
                      <a:pt x="4176" y="452"/>
                    </a:lnTo>
                    <a:lnTo>
                      <a:pt x="4187" y="439"/>
                    </a:lnTo>
                    <a:lnTo>
                      <a:pt x="4201" y="423"/>
                    </a:lnTo>
                    <a:lnTo>
                      <a:pt x="4203" y="415"/>
                    </a:lnTo>
                    <a:lnTo>
                      <a:pt x="4207" y="408"/>
                    </a:lnTo>
                    <a:lnTo>
                      <a:pt x="4207" y="396"/>
                    </a:lnTo>
                    <a:lnTo>
                      <a:pt x="4209" y="384"/>
                    </a:lnTo>
                    <a:lnTo>
                      <a:pt x="4207" y="369"/>
                    </a:lnTo>
                    <a:lnTo>
                      <a:pt x="4205" y="351"/>
                    </a:lnTo>
                    <a:lnTo>
                      <a:pt x="4201" y="332"/>
                    </a:lnTo>
                    <a:lnTo>
                      <a:pt x="4199" y="313"/>
                    </a:lnTo>
                    <a:lnTo>
                      <a:pt x="4178" y="305"/>
                    </a:lnTo>
                    <a:lnTo>
                      <a:pt x="4149" y="287"/>
                    </a:lnTo>
                    <a:lnTo>
                      <a:pt x="4114" y="260"/>
                    </a:lnTo>
                    <a:lnTo>
                      <a:pt x="4077" y="229"/>
                    </a:lnTo>
                    <a:lnTo>
                      <a:pt x="4038" y="196"/>
                    </a:lnTo>
                    <a:lnTo>
                      <a:pt x="4005" y="169"/>
                    </a:lnTo>
                    <a:lnTo>
                      <a:pt x="3978" y="148"/>
                    </a:lnTo>
                    <a:lnTo>
                      <a:pt x="3962" y="138"/>
                    </a:lnTo>
                    <a:lnTo>
                      <a:pt x="3988" y="237"/>
                    </a:lnTo>
                    <a:lnTo>
                      <a:pt x="3990" y="328"/>
                    </a:lnTo>
                    <a:lnTo>
                      <a:pt x="3976" y="410"/>
                    </a:lnTo>
                    <a:lnTo>
                      <a:pt x="3953" y="483"/>
                    </a:lnTo>
                    <a:lnTo>
                      <a:pt x="3926" y="549"/>
                    </a:lnTo>
                    <a:lnTo>
                      <a:pt x="3904" y="609"/>
                    </a:lnTo>
                    <a:lnTo>
                      <a:pt x="3896" y="665"/>
                    </a:lnTo>
                    <a:lnTo>
                      <a:pt x="3910" y="720"/>
                    </a:lnTo>
                    <a:lnTo>
                      <a:pt x="3927" y="735"/>
                    </a:lnTo>
                    <a:lnTo>
                      <a:pt x="3945" y="751"/>
                    </a:lnTo>
                    <a:lnTo>
                      <a:pt x="3959" y="764"/>
                    </a:lnTo>
                    <a:lnTo>
                      <a:pt x="3972" y="778"/>
                    </a:lnTo>
                    <a:lnTo>
                      <a:pt x="3957" y="792"/>
                    </a:lnTo>
                    <a:lnTo>
                      <a:pt x="3943" y="807"/>
                    </a:lnTo>
                    <a:lnTo>
                      <a:pt x="3927" y="821"/>
                    </a:lnTo>
                    <a:lnTo>
                      <a:pt x="3916" y="836"/>
                    </a:lnTo>
                    <a:lnTo>
                      <a:pt x="3902" y="848"/>
                    </a:lnTo>
                    <a:lnTo>
                      <a:pt x="3891" y="859"/>
                    </a:lnTo>
                    <a:lnTo>
                      <a:pt x="3879" y="869"/>
                    </a:lnTo>
                    <a:lnTo>
                      <a:pt x="3871" y="879"/>
                    </a:lnTo>
                    <a:lnTo>
                      <a:pt x="3873" y="883"/>
                    </a:lnTo>
                    <a:lnTo>
                      <a:pt x="3875" y="892"/>
                    </a:lnTo>
                    <a:lnTo>
                      <a:pt x="3877" y="906"/>
                    </a:lnTo>
                    <a:lnTo>
                      <a:pt x="3879" y="923"/>
                    </a:lnTo>
                    <a:lnTo>
                      <a:pt x="3879" y="941"/>
                    </a:lnTo>
                    <a:lnTo>
                      <a:pt x="3881" y="964"/>
                    </a:lnTo>
                    <a:lnTo>
                      <a:pt x="3881" y="987"/>
                    </a:lnTo>
                    <a:lnTo>
                      <a:pt x="3883" y="1016"/>
                    </a:lnTo>
                    <a:lnTo>
                      <a:pt x="3840" y="1044"/>
                    </a:lnTo>
                    <a:lnTo>
                      <a:pt x="3807" y="1059"/>
                    </a:lnTo>
                    <a:lnTo>
                      <a:pt x="3784" y="1059"/>
                    </a:lnTo>
                    <a:lnTo>
                      <a:pt x="3770" y="1049"/>
                    </a:lnTo>
                    <a:lnTo>
                      <a:pt x="3765" y="1022"/>
                    </a:lnTo>
                    <a:lnTo>
                      <a:pt x="3770" y="983"/>
                    </a:lnTo>
                    <a:lnTo>
                      <a:pt x="3782" y="929"/>
                    </a:lnTo>
                    <a:lnTo>
                      <a:pt x="3807" y="865"/>
                    </a:lnTo>
                    <a:lnTo>
                      <a:pt x="3794" y="883"/>
                    </a:lnTo>
                    <a:lnTo>
                      <a:pt x="3780" y="900"/>
                    </a:lnTo>
                    <a:lnTo>
                      <a:pt x="3765" y="916"/>
                    </a:lnTo>
                    <a:lnTo>
                      <a:pt x="3751" y="933"/>
                    </a:lnTo>
                    <a:lnTo>
                      <a:pt x="3751" y="904"/>
                    </a:lnTo>
                    <a:lnTo>
                      <a:pt x="3751" y="881"/>
                    </a:lnTo>
                    <a:lnTo>
                      <a:pt x="3753" y="857"/>
                    </a:lnTo>
                    <a:lnTo>
                      <a:pt x="3755" y="838"/>
                    </a:lnTo>
                    <a:lnTo>
                      <a:pt x="3755" y="819"/>
                    </a:lnTo>
                    <a:lnTo>
                      <a:pt x="3757" y="807"/>
                    </a:lnTo>
                    <a:lnTo>
                      <a:pt x="3759" y="795"/>
                    </a:lnTo>
                    <a:lnTo>
                      <a:pt x="3763" y="792"/>
                    </a:lnTo>
                    <a:lnTo>
                      <a:pt x="3751" y="782"/>
                    </a:lnTo>
                    <a:lnTo>
                      <a:pt x="3741" y="770"/>
                    </a:lnTo>
                    <a:lnTo>
                      <a:pt x="3728" y="757"/>
                    </a:lnTo>
                    <a:lnTo>
                      <a:pt x="3714" y="745"/>
                    </a:lnTo>
                    <a:lnTo>
                      <a:pt x="3716" y="731"/>
                    </a:lnTo>
                    <a:lnTo>
                      <a:pt x="3720" y="720"/>
                    </a:lnTo>
                    <a:lnTo>
                      <a:pt x="3724" y="706"/>
                    </a:lnTo>
                    <a:lnTo>
                      <a:pt x="3728" y="695"/>
                    </a:lnTo>
                    <a:lnTo>
                      <a:pt x="3730" y="679"/>
                    </a:lnTo>
                    <a:lnTo>
                      <a:pt x="3732" y="665"/>
                    </a:lnTo>
                    <a:lnTo>
                      <a:pt x="3734" y="650"/>
                    </a:lnTo>
                    <a:lnTo>
                      <a:pt x="3736" y="634"/>
                    </a:lnTo>
                    <a:lnTo>
                      <a:pt x="3724" y="613"/>
                    </a:lnTo>
                    <a:lnTo>
                      <a:pt x="3718" y="596"/>
                    </a:lnTo>
                    <a:lnTo>
                      <a:pt x="3710" y="578"/>
                    </a:lnTo>
                    <a:lnTo>
                      <a:pt x="3706" y="567"/>
                    </a:lnTo>
                    <a:lnTo>
                      <a:pt x="3701" y="551"/>
                    </a:lnTo>
                    <a:lnTo>
                      <a:pt x="3701" y="539"/>
                    </a:lnTo>
                    <a:lnTo>
                      <a:pt x="3701" y="530"/>
                    </a:lnTo>
                    <a:lnTo>
                      <a:pt x="3704" y="520"/>
                    </a:lnTo>
                    <a:lnTo>
                      <a:pt x="3701" y="497"/>
                    </a:lnTo>
                    <a:lnTo>
                      <a:pt x="3712" y="472"/>
                    </a:lnTo>
                    <a:lnTo>
                      <a:pt x="3736" y="443"/>
                    </a:lnTo>
                    <a:lnTo>
                      <a:pt x="3768" y="413"/>
                    </a:lnTo>
                    <a:lnTo>
                      <a:pt x="3803" y="380"/>
                    </a:lnTo>
                    <a:lnTo>
                      <a:pt x="3844" y="348"/>
                    </a:lnTo>
                    <a:lnTo>
                      <a:pt x="3881" y="315"/>
                    </a:lnTo>
                    <a:lnTo>
                      <a:pt x="3916" y="285"/>
                    </a:lnTo>
                    <a:lnTo>
                      <a:pt x="3910" y="285"/>
                    </a:lnTo>
                    <a:lnTo>
                      <a:pt x="3893" y="297"/>
                    </a:lnTo>
                    <a:lnTo>
                      <a:pt x="3869" y="313"/>
                    </a:lnTo>
                    <a:lnTo>
                      <a:pt x="3842" y="328"/>
                    </a:lnTo>
                    <a:lnTo>
                      <a:pt x="3811" y="336"/>
                    </a:lnTo>
                    <a:lnTo>
                      <a:pt x="3786" y="334"/>
                    </a:lnTo>
                    <a:lnTo>
                      <a:pt x="3765" y="315"/>
                    </a:lnTo>
                    <a:lnTo>
                      <a:pt x="3755" y="278"/>
                    </a:lnTo>
                    <a:lnTo>
                      <a:pt x="3737" y="278"/>
                    </a:lnTo>
                    <a:lnTo>
                      <a:pt x="3720" y="278"/>
                    </a:lnTo>
                    <a:lnTo>
                      <a:pt x="3704" y="276"/>
                    </a:lnTo>
                    <a:lnTo>
                      <a:pt x="3691" y="276"/>
                    </a:lnTo>
                    <a:lnTo>
                      <a:pt x="3675" y="272"/>
                    </a:lnTo>
                    <a:lnTo>
                      <a:pt x="3664" y="270"/>
                    </a:lnTo>
                    <a:lnTo>
                      <a:pt x="3652" y="268"/>
                    </a:lnTo>
                    <a:lnTo>
                      <a:pt x="3644" y="266"/>
                    </a:lnTo>
                    <a:lnTo>
                      <a:pt x="3609" y="299"/>
                    </a:lnTo>
                    <a:lnTo>
                      <a:pt x="3569" y="342"/>
                    </a:lnTo>
                    <a:lnTo>
                      <a:pt x="3522" y="388"/>
                    </a:lnTo>
                    <a:lnTo>
                      <a:pt x="3478" y="443"/>
                    </a:lnTo>
                    <a:lnTo>
                      <a:pt x="3435" y="499"/>
                    </a:lnTo>
                    <a:lnTo>
                      <a:pt x="3406" y="559"/>
                    </a:lnTo>
                    <a:lnTo>
                      <a:pt x="3388" y="623"/>
                    </a:lnTo>
                    <a:lnTo>
                      <a:pt x="3392" y="687"/>
                    </a:lnTo>
                    <a:lnTo>
                      <a:pt x="3404" y="695"/>
                    </a:lnTo>
                    <a:lnTo>
                      <a:pt x="3414" y="702"/>
                    </a:lnTo>
                    <a:lnTo>
                      <a:pt x="3408" y="708"/>
                    </a:lnTo>
                    <a:lnTo>
                      <a:pt x="3398" y="706"/>
                    </a:lnTo>
                    <a:lnTo>
                      <a:pt x="3396" y="726"/>
                    </a:lnTo>
                    <a:lnTo>
                      <a:pt x="3394" y="743"/>
                    </a:lnTo>
                    <a:lnTo>
                      <a:pt x="3390" y="757"/>
                    </a:lnTo>
                    <a:lnTo>
                      <a:pt x="3388" y="770"/>
                    </a:lnTo>
                    <a:lnTo>
                      <a:pt x="3377" y="782"/>
                    </a:lnTo>
                    <a:lnTo>
                      <a:pt x="3363" y="784"/>
                    </a:lnTo>
                    <a:lnTo>
                      <a:pt x="3363" y="786"/>
                    </a:lnTo>
                    <a:lnTo>
                      <a:pt x="3365" y="793"/>
                    </a:lnTo>
                    <a:lnTo>
                      <a:pt x="3367" y="801"/>
                    </a:lnTo>
                    <a:lnTo>
                      <a:pt x="3369" y="813"/>
                    </a:lnTo>
                    <a:lnTo>
                      <a:pt x="3369" y="824"/>
                    </a:lnTo>
                    <a:lnTo>
                      <a:pt x="3371" y="842"/>
                    </a:lnTo>
                    <a:lnTo>
                      <a:pt x="3371" y="857"/>
                    </a:lnTo>
                    <a:lnTo>
                      <a:pt x="3373" y="877"/>
                    </a:lnTo>
                    <a:lnTo>
                      <a:pt x="3342" y="919"/>
                    </a:lnTo>
                    <a:lnTo>
                      <a:pt x="3313" y="958"/>
                    </a:lnTo>
                    <a:lnTo>
                      <a:pt x="3288" y="989"/>
                    </a:lnTo>
                    <a:lnTo>
                      <a:pt x="3266" y="1016"/>
                    </a:lnTo>
                    <a:lnTo>
                      <a:pt x="3247" y="1038"/>
                    </a:lnTo>
                    <a:lnTo>
                      <a:pt x="3231" y="1053"/>
                    </a:lnTo>
                    <a:lnTo>
                      <a:pt x="3218" y="1063"/>
                    </a:lnTo>
                    <a:lnTo>
                      <a:pt x="3208" y="1069"/>
                    </a:lnTo>
                    <a:lnTo>
                      <a:pt x="3206" y="1028"/>
                    </a:lnTo>
                    <a:lnTo>
                      <a:pt x="3206" y="993"/>
                    </a:lnTo>
                    <a:lnTo>
                      <a:pt x="3206" y="958"/>
                    </a:lnTo>
                    <a:lnTo>
                      <a:pt x="3208" y="931"/>
                    </a:lnTo>
                    <a:lnTo>
                      <a:pt x="3208" y="906"/>
                    </a:lnTo>
                    <a:lnTo>
                      <a:pt x="3212" y="887"/>
                    </a:lnTo>
                    <a:lnTo>
                      <a:pt x="3214" y="871"/>
                    </a:lnTo>
                    <a:lnTo>
                      <a:pt x="3220" y="865"/>
                    </a:lnTo>
                    <a:lnTo>
                      <a:pt x="3208" y="854"/>
                    </a:lnTo>
                    <a:lnTo>
                      <a:pt x="3196" y="844"/>
                    </a:lnTo>
                    <a:lnTo>
                      <a:pt x="3183" y="832"/>
                    </a:lnTo>
                    <a:lnTo>
                      <a:pt x="3171" y="821"/>
                    </a:lnTo>
                    <a:lnTo>
                      <a:pt x="3171" y="797"/>
                    </a:lnTo>
                    <a:lnTo>
                      <a:pt x="3171" y="774"/>
                    </a:lnTo>
                    <a:lnTo>
                      <a:pt x="3169" y="753"/>
                    </a:lnTo>
                    <a:lnTo>
                      <a:pt x="3169" y="731"/>
                    </a:lnTo>
                    <a:lnTo>
                      <a:pt x="3163" y="708"/>
                    </a:lnTo>
                    <a:lnTo>
                      <a:pt x="3160" y="687"/>
                    </a:lnTo>
                    <a:lnTo>
                      <a:pt x="3152" y="665"/>
                    </a:lnTo>
                    <a:lnTo>
                      <a:pt x="3146" y="644"/>
                    </a:lnTo>
                    <a:lnTo>
                      <a:pt x="3128" y="627"/>
                    </a:lnTo>
                    <a:lnTo>
                      <a:pt x="3117" y="613"/>
                    </a:lnTo>
                    <a:lnTo>
                      <a:pt x="3103" y="600"/>
                    </a:lnTo>
                    <a:lnTo>
                      <a:pt x="3096" y="588"/>
                    </a:lnTo>
                    <a:lnTo>
                      <a:pt x="3086" y="574"/>
                    </a:lnTo>
                    <a:lnTo>
                      <a:pt x="3082" y="563"/>
                    </a:lnTo>
                    <a:lnTo>
                      <a:pt x="3076" y="551"/>
                    </a:lnTo>
                    <a:lnTo>
                      <a:pt x="3074" y="541"/>
                    </a:lnTo>
                    <a:lnTo>
                      <a:pt x="3059" y="534"/>
                    </a:lnTo>
                    <a:lnTo>
                      <a:pt x="3049" y="524"/>
                    </a:lnTo>
                    <a:lnTo>
                      <a:pt x="3043" y="510"/>
                    </a:lnTo>
                    <a:lnTo>
                      <a:pt x="3043" y="497"/>
                    </a:lnTo>
                    <a:lnTo>
                      <a:pt x="3039" y="499"/>
                    </a:lnTo>
                    <a:lnTo>
                      <a:pt x="3043" y="493"/>
                    </a:lnTo>
                    <a:lnTo>
                      <a:pt x="3047" y="485"/>
                    </a:lnTo>
                    <a:lnTo>
                      <a:pt x="3055" y="475"/>
                    </a:lnTo>
                    <a:lnTo>
                      <a:pt x="3063" y="462"/>
                    </a:lnTo>
                    <a:lnTo>
                      <a:pt x="3074" y="448"/>
                    </a:lnTo>
                    <a:lnTo>
                      <a:pt x="3076" y="441"/>
                    </a:lnTo>
                    <a:lnTo>
                      <a:pt x="3080" y="433"/>
                    </a:lnTo>
                    <a:lnTo>
                      <a:pt x="3080" y="421"/>
                    </a:lnTo>
                    <a:lnTo>
                      <a:pt x="3080" y="410"/>
                    </a:lnTo>
                    <a:lnTo>
                      <a:pt x="3076" y="392"/>
                    </a:lnTo>
                    <a:lnTo>
                      <a:pt x="3074" y="377"/>
                    </a:lnTo>
                    <a:lnTo>
                      <a:pt x="3068" y="357"/>
                    </a:lnTo>
                    <a:lnTo>
                      <a:pt x="3064" y="338"/>
                    </a:lnTo>
                    <a:lnTo>
                      <a:pt x="3049" y="338"/>
                    </a:lnTo>
                    <a:lnTo>
                      <a:pt x="3035" y="340"/>
                    </a:lnTo>
                    <a:lnTo>
                      <a:pt x="3020" y="340"/>
                    </a:lnTo>
                    <a:lnTo>
                      <a:pt x="3006" y="342"/>
                    </a:lnTo>
                    <a:lnTo>
                      <a:pt x="2991" y="340"/>
                    </a:lnTo>
                    <a:lnTo>
                      <a:pt x="2977" y="338"/>
                    </a:lnTo>
                    <a:lnTo>
                      <a:pt x="2966" y="336"/>
                    </a:lnTo>
                    <a:lnTo>
                      <a:pt x="2954" y="334"/>
                    </a:lnTo>
                    <a:lnTo>
                      <a:pt x="2917" y="377"/>
                    </a:lnTo>
                    <a:lnTo>
                      <a:pt x="2880" y="425"/>
                    </a:lnTo>
                    <a:lnTo>
                      <a:pt x="2845" y="475"/>
                    </a:lnTo>
                    <a:lnTo>
                      <a:pt x="2818" y="532"/>
                    </a:lnTo>
                    <a:lnTo>
                      <a:pt x="2797" y="584"/>
                    </a:lnTo>
                    <a:lnTo>
                      <a:pt x="2789" y="642"/>
                    </a:lnTo>
                    <a:lnTo>
                      <a:pt x="2795" y="697"/>
                    </a:lnTo>
                    <a:lnTo>
                      <a:pt x="2818" y="753"/>
                    </a:lnTo>
                    <a:lnTo>
                      <a:pt x="2836" y="760"/>
                    </a:lnTo>
                    <a:lnTo>
                      <a:pt x="2853" y="772"/>
                    </a:lnTo>
                    <a:lnTo>
                      <a:pt x="2869" y="780"/>
                    </a:lnTo>
                    <a:lnTo>
                      <a:pt x="2884" y="792"/>
                    </a:lnTo>
                    <a:lnTo>
                      <a:pt x="2869" y="786"/>
                    </a:lnTo>
                    <a:lnTo>
                      <a:pt x="2853" y="780"/>
                    </a:lnTo>
                    <a:lnTo>
                      <a:pt x="2851" y="797"/>
                    </a:lnTo>
                    <a:lnTo>
                      <a:pt x="2849" y="815"/>
                    </a:lnTo>
                    <a:lnTo>
                      <a:pt x="2845" y="828"/>
                    </a:lnTo>
                    <a:lnTo>
                      <a:pt x="2843" y="840"/>
                    </a:lnTo>
                    <a:lnTo>
                      <a:pt x="2832" y="854"/>
                    </a:lnTo>
                    <a:lnTo>
                      <a:pt x="2818" y="856"/>
                    </a:lnTo>
                    <a:lnTo>
                      <a:pt x="2818" y="859"/>
                    </a:lnTo>
                    <a:lnTo>
                      <a:pt x="2820" y="865"/>
                    </a:lnTo>
                    <a:lnTo>
                      <a:pt x="2822" y="875"/>
                    </a:lnTo>
                    <a:lnTo>
                      <a:pt x="2824" y="887"/>
                    </a:lnTo>
                    <a:lnTo>
                      <a:pt x="2824" y="898"/>
                    </a:lnTo>
                    <a:lnTo>
                      <a:pt x="2826" y="914"/>
                    </a:lnTo>
                    <a:lnTo>
                      <a:pt x="2826" y="929"/>
                    </a:lnTo>
                    <a:lnTo>
                      <a:pt x="2828" y="949"/>
                    </a:lnTo>
                    <a:lnTo>
                      <a:pt x="2816" y="943"/>
                    </a:lnTo>
                    <a:lnTo>
                      <a:pt x="2805" y="937"/>
                    </a:lnTo>
                    <a:lnTo>
                      <a:pt x="2795" y="923"/>
                    </a:lnTo>
                    <a:lnTo>
                      <a:pt x="2785" y="910"/>
                    </a:lnTo>
                    <a:lnTo>
                      <a:pt x="2774" y="887"/>
                    </a:lnTo>
                    <a:lnTo>
                      <a:pt x="2766" y="863"/>
                    </a:lnTo>
                    <a:lnTo>
                      <a:pt x="2756" y="832"/>
                    </a:lnTo>
                    <a:lnTo>
                      <a:pt x="2748" y="801"/>
                    </a:lnTo>
                    <a:lnTo>
                      <a:pt x="2748" y="772"/>
                    </a:lnTo>
                    <a:lnTo>
                      <a:pt x="2748" y="747"/>
                    </a:lnTo>
                    <a:lnTo>
                      <a:pt x="2748" y="722"/>
                    </a:lnTo>
                    <a:lnTo>
                      <a:pt x="2750" y="702"/>
                    </a:lnTo>
                    <a:lnTo>
                      <a:pt x="2750" y="683"/>
                    </a:lnTo>
                    <a:lnTo>
                      <a:pt x="2752" y="669"/>
                    </a:lnTo>
                    <a:lnTo>
                      <a:pt x="2754" y="660"/>
                    </a:lnTo>
                    <a:lnTo>
                      <a:pt x="2758" y="656"/>
                    </a:lnTo>
                    <a:lnTo>
                      <a:pt x="2741" y="654"/>
                    </a:lnTo>
                    <a:lnTo>
                      <a:pt x="2731" y="640"/>
                    </a:lnTo>
                    <a:lnTo>
                      <a:pt x="2727" y="627"/>
                    </a:lnTo>
                    <a:lnTo>
                      <a:pt x="2725" y="615"/>
                    </a:lnTo>
                    <a:lnTo>
                      <a:pt x="2723" y="596"/>
                    </a:lnTo>
                    <a:lnTo>
                      <a:pt x="2723" y="578"/>
                    </a:lnTo>
                    <a:lnTo>
                      <a:pt x="2708" y="584"/>
                    </a:lnTo>
                    <a:lnTo>
                      <a:pt x="2694" y="590"/>
                    </a:lnTo>
                    <a:lnTo>
                      <a:pt x="2682" y="590"/>
                    </a:lnTo>
                    <a:lnTo>
                      <a:pt x="2673" y="588"/>
                    </a:lnTo>
                    <a:lnTo>
                      <a:pt x="2680" y="576"/>
                    </a:lnTo>
                    <a:lnTo>
                      <a:pt x="2692" y="569"/>
                    </a:lnTo>
                    <a:lnTo>
                      <a:pt x="2704" y="561"/>
                    </a:lnTo>
                    <a:lnTo>
                      <a:pt x="2721" y="555"/>
                    </a:lnTo>
                    <a:lnTo>
                      <a:pt x="2744" y="495"/>
                    </a:lnTo>
                    <a:lnTo>
                      <a:pt x="2750" y="425"/>
                    </a:lnTo>
                    <a:lnTo>
                      <a:pt x="2743" y="346"/>
                    </a:lnTo>
                    <a:lnTo>
                      <a:pt x="2725" y="266"/>
                    </a:lnTo>
                    <a:lnTo>
                      <a:pt x="2698" y="187"/>
                    </a:lnTo>
                    <a:lnTo>
                      <a:pt x="2665" y="113"/>
                    </a:lnTo>
                    <a:lnTo>
                      <a:pt x="2628" y="49"/>
                    </a:lnTo>
                    <a:lnTo>
                      <a:pt x="2595" y="0"/>
                    </a:lnTo>
                    <a:lnTo>
                      <a:pt x="2595" y="41"/>
                    </a:lnTo>
                    <a:lnTo>
                      <a:pt x="2587" y="76"/>
                    </a:lnTo>
                    <a:lnTo>
                      <a:pt x="2574" y="101"/>
                    </a:lnTo>
                    <a:lnTo>
                      <a:pt x="2556" y="121"/>
                    </a:lnTo>
                    <a:lnTo>
                      <a:pt x="2533" y="132"/>
                    </a:lnTo>
                    <a:lnTo>
                      <a:pt x="2512" y="138"/>
                    </a:lnTo>
                    <a:lnTo>
                      <a:pt x="2490" y="140"/>
                    </a:lnTo>
                    <a:lnTo>
                      <a:pt x="2477" y="140"/>
                    </a:lnTo>
                    <a:lnTo>
                      <a:pt x="2469" y="159"/>
                    </a:lnTo>
                    <a:lnTo>
                      <a:pt x="2465" y="179"/>
                    </a:lnTo>
                    <a:lnTo>
                      <a:pt x="2459" y="196"/>
                    </a:lnTo>
                    <a:lnTo>
                      <a:pt x="2459" y="214"/>
                    </a:lnTo>
                    <a:lnTo>
                      <a:pt x="2459" y="225"/>
                    </a:lnTo>
                    <a:lnTo>
                      <a:pt x="2459" y="237"/>
                    </a:lnTo>
                    <a:lnTo>
                      <a:pt x="2461" y="245"/>
                    </a:lnTo>
                    <a:lnTo>
                      <a:pt x="2467" y="251"/>
                    </a:lnTo>
                    <a:lnTo>
                      <a:pt x="2477" y="266"/>
                    </a:lnTo>
                    <a:lnTo>
                      <a:pt x="2485" y="280"/>
                    </a:lnTo>
                    <a:lnTo>
                      <a:pt x="2488" y="289"/>
                    </a:lnTo>
                    <a:lnTo>
                      <a:pt x="2494" y="297"/>
                    </a:lnTo>
                    <a:lnTo>
                      <a:pt x="2496" y="303"/>
                    </a:lnTo>
                    <a:lnTo>
                      <a:pt x="2496" y="299"/>
                    </a:lnTo>
                    <a:lnTo>
                      <a:pt x="2496" y="315"/>
                    </a:lnTo>
                    <a:lnTo>
                      <a:pt x="2490" y="328"/>
                    </a:lnTo>
                    <a:lnTo>
                      <a:pt x="2479" y="338"/>
                    </a:lnTo>
                    <a:lnTo>
                      <a:pt x="2465" y="344"/>
                    </a:lnTo>
                    <a:lnTo>
                      <a:pt x="2459" y="355"/>
                    </a:lnTo>
                    <a:lnTo>
                      <a:pt x="2456" y="367"/>
                    </a:lnTo>
                    <a:lnTo>
                      <a:pt x="2448" y="379"/>
                    </a:lnTo>
                    <a:lnTo>
                      <a:pt x="2442" y="392"/>
                    </a:lnTo>
                    <a:lnTo>
                      <a:pt x="2430" y="404"/>
                    </a:lnTo>
                    <a:lnTo>
                      <a:pt x="2421" y="415"/>
                    </a:lnTo>
                    <a:lnTo>
                      <a:pt x="2407" y="429"/>
                    </a:lnTo>
                    <a:lnTo>
                      <a:pt x="2393" y="446"/>
                    </a:lnTo>
                    <a:lnTo>
                      <a:pt x="2384" y="472"/>
                    </a:lnTo>
                    <a:lnTo>
                      <a:pt x="2378" y="497"/>
                    </a:lnTo>
                    <a:lnTo>
                      <a:pt x="2374" y="520"/>
                    </a:lnTo>
                    <a:lnTo>
                      <a:pt x="2374" y="545"/>
                    </a:lnTo>
                    <a:lnTo>
                      <a:pt x="2372" y="567"/>
                    </a:lnTo>
                    <a:lnTo>
                      <a:pt x="2372" y="588"/>
                    </a:lnTo>
                    <a:lnTo>
                      <a:pt x="2372" y="609"/>
                    </a:lnTo>
                    <a:lnTo>
                      <a:pt x="2372" y="633"/>
                    </a:lnTo>
                    <a:lnTo>
                      <a:pt x="2376" y="636"/>
                    </a:lnTo>
                    <a:lnTo>
                      <a:pt x="2382" y="642"/>
                    </a:lnTo>
                    <a:lnTo>
                      <a:pt x="2370" y="654"/>
                    </a:lnTo>
                    <a:lnTo>
                      <a:pt x="2359" y="664"/>
                    </a:lnTo>
                    <a:lnTo>
                      <a:pt x="2360" y="669"/>
                    </a:lnTo>
                    <a:lnTo>
                      <a:pt x="2362" y="685"/>
                    </a:lnTo>
                    <a:lnTo>
                      <a:pt x="2364" y="702"/>
                    </a:lnTo>
                    <a:lnTo>
                      <a:pt x="2366" y="728"/>
                    </a:lnTo>
                    <a:lnTo>
                      <a:pt x="2366" y="755"/>
                    </a:lnTo>
                    <a:lnTo>
                      <a:pt x="2368" y="786"/>
                    </a:lnTo>
                    <a:lnTo>
                      <a:pt x="2368" y="821"/>
                    </a:lnTo>
                    <a:lnTo>
                      <a:pt x="2370" y="857"/>
                    </a:lnTo>
                    <a:lnTo>
                      <a:pt x="2357" y="844"/>
                    </a:lnTo>
                    <a:lnTo>
                      <a:pt x="2345" y="830"/>
                    </a:lnTo>
                    <a:lnTo>
                      <a:pt x="2335" y="815"/>
                    </a:lnTo>
                    <a:lnTo>
                      <a:pt x="2328" y="799"/>
                    </a:lnTo>
                    <a:lnTo>
                      <a:pt x="2318" y="782"/>
                    </a:lnTo>
                    <a:lnTo>
                      <a:pt x="2312" y="764"/>
                    </a:lnTo>
                    <a:lnTo>
                      <a:pt x="2306" y="745"/>
                    </a:lnTo>
                    <a:lnTo>
                      <a:pt x="2306" y="726"/>
                    </a:lnTo>
                    <a:lnTo>
                      <a:pt x="2300" y="751"/>
                    </a:lnTo>
                    <a:lnTo>
                      <a:pt x="2296" y="776"/>
                    </a:lnTo>
                    <a:lnTo>
                      <a:pt x="2291" y="799"/>
                    </a:lnTo>
                    <a:lnTo>
                      <a:pt x="2287" y="823"/>
                    </a:lnTo>
                    <a:lnTo>
                      <a:pt x="2281" y="840"/>
                    </a:lnTo>
                    <a:lnTo>
                      <a:pt x="2275" y="859"/>
                    </a:lnTo>
                    <a:lnTo>
                      <a:pt x="2269" y="875"/>
                    </a:lnTo>
                    <a:lnTo>
                      <a:pt x="2264" y="892"/>
                    </a:lnTo>
                    <a:lnTo>
                      <a:pt x="2256" y="888"/>
                    </a:lnTo>
                    <a:lnTo>
                      <a:pt x="2250" y="885"/>
                    </a:lnTo>
                    <a:lnTo>
                      <a:pt x="2244" y="875"/>
                    </a:lnTo>
                    <a:lnTo>
                      <a:pt x="2242" y="865"/>
                    </a:lnTo>
                    <a:lnTo>
                      <a:pt x="2246" y="850"/>
                    </a:lnTo>
                    <a:lnTo>
                      <a:pt x="2250" y="834"/>
                    </a:lnTo>
                    <a:lnTo>
                      <a:pt x="2254" y="819"/>
                    </a:lnTo>
                    <a:lnTo>
                      <a:pt x="2260" y="805"/>
                    </a:lnTo>
                    <a:lnTo>
                      <a:pt x="2262" y="788"/>
                    </a:lnTo>
                    <a:lnTo>
                      <a:pt x="2265" y="770"/>
                    </a:lnTo>
                    <a:lnTo>
                      <a:pt x="2267" y="751"/>
                    </a:lnTo>
                    <a:lnTo>
                      <a:pt x="2271" y="733"/>
                    </a:lnTo>
                    <a:lnTo>
                      <a:pt x="2260" y="712"/>
                    </a:lnTo>
                    <a:lnTo>
                      <a:pt x="2254" y="695"/>
                    </a:lnTo>
                    <a:lnTo>
                      <a:pt x="2246" y="677"/>
                    </a:lnTo>
                    <a:lnTo>
                      <a:pt x="2242" y="665"/>
                    </a:lnTo>
                    <a:lnTo>
                      <a:pt x="2236" y="650"/>
                    </a:lnTo>
                    <a:lnTo>
                      <a:pt x="2236" y="638"/>
                    </a:lnTo>
                    <a:lnTo>
                      <a:pt x="2236" y="627"/>
                    </a:lnTo>
                    <a:lnTo>
                      <a:pt x="2240" y="617"/>
                    </a:lnTo>
                    <a:lnTo>
                      <a:pt x="2229" y="598"/>
                    </a:lnTo>
                    <a:lnTo>
                      <a:pt x="2223" y="586"/>
                    </a:lnTo>
                    <a:lnTo>
                      <a:pt x="2219" y="574"/>
                    </a:lnTo>
                    <a:lnTo>
                      <a:pt x="2223" y="565"/>
                    </a:lnTo>
                    <a:lnTo>
                      <a:pt x="2229" y="549"/>
                    </a:lnTo>
                    <a:lnTo>
                      <a:pt x="2242" y="534"/>
                    </a:lnTo>
                    <a:lnTo>
                      <a:pt x="2260" y="514"/>
                    </a:lnTo>
                    <a:lnTo>
                      <a:pt x="2289" y="489"/>
                    </a:lnTo>
                    <a:lnTo>
                      <a:pt x="2289" y="481"/>
                    </a:lnTo>
                    <a:lnTo>
                      <a:pt x="2291" y="474"/>
                    </a:lnTo>
                    <a:lnTo>
                      <a:pt x="2291" y="462"/>
                    </a:lnTo>
                    <a:lnTo>
                      <a:pt x="2293" y="450"/>
                    </a:lnTo>
                    <a:lnTo>
                      <a:pt x="2293" y="433"/>
                    </a:lnTo>
                    <a:lnTo>
                      <a:pt x="2293" y="415"/>
                    </a:lnTo>
                    <a:lnTo>
                      <a:pt x="2291" y="396"/>
                    </a:lnTo>
                    <a:lnTo>
                      <a:pt x="2291" y="377"/>
                    </a:lnTo>
                    <a:lnTo>
                      <a:pt x="2273" y="375"/>
                    </a:lnTo>
                    <a:lnTo>
                      <a:pt x="2256" y="375"/>
                    </a:lnTo>
                    <a:lnTo>
                      <a:pt x="2240" y="375"/>
                    </a:lnTo>
                    <a:lnTo>
                      <a:pt x="2227" y="375"/>
                    </a:lnTo>
                    <a:lnTo>
                      <a:pt x="2211" y="371"/>
                    </a:lnTo>
                    <a:lnTo>
                      <a:pt x="2200" y="369"/>
                    </a:lnTo>
                    <a:lnTo>
                      <a:pt x="2188" y="365"/>
                    </a:lnTo>
                    <a:lnTo>
                      <a:pt x="2180" y="363"/>
                    </a:lnTo>
                    <a:lnTo>
                      <a:pt x="2145" y="396"/>
                    </a:lnTo>
                    <a:lnTo>
                      <a:pt x="2104" y="439"/>
                    </a:lnTo>
                    <a:lnTo>
                      <a:pt x="2058" y="485"/>
                    </a:lnTo>
                    <a:lnTo>
                      <a:pt x="2013" y="539"/>
                    </a:lnTo>
                    <a:lnTo>
                      <a:pt x="1971" y="596"/>
                    </a:lnTo>
                    <a:lnTo>
                      <a:pt x="1942" y="658"/>
                    </a:lnTo>
                    <a:lnTo>
                      <a:pt x="1924" y="722"/>
                    </a:lnTo>
                    <a:lnTo>
                      <a:pt x="1928" y="786"/>
                    </a:lnTo>
                    <a:lnTo>
                      <a:pt x="1945" y="795"/>
                    </a:lnTo>
                    <a:lnTo>
                      <a:pt x="1961" y="811"/>
                    </a:lnTo>
                    <a:lnTo>
                      <a:pt x="1947" y="823"/>
                    </a:lnTo>
                    <a:lnTo>
                      <a:pt x="1934" y="836"/>
                    </a:lnTo>
                    <a:lnTo>
                      <a:pt x="1922" y="848"/>
                    </a:lnTo>
                    <a:lnTo>
                      <a:pt x="1911" y="861"/>
                    </a:lnTo>
                    <a:lnTo>
                      <a:pt x="1899" y="871"/>
                    </a:lnTo>
                    <a:lnTo>
                      <a:pt x="1887" y="881"/>
                    </a:lnTo>
                    <a:lnTo>
                      <a:pt x="1878" y="888"/>
                    </a:lnTo>
                    <a:lnTo>
                      <a:pt x="1872" y="898"/>
                    </a:lnTo>
                    <a:lnTo>
                      <a:pt x="1874" y="904"/>
                    </a:lnTo>
                    <a:lnTo>
                      <a:pt x="1876" y="918"/>
                    </a:lnTo>
                    <a:lnTo>
                      <a:pt x="1878" y="935"/>
                    </a:lnTo>
                    <a:lnTo>
                      <a:pt x="1880" y="958"/>
                    </a:lnTo>
                    <a:lnTo>
                      <a:pt x="1880" y="982"/>
                    </a:lnTo>
                    <a:lnTo>
                      <a:pt x="1881" y="1013"/>
                    </a:lnTo>
                    <a:lnTo>
                      <a:pt x="1881" y="1044"/>
                    </a:lnTo>
                    <a:lnTo>
                      <a:pt x="1883" y="1078"/>
                    </a:lnTo>
                    <a:lnTo>
                      <a:pt x="1874" y="1065"/>
                    </a:lnTo>
                    <a:lnTo>
                      <a:pt x="1866" y="1053"/>
                    </a:lnTo>
                    <a:lnTo>
                      <a:pt x="1856" y="1042"/>
                    </a:lnTo>
                    <a:lnTo>
                      <a:pt x="1850" y="1030"/>
                    </a:lnTo>
                    <a:lnTo>
                      <a:pt x="1841" y="1014"/>
                    </a:lnTo>
                    <a:lnTo>
                      <a:pt x="1835" y="1001"/>
                    </a:lnTo>
                    <a:lnTo>
                      <a:pt x="1829" y="985"/>
                    </a:lnTo>
                    <a:lnTo>
                      <a:pt x="1823" y="972"/>
                    </a:lnTo>
                    <a:lnTo>
                      <a:pt x="1837" y="1044"/>
                    </a:lnTo>
                    <a:lnTo>
                      <a:pt x="1845" y="1096"/>
                    </a:lnTo>
                    <a:lnTo>
                      <a:pt x="1845" y="1127"/>
                    </a:lnTo>
                    <a:lnTo>
                      <a:pt x="1839" y="1139"/>
                    </a:lnTo>
                    <a:lnTo>
                      <a:pt x="1821" y="1129"/>
                    </a:lnTo>
                    <a:lnTo>
                      <a:pt x="1798" y="1100"/>
                    </a:lnTo>
                    <a:lnTo>
                      <a:pt x="1767" y="1049"/>
                    </a:lnTo>
                    <a:lnTo>
                      <a:pt x="1728" y="982"/>
                    </a:lnTo>
                    <a:lnTo>
                      <a:pt x="1746" y="1038"/>
                    </a:lnTo>
                    <a:lnTo>
                      <a:pt x="1757" y="1084"/>
                    </a:lnTo>
                    <a:lnTo>
                      <a:pt x="1765" y="1115"/>
                    </a:lnTo>
                    <a:lnTo>
                      <a:pt x="1769" y="1137"/>
                    </a:lnTo>
                    <a:lnTo>
                      <a:pt x="1763" y="1141"/>
                    </a:lnTo>
                    <a:lnTo>
                      <a:pt x="1755" y="1135"/>
                    </a:lnTo>
                    <a:lnTo>
                      <a:pt x="1740" y="1113"/>
                    </a:lnTo>
                    <a:lnTo>
                      <a:pt x="1720" y="1080"/>
                    </a:lnTo>
                    <a:lnTo>
                      <a:pt x="1719" y="1042"/>
                    </a:lnTo>
                    <a:lnTo>
                      <a:pt x="1719" y="1009"/>
                    </a:lnTo>
                    <a:lnTo>
                      <a:pt x="1719" y="978"/>
                    </a:lnTo>
                    <a:lnTo>
                      <a:pt x="1720" y="951"/>
                    </a:lnTo>
                    <a:lnTo>
                      <a:pt x="1720" y="925"/>
                    </a:lnTo>
                    <a:lnTo>
                      <a:pt x="1722" y="906"/>
                    </a:lnTo>
                    <a:lnTo>
                      <a:pt x="1724" y="890"/>
                    </a:lnTo>
                    <a:lnTo>
                      <a:pt x="1730" y="885"/>
                    </a:lnTo>
                    <a:lnTo>
                      <a:pt x="1724" y="885"/>
                    </a:lnTo>
                    <a:lnTo>
                      <a:pt x="1720" y="885"/>
                    </a:lnTo>
                    <a:lnTo>
                      <a:pt x="1722" y="885"/>
                    </a:lnTo>
                    <a:lnTo>
                      <a:pt x="1732" y="846"/>
                    </a:lnTo>
                    <a:lnTo>
                      <a:pt x="1738" y="811"/>
                    </a:lnTo>
                    <a:lnTo>
                      <a:pt x="1738" y="776"/>
                    </a:lnTo>
                    <a:lnTo>
                      <a:pt x="1734" y="743"/>
                    </a:lnTo>
                    <a:lnTo>
                      <a:pt x="1726" y="712"/>
                    </a:lnTo>
                    <a:lnTo>
                      <a:pt x="1720" y="687"/>
                    </a:lnTo>
                    <a:lnTo>
                      <a:pt x="1713" y="665"/>
                    </a:lnTo>
                    <a:lnTo>
                      <a:pt x="1713" y="650"/>
                    </a:lnTo>
                    <a:lnTo>
                      <a:pt x="1697" y="633"/>
                    </a:lnTo>
                    <a:lnTo>
                      <a:pt x="1688" y="617"/>
                    </a:lnTo>
                    <a:lnTo>
                      <a:pt x="1676" y="603"/>
                    </a:lnTo>
                    <a:lnTo>
                      <a:pt x="1670" y="592"/>
                    </a:lnTo>
                    <a:lnTo>
                      <a:pt x="1660" y="578"/>
                    </a:lnTo>
                    <a:lnTo>
                      <a:pt x="1656" y="567"/>
                    </a:lnTo>
                    <a:lnTo>
                      <a:pt x="1651" y="555"/>
                    </a:lnTo>
                    <a:lnTo>
                      <a:pt x="1651" y="545"/>
                    </a:lnTo>
                    <a:lnTo>
                      <a:pt x="1637" y="539"/>
                    </a:lnTo>
                    <a:lnTo>
                      <a:pt x="1629" y="530"/>
                    </a:lnTo>
                    <a:lnTo>
                      <a:pt x="1625" y="518"/>
                    </a:lnTo>
                    <a:lnTo>
                      <a:pt x="1627" y="506"/>
                    </a:lnTo>
                    <a:lnTo>
                      <a:pt x="1624" y="505"/>
                    </a:lnTo>
                    <a:lnTo>
                      <a:pt x="1629" y="499"/>
                    </a:lnTo>
                    <a:lnTo>
                      <a:pt x="1633" y="491"/>
                    </a:lnTo>
                    <a:lnTo>
                      <a:pt x="1641" y="481"/>
                    </a:lnTo>
                    <a:lnTo>
                      <a:pt x="1653" y="468"/>
                    </a:lnTo>
                    <a:lnTo>
                      <a:pt x="1666" y="452"/>
                    </a:lnTo>
                    <a:lnTo>
                      <a:pt x="1670" y="441"/>
                    </a:lnTo>
                    <a:lnTo>
                      <a:pt x="1680" y="425"/>
                    </a:lnTo>
                    <a:lnTo>
                      <a:pt x="1689" y="400"/>
                    </a:lnTo>
                    <a:lnTo>
                      <a:pt x="1699" y="373"/>
                    </a:lnTo>
                    <a:lnTo>
                      <a:pt x="1705" y="340"/>
                    </a:lnTo>
                    <a:lnTo>
                      <a:pt x="1713" y="309"/>
                    </a:lnTo>
                    <a:lnTo>
                      <a:pt x="1715" y="280"/>
                    </a:lnTo>
                    <a:lnTo>
                      <a:pt x="1715" y="256"/>
                    </a:lnTo>
                    <a:lnTo>
                      <a:pt x="1701" y="260"/>
                    </a:lnTo>
                    <a:lnTo>
                      <a:pt x="1693" y="272"/>
                    </a:lnTo>
                    <a:lnTo>
                      <a:pt x="1686" y="285"/>
                    </a:lnTo>
                    <a:lnTo>
                      <a:pt x="1676" y="301"/>
                    </a:lnTo>
                    <a:lnTo>
                      <a:pt x="1658" y="315"/>
                    </a:lnTo>
                    <a:lnTo>
                      <a:pt x="1635" y="326"/>
                    </a:lnTo>
                    <a:lnTo>
                      <a:pt x="1598" y="332"/>
                    </a:lnTo>
                    <a:lnTo>
                      <a:pt x="1552" y="332"/>
                    </a:lnTo>
                    <a:lnTo>
                      <a:pt x="1505" y="379"/>
                    </a:lnTo>
                    <a:lnTo>
                      <a:pt x="1463" y="429"/>
                    </a:lnTo>
                    <a:lnTo>
                      <a:pt x="1424" y="481"/>
                    </a:lnTo>
                    <a:lnTo>
                      <a:pt x="1393" y="536"/>
                    </a:lnTo>
                    <a:lnTo>
                      <a:pt x="1369" y="588"/>
                    </a:lnTo>
                    <a:lnTo>
                      <a:pt x="1358" y="642"/>
                    </a:lnTo>
                    <a:lnTo>
                      <a:pt x="1358" y="695"/>
                    </a:lnTo>
                    <a:lnTo>
                      <a:pt x="1375" y="749"/>
                    </a:lnTo>
                    <a:lnTo>
                      <a:pt x="1389" y="760"/>
                    </a:lnTo>
                    <a:lnTo>
                      <a:pt x="1402" y="774"/>
                    </a:lnTo>
                    <a:lnTo>
                      <a:pt x="1414" y="784"/>
                    </a:lnTo>
                    <a:lnTo>
                      <a:pt x="1426" y="795"/>
                    </a:lnTo>
                    <a:lnTo>
                      <a:pt x="1410" y="809"/>
                    </a:lnTo>
                    <a:lnTo>
                      <a:pt x="1397" y="823"/>
                    </a:lnTo>
                    <a:lnTo>
                      <a:pt x="1383" y="836"/>
                    </a:lnTo>
                    <a:lnTo>
                      <a:pt x="1371" y="852"/>
                    </a:lnTo>
                    <a:lnTo>
                      <a:pt x="1358" y="861"/>
                    </a:lnTo>
                    <a:lnTo>
                      <a:pt x="1346" y="873"/>
                    </a:lnTo>
                    <a:lnTo>
                      <a:pt x="1336" y="883"/>
                    </a:lnTo>
                    <a:lnTo>
                      <a:pt x="1329" y="892"/>
                    </a:lnTo>
                    <a:lnTo>
                      <a:pt x="1331" y="898"/>
                    </a:lnTo>
                    <a:lnTo>
                      <a:pt x="1333" y="912"/>
                    </a:lnTo>
                    <a:lnTo>
                      <a:pt x="1335" y="931"/>
                    </a:lnTo>
                    <a:lnTo>
                      <a:pt x="1338" y="956"/>
                    </a:lnTo>
                    <a:lnTo>
                      <a:pt x="1338" y="982"/>
                    </a:lnTo>
                    <a:lnTo>
                      <a:pt x="1338" y="1013"/>
                    </a:lnTo>
                    <a:lnTo>
                      <a:pt x="1338" y="1046"/>
                    </a:lnTo>
                    <a:lnTo>
                      <a:pt x="1340" y="1082"/>
                    </a:lnTo>
                    <a:lnTo>
                      <a:pt x="1323" y="1071"/>
                    </a:lnTo>
                    <a:lnTo>
                      <a:pt x="1305" y="1059"/>
                    </a:lnTo>
                    <a:lnTo>
                      <a:pt x="1288" y="1046"/>
                    </a:lnTo>
                    <a:lnTo>
                      <a:pt x="1272" y="1034"/>
                    </a:lnTo>
                    <a:lnTo>
                      <a:pt x="1257" y="1018"/>
                    </a:lnTo>
                    <a:lnTo>
                      <a:pt x="1243" y="1003"/>
                    </a:lnTo>
                    <a:lnTo>
                      <a:pt x="1230" y="985"/>
                    </a:lnTo>
                    <a:lnTo>
                      <a:pt x="1218" y="970"/>
                    </a:lnTo>
                    <a:lnTo>
                      <a:pt x="1240" y="1022"/>
                    </a:lnTo>
                    <a:lnTo>
                      <a:pt x="1255" y="1069"/>
                    </a:lnTo>
                    <a:lnTo>
                      <a:pt x="1263" y="1104"/>
                    </a:lnTo>
                    <a:lnTo>
                      <a:pt x="1267" y="1131"/>
                    </a:lnTo>
                    <a:lnTo>
                      <a:pt x="1259" y="1146"/>
                    </a:lnTo>
                    <a:lnTo>
                      <a:pt x="1247" y="1154"/>
                    </a:lnTo>
                    <a:lnTo>
                      <a:pt x="1228" y="1152"/>
                    </a:lnTo>
                    <a:lnTo>
                      <a:pt x="1205" y="1141"/>
                    </a:lnTo>
                    <a:lnTo>
                      <a:pt x="1203" y="1100"/>
                    </a:lnTo>
                    <a:lnTo>
                      <a:pt x="1203" y="1067"/>
                    </a:lnTo>
                    <a:lnTo>
                      <a:pt x="1203" y="1032"/>
                    </a:lnTo>
                    <a:lnTo>
                      <a:pt x="1203" y="1005"/>
                    </a:lnTo>
                    <a:lnTo>
                      <a:pt x="1203" y="978"/>
                    </a:lnTo>
                    <a:lnTo>
                      <a:pt x="1207" y="958"/>
                    </a:lnTo>
                    <a:lnTo>
                      <a:pt x="1208" y="943"/>
                    </a:lnTo>
                    <a:lnTo>
                      <a:pt x="1212" y="937"/>
                    </a:lnTo>
                    <a:lnTo>
                      <a:pt x="1197" y="935"/>
                    </a:lnTo>
                    <a:lnTo>
                      <a:pt x="1185" y="921"/>
                    </a:lnTo>
                    <a:lnTo>
                      <a:pt x="1189" y="918"/>
                    </a:lnTo>
                    <a:lnTo>
                      <a:pt x="1195" y="916"/>
                    </a:lnTo>
                    <a:lnTo>
                      <a:pt x="1193" y="892"/>
                    </a:lnTo>
                    <a:lnTo>
                      <a:pt x="1195" y="871"/>
                    </a:lnTo>
                    <a:lnTo>
                      <a:pt x="1195" y="848"/>
                    </a:lnTo>
                    <a:lnTo>
                      <a:pt x="1195" y="824"/>
                    </a:lnTo>
                    <a:lnTo>
                      <a:pt x="1193" y="799"/>
                    </a:lnTo>
                    <a:lnTo>
                      <a:pt x="1189" y="774"/>
                    </a:lnTo>
                    <a:lnTo>
                      <a:pt x="1181" y="745"/>
                    </a:lnTo>
                    <a:lnTo>
                      <a:pt x="1174" y="718"/>
                    </a:lnTo>
                    <a:lnTo>
                      <a:pt x="1156" y="700"/>
                    </a:lnTo>
                    <a:lnTo>
                      <a:pt x="1144" y="687"/>
                    </a:lnTo>
                    <a:lnTo>
                      <a:pt x="1131" y="675"/>
                    </a:lnTo>
                    <a:lnTo>
                      <a:pt x="1123" y="664"/>
                    </a:lnTo>
                    <a:lnTo>
                      <a:pt x="1113" y="650"/>
                    </a:lnTo>
                    <a:lnTo>
                      <a:pt x="1108" y="638"/>
                    </a:lnTo>
                    <a:lnTo>
                      <a:pt x="1102" y="627"/>
                    </a:lnTo>
                    <a:lnTo>
                      <a:pt x="1100" y="615"/>
                    </a:lnTo>
                    <a:lnTo>
                      <a:pt x="1084" y="609"/>
                    </a:lnTo>
                    <a:lnTo>
                      <a:pt x="1075" y="600"/>
                    </a:lnTo>
                    <a:lnTo>
                      <a:pt x="1069" y="586"/>
                    </a:lnTo>
                    <a:lnTo>
                      <a:pt x="1069" y="572"/>
                    </a:lnTo>
                    <a:lnTo>
                      <a:pt x="1071" y="565"/>
                    </a:lnTo>
                    <a:lnTo>
                      <a:pt x="1079" y="555"/>
                    </a:lnTo>
                    <a:lnTo>
                      <a:pt x="1086" y="541"/>
                    </a:lnTo>
                    <a:lnTo>
                      <a:pt x="1100" y="524"/>
                    </a:lnTo>
                    <a:lnTo>
                      <a:pt x="1102" y="516"/>
                    </a:lnTo>
                    <a:lnTo>
                      <a:pt x="1106" y="508"/>
                    </a:lnTo>
                    <a:lnTo>
                      <a:pt x="1106" y="497"/>
                    </a:lnTo>
                    <a:lnTo>
                      <a:pt x="1106" y="485"/>
                    </a:lnTo>
                    <a:lnTo>
                      <a:pt x="1102" y="468"/>
                    </a:lnTo>
                    <a:lnTo>
                      <a:pt x="1100" y="452"/>
                    </a:lnTo>
                    <a:lnTo>
                      <a:pt x="1094" y="433"/>
                    </a:lnTo>
                    <a:lnTo>
                      <a:pt x="1090" y="413"/>
                    </a:lnTo>
                    <a:lnTo>
                      <a:pt x="1073" y="417"/>
                    </a:lnTo>
                    <a:lnTo>
                      <a:pt x="1051" y="427"/>
                    </a:lnTo>
                    <a:lnTo>
                      <a:pt x="1030" y="431"/>
                    </a:lnTo>
                    <a:lnTo>
                      <a:pt x="1009" y="429"/>
                    </a:lnTo>
                    <a:lnTo>
                      <a:pt x="987" y="410"/>
                    </a:lnTo>
                    <a:lnTo>
                      <a:pt x="974" y="371"/>
                    </a:lnTo>
                    <a:lnTo>
                      <a:pt x="966" y="307"/>
                    </a:lnTo>
                    <a:lnTo>
                      <a:pt x="970" y="212"/>
                    </a:lnTo>
                    <a:lnTo>
                      <a:pt x="951" y="241"/>
                    </a:lnTo>
                    <a:lnTo>
                      <a:pt x="931" y="289"/>
                    </a:lnTo>
                    <a:lnTo>
                      <a:pt x="914" y="346"/>
                    </a:lnTo>
                    <a:lnTo>
                      <a:pt x="896" y="411"/>
                    </a:lnTo>
                    <a:lnTo>
                      <a:pt x="879" y="475"/>
                    </a:lnTo>
                    <a:lnTo>
                      <a:pt x="863" y="538"/>
                    </a:lnTo>
                    <a:lnTo>
                      <a:pt x="850" y="588"/>
                    </a:lnTo>
                    <a:lnTo>
                      <a:pt x="838" y="629"/>
                    </a:lnTo>
                    <a:lnTo>
                      <a:pt x="826" y="615"/>
                    </a:lnTo>
                    <a:lnTo>
                      <a:pt x="815" y="603"/>
                    </a:lnTo>
                    <a:lnTo>
                      <a:pt x="803" y="592"/>
                    </a:lnTo>
                    <a:lnTo>
                      <a:pt x="795" y="584"/>
                    </a:lnTo>
                    <a:lnTo>
                      <a:pt x="780" y="565"/>
                    </a:lnTo>
                    <a:lnTo>
                      <a:pt x="770" y="551"/>
                    </a:lnTo>
                    <a:lnTo>
                      <a:pt x="778" y="567"/>
                    </a:lnTo>
                    <a:lnTo>
                      <a:pt x="786" y="584"/>
                    </a:lnTo>
                    <a:lnTo>
                      <a:pt x="792" y="603"/>
                    </a:lnTo>
                    <a:lnTo>
                      <a:pt x="799" y="623"/>
                    </a:lnTo>
                    <a:lnTo>
                      <a:pt x="803" y="642"/>
                    </a:lnTo>
                    <a:lnTo>
                      <a:pt x="809" y="664"/>
                    </a:lnTo>
                    <a:lnTo>
                      <a:pt x="813" y="683"/>
                    </a:lnTo>
                    <a:lnTo>
                      <a:pt x="819" y="706"/>
                    </a:lnTo>
                    <a:lnTo>
                      <a:pt x="817" y="716"/>
                    </a:lnTo>
                    <a:lnTo>
                      <a:pt x="815" y="726"/>
                    </a:lnTo>
                    <a:lnTo>
                      <a:pt x="815" y="737"/>
                    </a:lnTo>
                    <a:lnTo>
                      <a:pt x="817" y="749"/>
                    </a:lnTo>
                    <a:lnTo>
                      <a:pt x="817" y="759"/>
                    </a:lnTo>
                    <a:lnTo>
                      <a:pt x="819" y="768"/>
                    </a:lnTo>
                    <a:lnTo>
                      <a:pt x="821" y="780"/>
                    </a:lnTo>
                    <a:lnTo>
                      <a:pt x="826" y="792"/>
                    </a:lnTo>
                    <a:lnTo>
                      <a:pt x="826" y="819"/>
                    </a:lnTo>
                    <a:lnTo>
                      <a:pt x="826" y="846"/>
                    </a:lnTo>
                    <a:lnTo>
                      <a:pt x="825" y="871"/>
                    </a:lnTo>
                    <a:lnTo>
                      <a:pt x="825" y="894"/>
                    </a:lnTo>
                    <a:lnTo>
                      <a:pt x="821" y="912"/>
                    </a:lnTo>
                    <a:lnTo>
                      <a:pt x="819" y="927"/>
                    </a:lnTo>
                    <a:lnTo>
                      <a:pt x="815" y="937"/>
                    </a:lnTo>
                    <a:lnTo>
                      <a:pt x="813" y="945"/>
                    </a:lnTo>
                    <a:lnTo>
                      <a:pt x="815" y="951"/>
                    </a:lnTo>
                    <a:lnTo>
                      <a:pt x="817" y="966"/>
                    </a:lnTo>
                    <a:lnTo>
                      <a:pt x="819" y="985"/>
                    </a:lnTo>
                    <a:lnTo>
                      <a:pt x="823" y="1013"/>
                    </a:lnTo>
                    <a:lnTo>
                      <a:pt x="823" y="1040"/>
                    </a:lnTo>
                    <a:lnTo>
                      <a:pt x="823" y="1075"/>
                    </a:lnTo>
                    <a:lnTo>
                      <a:pt x="823" y="1110"/>
                    </a:lnTo>
                    <a:lnTo>
                      <a:pt x="825" y="1148"/>
                    </a:lnTo>
                    <a:lnTo>
                      <a:pt x="803" y="1137"/>
                    </a:lnTo>
                    <a:lnTo>
                      <a:pt x="784" y="1125"/>
                    </a:lnTo>
                    <a:lnTo>
                      <a:pt x="764" y="1113"/>
                    </a:lnTo>
                    <a:lnTo>
                      <a:pt x="745" y="1102"/>
                    </a:lnTo>
                    <a:lnTo>
                      <a:pt x="745" y="1073"/>
                    </a:lnTo>
                    <a:lnTo>
                      <a:pt x="745" y="1049"/>
                    </a:lnTo>
                    <a:lnTo>
                      <a:pt x="745" y="1026"/>
                    </a:lnTo>
                    <a:lnTo>
                      <a:pt x="747" y="1009"/>
                    </a:lnTo>
                    <a:lnTo>
                      <a:pt x="747" y="989"/>
                    </a:lnTo>
                    <a:lnTo>
                      <a:pt x="749" y="978"/>
                    </a:lnTo>
                    <a:lnTo>
                      <a:pt x="751" y="968"/>
                    </a:lnTo>
                    <a:lnTo>
                      <a:pt x="755" y="964"/>
                    </a:lnTo>
                    <a:lnTo>
                      <a:pt x="739" y="960"/>
                    </a:lnTo>
                    <a:lnTo>
                      <a:pt x="729" y="949"/>
                    </a:lnTo>
                    <a:lnTo>
                      <a:pt x="724" y="935"/>
                    </a:lnTo>
                    <a:lnTo>
                      <a:pt x="722" y="923"/>
                    </a:lnTo>
                    <a:lnTo>
                      <a:pt x="720" y="904"/>
                    </a:lnTo>
                    <a:lnTo>
                      <a:pt x="720" y="887"/>
                    </a:lnTo>
                    <a:lnTo>
                      <a:pt x="704" y="892"/>
                    </a:lnTo>
                    <a:lnTo>
                      <a:pt x="693" y="896"/>
                    </a:lnTo>
                    <a:lnTo>
                      <a:pt x="681" y="896"/>
                    </a:lnTo>
                    <a:lnTo>
                      <a:pt x="671" y="894"/>
                    </a:lnTo>
                    <a:lnTo>
                      <a:pt x="662" y="888"/>
                    </a:lnTo>
                    <a:lnTo>
                      <a:pt x="654" y="881"/>
                    </a:lnTo>
                    <a:lnTo>
                      <a:pt x="646" y="869"/>
                    </a:lnTo>
                    <a:lnTo>
                      <a:pt x="640" y="856"/>
                    </a:lnTo>
                    <a:lnTo>
                      <a:pt x="634" y="863"/>
                    </a:lnTo>
                    <a:lnTo>
                      <a:pt x="629" y="871"/>
                    </a:lnTo>
                    <a:lnTo>
                      <a:pt x="617" y="877"/>
                    </a:lnTo>
                    <a:lnTo>
                      <a:pt x="605" y="885"/>
                    </a:lnTo>
                    <a:lnTo>
                      <a:pt x="603" y="879"/>
                    </a:lnTo>
                    <a:lnTo>
                      <a:pt x="601" y="877"/>
                    </a:lnTo>
                    <a:lnTo>
                      <a:pt x="601" y="863"/>
                    </a:lnTo>
                    <a:lnTo>
                      <a:pt x="607" y="854"/>
                    </a:lnTo>
                    <a:lnTo>
                      <a:pt x="611" y="842"/>
                    </a:lnTo>
                    <a:lnTo>
                      <a:pt x="621" y="836"/>
                    </a:lnTo>
                    <a:lnTo>
                      <a:pt x="627" y="826"/>
                    </a:lnTo>
                    <a:lnTo>
                      <a:pt x="638" y="821"/>
                    </a:lnTo>
                    <a:lnTo>
                      <a:pt x="650" y="815"/>
                    </a:lnTo>
                    <a:lnTo>
                      <a:pt x="665" y="811"/>
                    </a:lnTo>
                    <a:lnTo>
                      <a:pt x="687" y="757"/>
                    </a:lnTo>
                    <a:lnTo>
                      <a:pt x="695" y="700"/>
                    </a:lnTo>
                    <a:lnTo>
                      <a:pt x="685" y="644"/>
                    </a:lnTo>
                    <a:lnTo>
                      <a:pt x="665" y="590"/>
                    </a:lnTo>
                    <a:lnTo>
                      <a:pt x="636" y="536"/>
                    </a:lnTo>
                    <a:lnTo>
                      <a:pt x="601" y="485"/>
                    </a:lnTo>
                    <a:lnTo>
                      <a:pt x="565" y="435"/>
                    </a:lnTo>
                    <a:lnTo>
                      <a:pt x="530" y="392"/>
                    </a:lnTo>
                    <a:lnTo>
                      <a:pt x="516" y="394"/>
                    </a:lnTo>
                    <a:lnTo>
                      <a:pt x="503" y="398"/>
                    </a:lnTo>
                    <a:lnTo>
                      <a:pt x="489" y="398"/>
                    </a:lnTo>
                    <a:lnTo>
                      <a:pt x="477" y="400"/>
                    </a:lnTo>
                    <a:lnTo>
                      <a:pt x="462" y="398"/>
                    </a:lnTo>
                    <a:lnTo>
                      <a:pt x="448" y="398"/>
                    </a:lnTo>
                    <a:lnTo>
                      <a:pt x="433" y="396"/>
                    </a:lnTo>
                    <a:lnTo>
                      <a:pt x="421" y="394"/>
                    </a:lnTo>
                    <a:lnTo>
                      <a:pt x="413" y="415"/>
                    </a:lnTo>
                    <a:lnTo>
                      <a:pt x="409" y="435"/>
                    </a:lnTo>
                    <a:lnTo>
                      <a:pt x="404" y="452"/>
                    </a:lnTo>
                    <a:lnTo>
                      <a:pt x="404" y="470"/>
                    </a:lnTo>
                    <a:lnTo>
                      <a:pt x="404" y="479"/>
                    </a:lnTo>
                    <a:lnTo>
                      <a:pt x="404" y="491"/>
                    </a:lnTo>
                    <a:lnTo>
                      <a:pt x="406" y="499"/>
                    </a:lnTo>
                    <a:lnTo>
                      <a:pt x="411" y="505"/>
                    </a:lnTo>
                    <a:lnTo>
                      <a:pt x="421" y="520"/>
                    </a:lnTo>
                    <a:lnTo>
                      <a:pt x="429" y="534"/>
                    </a:lnTo>
                    <a:lnTo>
                      <a:pt x="433" y="545"/>
                    </a:lnTo>
                    <a:lnTo>
                      <a:pt x="439" y="553"/>
                    </a:lnTo>
                    <a:lnTo>
                      <a:pt x="441" y="559"/>
                    </a:lnTo>
                    <a:lnTo>
                      <a:pt x="441" y="555"/>
                    </a:lnTo>
                    <a:lnTo>
                      <a:pt x="441" y="570"/>
                    </a:lnTo>
                    <a:lnTo>
                      <a:pt x="435" y="584"/>
                    </a:lnTo>
                    <a:lnTo>
                      <a:pt x="423" y="592"/>
                    </a:lnTo>
                    <a:lnTo>
                      <a:pt x="409" y="598"/>
                    </a:lnTo>
                    <a:lnTo>
                      <a:pt x="404" y="609"/>
                    </a:lnTo>
                    <a:lnTo>
                      <a:pt x="400" y="621"/>
                    </a:lnTo>
                    <a:lnTo>
                      <a:pt x="392" y="633"/>
                    </a:lnTo>
                    <a:lnTo>
                      <a:pt x="386" y="646"/>
                    </a:lnTo>
                    <a:lnTo>
                      <a:pt x="375" y="658"/>
                    </a:lnTo>
                    <a:lnTo>
                      <a:pt x="363" y="671"/>
                    </a:lnTo>
                    <a:lnTo>
                      <a:pt x="349" y="685"/>
                    </a:lnTo>
                    <a:lnTo>
                      <a:pt x="336" y="700"/>
                    </a:lnTo>
                    <a:lnTo>
                      <a:pt x="326" y="726"/>
                    </a:lnTo>
                    <a:lnTo>
                      <a:pt x="320" y="753"/>
                    </a:lnTo>
                    <a:lnTo>
                      <a:pt x="318" y="776"/>
                    </a:lnTo>
                    <a:lnTo>
                      <a:pt x="318" y="801"/>
                    </a:lnTo>
                    <a:lnTo>
                      <a:pt x="316" y="823"/>
                    </a:lnTo>
                    <a:lnTo>
                      <a:pt x="316" y="844"/>
                    </a:lnTo>
                    <a:lnTo>
                      <a:pt x="316" y="865"/>
                    </a:lnTo>
                    <a:lnTo>
                      <a:pt x="316" y="888"/>
                    </a:lnTo>
                    <a:lnTo>
                      <a:pt x="332" y="902"/>
                    </a:lnTo>
                    <a:lnTo>
                      <a:pt x="351" y="916"/>
                    </a:lnTo>
                    <a:lnTo>
                      <a:pt x="369" y="925"/>
                    </a:lnTo>
                    <a:lnTo>
                      <a:pt x="390" y="937"/>
                    </a:lnTo>
                    <a:lnTo>
                      <a:pt x="380" y="947"/>
                    </a:lnTo>
                    <a:lnTo>
                      <a:pt x="371" y="956"/>
                    </a:lnTo>
                    <a:lnTo>
                      <a:pt x="361" y="964"/>
                    </a:lnTo>
                    <a:lnTo>
                      <a:pt x="355" y="972"/>
                    </a:lnTo>
                    <a:lnTo>
                      <a:pt x="357" y="978"/>
                    </a:lnTo>
                    <a:lnTo>
                      <a:pt x="359" y="991"/>
                    </a:lnTo>
                    <a:lnTo>
                      <a:pt x="361" y="1007"/>
                    </a:lnTo>
                    <a:lnTo>
                      <a:pt x="365" y="1030"/>
                    </a:lnTo>
                    <a:lnTo>
                      <a:pt x="365" y="1055"/>
                    </a:lnTo>
                    <a:lnTo>
                      <a:pt x="365" y="1084"/>
                    </a:lnTo>
                    <a:lnTo>
                      <a:pt x="365" y="1115"/>
                    </a:lnTo>
                    <a:lnTo>
                      <a:pt x="367" y="1150"/>
                    </a:lnTo>
                    <a:lnTo>
                      <a:pt x="349" y="1139"/>
                    </a:lnTo>
                    <a:lnTo>
                      <a:pt x="332" y="1129"/>
                    </a:lnTo>
                    <a:lnTo>
                      <a:pt x="314" y="1117"/>
                    </a:lnTo>
                    <a:lnTo>
                      <a:pt x="299" y="1108"/>
                    </a:lnTo>
                    <a:lnTo>
                      <a:pt x="281" y="1096"/>
                    </a:lnTo>
                    <a:lnTo>
                      <a:pt x="264" y="1084"/>
                    </a:lnTo>
                    <a:lnTo>
                      <a:pt x="247" y="1071"/>
                    </a:lnTo>
                    <a:lnTo>
                      <a:pt x="231" y="1059"/>
                    </a:lnTo>
                    <a:lnTo>
                      <a:pt x="293" y="1129"/>
                    </a:lnTo>
                    <a:lnTo>
                      <a:pt x="332" y="1183"/>
                    </a:lnTo>
                    <a:lnTo>
                      <a:pt x="345" y="1220"/>
                    </a:lnTo>
                    <a:lnTo>
                      <a:pt x="338" y="1239"/>
                    </a:lnTo>
                    <a:lnTo>
                      <a:pt x="303" y="1241"/>
                    </a:lnTo>
                    <a:lnTo>
                      <a:pt x="245" y="1226"/>
                    </a:lnTo>
                    <a:lnTo>
                      <a:pt x="161" y="1193"/>
                    </a:lnTo>
                    <a:lnTo>
                      <a:pt x="57" y="1142"/>
                    </a:lnTo>
                    <a:lnTo>
                      <a:pt x="134" y="1228"/>
                    </a:lnTo>
                    <a:lnTo>
                      <a:pt x="190" y="1296"/>
                    </a:lnTo>
                    <a:lnTo>
                      <a:pt x="221" y="1346"/>
                    </a:lnTo>
                    <a:lnTo>
                      <a:pt x="229" y="1379"/>
                    </a:lnTo>
                    <a:lnTo>
                      <a:pt x="210" y="1393"/>
                    </a:lnTo>
                    <a:lnTo>
                      <a:pt x="169" y="1391"/>
                    </a:lnTo>
                    <a:lnTo>
                      <a:pt x="103" y="1369"/>
                    </a:lnTo>
                    <a:lnTo>
                      <a:pt x="16" y="1332"/>
                    </a:lnTo>
                    <a:lnTo>
                      <a:pt x="111" y="1398"/>
                    </a:lnTo>
                    <a:lnTo>
                      <a:pt x="183" y="1462"/>
                    </a:lnTo>
                    <a:lnTo>
                      <a:pt x="229" y="1517"/>
                    </a:lnTo>
                    <a:lnTo>
                      <a:pt x="252" y="1559"/>
                    </a:lnTo>
                    <a:lnTo>
                      <a:pt x="247" y="1585"/>
                    </a:lnTo>
                    <a:lnTo>
                      <a:pt x="214" y="1590"/>
                    </a:lnTo>
                    <a:lnTo>
                      <a:pt x="153" y="1573"/>
                    </a:lnTo>
                    <a:lnTo>
                      <a:pt x="64" y="1528"/>
                    </a:lnTo>
                    <a:lnTo>
                      <a:pt x="155" y="1590"/>
                    </a:lnTo>
                    <a:lnTo>
                      <a:pt x="221" y="1654"/>
                    </a:lnTo>
                    <a:lnTo>
                      <a:pt x="260" y="1714"/>
                    </a:lnTo>
                    <a:lnTo>
                      <a:pt x="274" y="1767"/>
                    </a:lnTo>
                    <a:lnTo>
                      <a:pt x="260" y="1802"/>
                    </a:lnTo>
                    <a:lnTo>
                      <a:pt x="221" y="1821"/>
                    </a:lnTo>
                    <a:lnTo>
                      <a:pt x="155" y="1817"/>
                    </a:lnTo>
                    <a:lnTo>
                      <a:pt x="64" y="1784"/>
                    </a:lnTo>
                    <a:lnTo>
                      <a:pt x="153" y="1827"/>
                    </a:lnTo>
                    <a:lnTo>
                      <a:pt x="219" y="1860"/>
                    </a:lnTo>
                    <a:lnTo>
                      <a:pt x="256" y="1881"/>
                    </a:lnTo>
                    <a:lnTo>
                      <a:pt x="268" y="1891"/>
                    </a:lnTo>
                    <a:lnTo>
                      <a:pt x="250" y="1887"/>
                    </a:lnTo>
                    <a:lnTo>
                      <a:pt x="212" y="1872"/>
                    </a:lnTo>
                    <a:lnTo>
                      <a:pt x="144" y="1840"/>
                    </a:lnTo>
                    <a:lnTo>
                      <a:pt x="53" y="1800"/>
                    </a:lnTo>
                    <a:lnTo>
                      <a:pt x="134" y="1854"/>
                    </a:lnTo>
                    <a:lnTo>
                      <a:pt x="192" y="1899"/>
                    </a:lnTo>
                    <a:lnTo>
                      <a:pt x="225" y="1932"/>
                    </a:lnTo>
                    <a:lnTo>
                      <a:pt x="233" y="1955"/>
                    </a:lnTo>
                    <a:lnTo>
                      <a:pt x="214" y="1965"/>
                    </a:lnTo>
                    <a:lnTo>
                      <a:pt x="171" y="1963"/>
                    </a:lnTo>
                    <a:lnTo>
                      <a:pt x="101" y="1951"/>
                    </a:lnTo>
                    <a:lnTo>
                      <a:pt x="10" y="1930"/>
                    </a:lnTo>
                    <a:lnTo>
                      <a:pt x="101" y="1972"/>
                    </a:lnTo>
                    <a:lnTo>
                      <a:pt x="169" y="2013"/>
                    </a:lnTo>
                    <a:lnTo>
                      <a:pt x="208" y="2048"/>
                    </a:lnTo>
                    <a:lnTo>
                      <a:pt x="223" y="2077"/>
                    </a:lnTo>
                    <a:lnTo>
                      <a:pt x="208" y="2093"/>
                    </a:lnTo>
                    <a:lnTo>
                      <a:pt x="169" y="2098"/>
                    </a:lnTo>
                    <a:lnTo>
                      <a:pt x="101" y="2087"/>
                    </a:lnTo>
                    <a:lnTo>
                      <a:pt x="10" y="2060"/>
                    </a:lnTo>
                    <a:lnTo>
                      <a:pt x="101" y="2104"/>
                    </a:lnTo>
                    <a:lnTo>
                      <a:pt x="171" y="2141"/>
                    </a:lnTo>
                    <a:lnTo>
                      <a:pt x="212" y="2170"/>
                    </a:lnTo>
                    <a:lnTo>
                      <a:pt x="231" y="2189"/>
                    </a:lnTo>
                    <a:lnTo>
                      <a:pt x="219" y="2197"/>
                    </a:lnTo>
                    <a:lnTo>
                      <a:pt x="186" y="2197"/>
                    </a:lnTo>
                    <a:lnTo>
                      <a:pt x="126" y="2188"/>
                    </a:lnTo>
                    <a:lnTo>
                      <a:pt x="41" y="2172"/>
                    </a:lnTo>
                    <a:lnTo>
                      <a:pt x="132" y="2201"/>
                    </a:lnTo>
                    <a:lnTo>
                      <a:pt x="202" y="2226"/>
                    </a:lnTo>
                    <a:lnTo>
                      <a:pt x="243" y="2244"/>
                    </a:lnTo>
                    <a:lnTo>
                      <a:pt x="262" y="2255"/>
                    </a:lnTo>
                    <a:lnTo>
                      <a:pt x="250" y="2255"/>
                    </a:lnTo>
                    <a:lnTo>
                      <a:pt x="214" y="2250"/>
                    </a:lnTo>
                    <a:lnTo>
                      <a:pt x="150" y="2232"/>
                    </a:lnTo>
                    <a:lnTo>
                      <a:pt x="60" y="2207"/>
                    </a:lnTo>
                    <a:lnTo>
                      <a:pt x="148" y="2271"/>
                    </a:lnTo>
                    <a:lnTo>
                      <a:pt x="208" y="2395"/>
                    </a:lnTo>
                    <a:lnTo>
                      <a:pt x="239" y="2552"/>
                    </a:lnTo>
                    <a:lnTo>
                      <a:pt x="243" y="2729"/>
                    </a:lnTo>
                    <a:lnTo>
                      <a:pt x="217" y="2901"/>
                    </a:lnTo>
                    <a:lnTo>
                      <a:pt x="169" y="3052"/>
                    </a:lnTo>
                    <a:lnTo>
                      <a:pt x="95" y="3161"/>
                    </a:lnTo>
                    <a:lnTo>
                      <a:pt x="0" y="3209"/>
                    </a:lnTo>
                    <a:lnTo>
                      <a:pt x="93" y="3219"/>
                    </a:lnTo>
                    <a:lnTo>
                      <a:pt x="163" y="3233"/>
                    </a:lnTo>
                    <a:lnTo>
                      <a:pt x="206" y="3250"/>
                    </a:lnTo>
                    <a:lnTo>
                      <a:pt x="227" y="3269"/>
                    </a:lnTo>
                    <a:lnTo>
                      <a:pt x="221" y="3291"/>
                    </a:lnTo>
                    <a:lnTo>
                      <a:pt x="192" y="3316"/>
                    </a:lnTo>
                    <a:lnTo>
                      <a:pt x="138" y="3343"/>
                    </a:lnTo>
                    <a:lnTo>
                      <a:pt x="60" y="3376"/>
                    </a:lnTo>
                    <a:lnTo>
                      <a:pt x="165" y="3372"/>
                    </a:lnTo>
                    <a:lnTo>
                      <a:pt x="249" y="3374"/>
                    </a:lnTo>
                    <a:lnTo>
                      <a:pt x="305" y="3378"/>
                    </a:lnTo>
                    <a:lnTo>
                      <a:pt x="338" y="3386"/>
                    </a:lnTo>
                    <a:lnTo>
                      <a:pt x="344" y="3396"/>
                    </a:lnTo>
                    <a:lnTo>
                      <a:pt x="326" y="3409"/>
                    </a:lnTo>
                    <a:lnTo>
                      <a:pt x="285" y="3425"/>
                    </a:lnTo>
                    <a:lnTo>
                      <a:pt x="221" y="3444"/>
                    </a:lnTo>
                    <a:lnTo>
                      <a:pt x="378" y="3425"/>
                    </a:lnTo>
                    <a:lnTo>
                      <a:pt x="634" y="3413"/>
                    </a:lnTo>
                    <a:lnTo>
                      <a:pt x="949" y="3405"/>
                    </a:lnTo>
                    <a:lnTo>
                      <a:pt x="1288" y="3403"/>
                    </a:lnTo>
                    <a:lnTo>
                      <a:pt x="1612" y="3405"/>
                    </a:lnTo>
                    <a:lnTo>
                      <a:pt x="1883" y="3413"/>
                    </a:lnTo>
                    <a:lnTo>
                      <a:pt x="2068" y="3425"/>
                    </a:lnTo>
                    <a:lnTo>
                      <a:pt x="2126" y="3444"/>
                    </a:lnTo>
                    <a:lnTo>
                      <a:pt x="2139" y="3463"/>
                    </a:lnTo>
                    <a:lnTo>
                      <a:pt x="2151" y="3553"/>
                    </a:lnTo>
                    <a:lnTo>
                      <a:pt x="2157" y="3690"/>
                    </a:lnTo>
                    <a:lnTo>
                      <a:pt x="2161" y="3859"/>
                    </a:lnTo>
                    <a:lnTo>
                      <a:pt x="2157" y="4037"/>
                    </a:lnTo>
                    <a:lnTo>
                      <a:pt x="2151" y="4208"/>
                    </a:lnTo>
                    <a:lnTo>
                      <a:pt x="2139" y="4348"/>
                    </a:lnTo>
                    <a:lnTo>
                      <a:pt x="2126" y="4443"/>
                    </a:lnTo>
                    <a:lnTo>
                      <a:pt x="2120" y="4386"/>
                    </a:lnTo>
                    <a:lnTo>
                      <a:pt x="2077" y="4348"/>
                    </a:lnTo>
                    <a:lnTo>
                      <a:pt x="2008" y="4322"/>
                    </a:lnTo>
                    <a:lnTo>
                      <a:pt x="1922" y="4316"/>
                    </a:lnTo>
                    <a:lnTo>
                      <a:pt x="1827" y="4322"/>
                    </a:lnTo>
                    <a:lnTo>
                      <a:pt x="1738" y="4348"/>
                    </a:lnTo>
                    <a:lnTo>
                      <a:pt x="1658" y="4386"/>
                    </a:lnTo>
                    <a:lnTo>
                      <a:pt x="1606" y="4443"/>
                    </a:lnTo>
                    <a:lnTo>
                      <a:pt x="1612" y="4388"/>
                    </a:lnTo>
                    <a:lnTo>
                      <a:pt x="1610" y="4355"/>
                    </a:lnTo>
                    <a:lnTo>
                      <a:pt x="1598" y="4340"/>
                    </a:lnTo>
                    <a:lnTo>
                      <a:pt x="1579" y="4346"/>
                    </a:lnTo>
                    <a:lnTo>
                      <a:pt x="1550" y="4369"/>
                    </a:lnTo>
                    <a:lnTo>
                      <a:pt x="1513" y="4413"/>
                    </a:lnTo>
                    <a:lnTo>
                      <a:pt x="1466" y="4475"/>
                    </a:lnTo>
                    <a:lnTo>
                      <a:pt x="1412" y="4559"/>
                    </a:lnTo>
                    <a:lnTo>
                      <a:pt x="1412" y="4516"/>
                    </a:lnTo>
                    <a:lnTo>
                      <a:pt x="1391" y="4491"/>
                    </a:lnTo>
                    <a:lnTo>
                      <a:pt x="1348" y="4481"/>
                    </a:lnTo>
                    <a:lnTo>
                      <a:pt x="1294" y="4489"/>
                    </a:lnTo>
                    <a:lnTo>
                      <a:pt x="1226" y="4507"/>
                    </a:lnTo>
                    <a:lnTo>
                      <a:pt x="1156" y="4541"/>
                    </a:lnTo>
                    <a:lnTo>
                      <a:pt x="1088" y="4588"/>
                    </a:lnTo>
                    <a:lnTo>
                      <a:pt x="1026" y="4646"/>
                    </a:lnTo>
                    <a:lnTo>
                      <a:pt x="1065" y="4584"/>
                    </a:lnTo>
                    <a:lnTo>
                      <a:pt x="1090" y="4545"/>
                    </a:lnTo>
                    <a:lnTo>
                      <a:pt x="1096" y="4522"/>
                    </a:lnTo>
                    <a:lnTo>
                      <a:pt x="1090" y="4522"/>
                    </a:lnTo>
                    <a:lnTo>
                      <a:pt x="1065" y="4539"/>
                    </a:lnTo>
                    <a:lnTo>
                      <a:pt x="1024" y="4576"/>
                    </a:lnTo>
                    <a:lnTo>
                      <a:pt x="968" y="4634"/>
                    </a:lnTo>
                    <a:lnTo>
                      <a:pt x="896" y="4712"/>
                    </a:lnTo>
                    <a:lnTo>
                      <a:pt x="951" y="4648"/>
                    </a:lnTo>
                    <a:lnTo>
                      <a:pt x="984" y="4613"/>
                    </a:lnTo>
                    <a:lnTo>
                      <a:pt x="993" y="4600"/>
                    </a:lnTo>
                    <a:lnTo>
                      <a:pt x="984" y="4611"/>
                    </a:lnTo>
                    <a:lnTo>
                      <a:pt x="954" y="4640"/>
                    </a:lnTo>
                    <a:lnTo>
                      <a:pt x="912" y="4687"/>
                    </a:lnTo>
                    <a:lnTo>
                      <a:pt x="854" y="4747"/>
                    </a:lnTo>
                    <a:lnTo>
                      <a:pt x="786" y="4821"/>
                    </a:lnTo>
                    <a:lnTo>
                      <a:pt x="830" y="4772"/>
                    </a:lnTo>
                    <a:lnTo>
                      <a:pt x="861" y="4749"/>
                    </a:lnTo>
                    <a:lnTo>
                      <a:pt x="877" y="4745"/>
                    </a:lnTo>
                    <a:lnTo>
                      <a:pt x="879" y="4766"/>
                    </a:lnTo>
                    <a:lnTo>
                      <a:pt x="863" y="4807"/>
                    </a:lnTo>
                    <a:lnTo>
                      <a:pt x="836" y="4871"/>
                    </a:lnTo>
                    <a:lnTo>
                      <a:pt x="793" y="4956"/>
                    </a:lnTo>
                    <a:lnTo>
                      <a:pt x="737" y="5063"/>
                    </a:lnTo>
                    <a:lnTo>
                      <a:pt x="815" y="5009"/>
                    </a:lnTo>
                    <a:lnTo>
                      <a:pt x="881" y="4978"/>
                    </a:lnTo>
                    <a:lnTo>
                      <a:pt x="929" y="4964"/>
                    </a:lnTo>
                    <a:lnTo>
                      <a:pt x="964" y="4974"/>
                    </a:lnTo>
                    <a:lnTo>
                      <a:pt x="982" y="4999"/>
                    </a:lnTo>
                    <a:lnTo>
                      <a:pt x="984" y="5047"/>
                    </a:lnTo>
                    <a:lnTo>
                      <a:pt x="970" y="5113"/>
                    </a:lnTo>
                    <a:lnTo>
                      <a:pt x="941" y="5201"/>
                    </a:lnTo>
                    <a:lnTo>
                      <a:pt x="1009" y="5146"/>
                    </a:lnTo>
                    <a:lnTo>
                      <a:pt x="1123" y="5113"/>
                    </a:lnTo>
                    <a:lnTo>
                      <a:pt x="1269" y="5094"/>
                    </a:lnTo>
                    <a:lnTo>
                      <a:pt x="1443" y="5090"/>
                    </a:lnTo>
                    <a:lnTo>
                      <a:pt x="1631" y="5094"/>
                    </a:lnTo>
                    <a:lnTo>
                      <a:pt x="1827" y="5108"/>
                    </a:lnTo>
                    <a:lnTo>
                      <a:pt x="2019" y="5125"/>
                    </a:lnTo>
                    <a:lnTo>
                      <a:pt x="2201" y="5146"/>
                    </a:lnTo>
                    <a:lnTo>
                      <a:pt x="2386" y="5133"/>
                    </a:lnTo>
                    <a:lnTo>
                      <a:pt x="2584" y="5127"/>
                    </a:lnTo>
                    <a:lnTo>
                      <a:pt x="2793" y="5127"/>
                    </a:lnTo>
                    <a:lnTo>
                      <a:pt x="3016" y="5133"/>
                    </a:lnTo>
                    <a:lnTo>
                      <a:pt x="3247" y="5141"/>
                    </a:lnTo>
                    <a:lnTo>
                      <a:pt x="3487" y="5152"/>
                    </a:lnTo>
                    <a:lnTo>
                      <a:pt x="3737" y="5164"/>
                    </a:lnTo>
                    <a:lnTo>
                      <a:pt x="3993" y="5179"/>
                    </a:lnTo>
                    <a:close/>
                    <a:moveTo>
                      <a:pt x="747" y="1193"/>
                    </a:moveTo>
                    <a:lnTo>
                      <a:pt x="745" y="1177"/>
                    </a:lnTo>
                    <a:lnTo>
                      <a:pt x="745" y="1164"/>
                    </a:lnTo>
                    <a:lnTo>
                      <a:pt x="745" y="1150"/>
                    </a:lnTo>
                    <a:lnTo>
                      <a:pt x="745" y="1137"/>
                    </a:lnTo>
                    <a:lnTo>
                      <a:pt x="757" y="1156"/>
                    </a:lnTo>
                    <a:lnTo>
                      <a:pt x="768" y="1173"/>
                    </a:lnTo>
                    <a:lnTo>
                      <a:pt x="774" y="1185"/>
                    </a:lnTo>
                    <a:lnTo>
                      <a:pt x="778" y="1197"/>
                    </a:lnTo>
                    <a:lnTo>
                      <a:pt x="774" y="1201"/>
                    </a:lnTo>
                    <a:lnTo>
                      <a:pt x="770" y="1201"/>
                    </a:lnTo>
                    <a:lnTo>
                      <a:pt x="759" y="1199"/>
                    </a:lnTo>
                    <a:lnTo>
                      <a:pt x="747" y="1193"/>
                    </a:lnTo>
                    <a:close/>
                    <a:moveTo>
                      <a:pt x="1389" y="4605"/>
                    </a:moveTo>
                    <a:lnTo>
                      <a:pt x="1395" y="4592"/>
                    </a:lnTo>
                    <a:lnTo>
                      <a:pt x="1402" y="4580"/>
                    </a:lnTo>
                    <a:lnTo>
                      <a:pt x="1406" y="4569"/>
                    </a:lnTo>
                    <a:lnTo>
                      <a:pt x="1412" y="4561"/>
                    </a:lnTo>
                    <a:lnTo>
                      <a:pt x="1451" y="4503"/>
                    </a:lnTo>
                    <a:lnTo>
                      <a:pt x="1478" y="4466"/>
                    </a:lnTo>
                    <a:lnTo>
                      <a:pt x="1492" y="4446"/>
                    </a:lnTo>
                    <a:lnTo>
                      <a:pt x="1494" y="4446"/>
                    </a:lnTo>
                    <a:lnTo>
                      <a:pt x="1484" y="4462"/>
                    </a:lnTo>
                    <a:lnTo>
                      <a:pt x="1463" y="4495"/>
                    </a:lnTo>
                    <a:lnTo>
                      <a:pt x="1430" y="4541"/>
                    </a:lnTo>
                    <a:lnTo>
                      <a:pt x="1389" y="4605"/>
                    </a:lnTo>
                    <a:close/>
                    <a:moveTo>
                      <a:pt x="3373" y="890"/>
                    </a:moveTo>
                    <a:lnTo>
                      <a:pt x="3373" y="908"/>
                    </a:lnTo>
                    <a:lnTo>
                      <a:pt x="3373" y="929"/>
                    </a:lnTo>
                    <a:lnTo>
                      <a:pt x="3373" y="939"/>
                    </a:lnTo>
                    <a:lnTo>
                      <a:pt x="3373" y="951"/>
                    </a:lnTo>
                    <a:lnTo>
                      <a:pt x="3373" y="962"/>
                    </a:lnTo>
                    <a:lnTo>
                      <a:pt x="3373" y="974"/>
                    </a:lnTo>
                    <a:lnTo>
                      <a:pt x="3367" y="964"/>
                    </a:lnTo>
                    <a:lnTo>
                      <a:pt x="3365" y="954"/>
                    </a:lnTo>
                    <a:lnTo>
                      <a:pt x="3365" y="945"/>
                    </a:lnTo>
                    <a:lnTo>
                      <a:pt x="3365" y="935"/>
                    </a:lnTo>
                    <a:lnTo>
                      <a:pt x="3365" y="923"/>
                    </a:lnTo>
                    <a:lnTo>
                      <a:pt x="3365" y="912"/>
                    </a:lnTo>
                    <a:lnTo>
                      <a:pt x="3367" y="900"/>
                    </a:lnTo>
                    <a:lnTo>
                      <a:pt x="3373" y="890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24" name="Freeform 9"/>
              <p:cNvSpPr>
                <a:spLocks/>
              </p:cNvSpPr>
              <p:nvPr/>
            </p:nvSpPr>
            <p:spPr bwMode="auto">
              <a:xfrm>
                <a:off x="2115536" y="3892986"/>
                <a:ext cx="727107" cy="531885"/>
              </a:xfrm>
              <a:custGeom>
                <a:avLst/>
                <a:gdLst>
                  <a:gd name="T0" fmla="*/ 33 w 2378"/>
                  <a:gd name="T1" fmla="*/ 15 h 1966"/>
                  <a:gd name="T2" fmla="*/ 0 w 2378"/>
                  <a:gd name="T3" fmla="*/ 232 h 1966"/>
                  <a:gd name="T4" fmla="*/ 2006 w 2378"/>
                  <a:gd name="T5" fmla="*/ 232 h 1966"/>
                  <a:gd name="T6" fmla="*/ 2006 w 2378"/>
                  <a:gd name="T7" fmla="*/ 1592 h 1966"/>
                  <a:gd name="T8" fmla="*/ 1354 w 2378"/>
                  <a:gd name="T9" fmla="*/ 1592 h 1966"/>
                  <a:gd name="T10" fmla="*/ 1238 w 2378"/>
                  <a:gd name="T11" fmla="*/ 1731 h 1966"/>
                  <a:gd name="T12" fmla="*/ 786 w 2378"/>
                  <a:gd name="T13" fmla="*/ 1784 h 1966"/>
                  <a:gd name="T14" fmla="*/ 679 w 2378"/>
                  <a:gd name="T15" fmla="*/ 1966 h 1966"/>
                  <a:gd name="T16" fmla="*/ 2266 w 2378"/>
                  <a:gd name="T17" fmla="*/ 1966 h 1966"/>
                  <a:gd name="T18" fmla="*/ 2347 w 2378"/>
                  <a:gd name="T19" fmla="*/ 285 h 1966"/>
                  <a:gd name="T20" fmla="*/ 2378 w 2378"/>
                  <a:gd name="T21" fmla="*/ 0 h 1966"/>
                  <a:gd name="T22" fmla="*/ 33 w 2378"/>
                  <a:gd name="T23" fmla="*/ 15 h 1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78" h="1966">
                    <a:moveTo>
                      <a:pt x="33" y="15"/>
                    </a:moveTo>
                    <a:lnTo>
                      <a:pt x="0" y="232"/>
                    </a:lnTo>
                    <a:lnTo>
                      <a:pt x="2006" y="232"/>
                    </a:lnTo>
                    <a:lnTo>
                      <a:pt x="2006" y="1592"/>
                    </a:lnTo>
                    <a:lnTo>
                      <a:pt x="1354" y="1592"/>
                    </a:lnTo>
                    <a:lnTo>
                      <a:pt x="1238" y="1731"/>
                    </a:lnTo>
                    <a:lnTo>
                      <a:pt x="786" y="1784"/>
                    </a:lnTo>
                    <a:lnTo>
                      <a:pt x="679" y="1966"/>
                    </a:lnTo>
                    <a:lnTo>
                      <a:pt x="2266" y="1966"/>
                    </a:lnTo>
                    <a:lnTo>
                      <a:pt x="2347" y="285"/>
                    </a:lnTo>
                    <a:lnTo>
                      <a:pt x="2378" y="0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25" name="Freeform 10"/>
              <p:cNvSpPr>
                <a:spLocks/>
              </p:cNvSpPr>
              <p:nvPr/>
            </p:nvSpPr>
            <p:spPr bwMode="auto">
              <a:xfrm>
                <a:off x="2114313" y="3417374"/>
                <a:ext cx="1345974" cy="1007498"/>
              </a:xfrm>
              <a:custGeom>
                <a:avLst/>
                <a:gdLst>
                  <a:gd name="T0" fmla="*/ 13 w 4402"/>
                  <a:gd name="T1" fmla="*/ 1101 h 3725"/>
                  <a:gd name="T2" fmla="*/ 66 w 4402"/>
                  <a:gd name="T3" fmla="*/ 524 h 3725"/>
                  <a:gd name="T4" fmla="*/ 219 w 4402"/>
                  <a:gd name="T5" fmla="*/ 541 h 3725"/>
                  <a:gd name="T6" fmla="*/ 283 w 4402"/>
                  <a:gd name="T7" fmla="*/ 1103 h 3725"/>
                  <a:gd name="T8" fmla="*/ 195 w 4402"/>
                  <a:gd name="T9" fmla="*/ 1799 h 3725"/>
                  <a:gd name="T10" fmla="*/ 519 w 4402"/>
                  <a:gd name="T11" fmla="*/ 1049 h 3725"/>
                  <a:gd name="T12" fmla="*/ 572 w 4402"/>
                  <a:gd name="T13" fmla="*/ 440 h 3725"/>
                  <a:gd name="T14" fmla="*/ 725 w 4402"/>
                  <a:gd name="T15" fmla="*/ 458 h 3725"/>
                  <a:gd name="T16" fmla="*/ 789 w 4402"/>
                  <a:gd name="T17" fmla="*/ 1103 h 3725"/>
                  <a:gd name="T18" fmla="*/ 735 w 4402"/>
                  <a:gd name="T19" fmla="*/ 1817 h 3725"/>
                  <a:gd name="T20" fmla="*/ 1025 w 4402"/>
                  <a:gd name="T21" fmla="*/ 1049 h 3725"/>
                  <a:gd name="T22" fmla="*/ 1078 w 4402"/>
                  <a:gd name="T23" fmla="*/ 440 h 3725"/>
                  <a:gd name="T24" fmla="*/ 1264 w 4402"/>
                  <a:gd name="T25" fmla="*/ 458 h 3725"/>
                  <a:gd name="T26" fmla="*/ 1297 w 4402"/>
                  <a:gd name="T27" fmla="*/ 1103 h 3725"/>
                  <a:gd name="T28" fmla="*/ 1241 w 4402"/>
                  <a:gd name="T29" fmla="*/ 1834 h 3725"/>
                  <a:gd name="T30" fmla="*/ 1493 w 4402"/>
                  <a:gd name="T31" fmla="*/ 1111 h 3725"/>
                  <a:gd name="T32" fmla="*/ 1584 w 4402"/>
                  <a:gd name="T33" fmla="*/ 440 h 3725"/>
                  <a:gd name="T34" fmla="*/ 1739 w 4402"/>
                  <a:gd name="T35" fmla="*/ 458 h 3725"/>
                  <a:gd name="T36" fmla="*/ 1803 w 4402"/>
                  <a:gd name="T37" fmla="*/ 1103 h 3725"/>
                  <a:gd name="T38" fmla="*/ 1729 w 4402"/>
                  <a:gd name="T39" fmla="*/ 1817 h 3725"/>
                  <a:gd name="T40" fmla="*/ 1970 w 4402"/>
                  <a:gd name="T41" fmla="*/ 1569 h 3725"/>
                  <a:gd name="T42" fmla="*/ 2092 w 4402"/>
                  <a:gd name="T43" fmla="*/ 948 h 3725"/>
                  <a:gd name="T44" fmla="*/ 2092 w 4402"/>
                  <a:gd name="T45" fmla="*/ 669 h 3725"/>
                  <a:gd name="T46" fmla="*/ 2373 w 4402"/>
                  <a:gd name="T47" fmla="*/ 2 h 3725"/>
                  <a:gd name="T48" fmla="*/ 2309 w 4402"/>
                  <a:gd name="T49" fmla="*/ 704 h 3725"/>
                  <a:gd name="T50" fmla="*/ 2282 w 4402"/>
                  <a:gd name="T51" fmla="*/ 1200 h 3725"/>
                  <a:gd name="T52" fmla="*/ 2269 w 4402"/>
                  <a:gd name="T53" fmla="*/ 1590 h 3725"/>
                  <a:gd name="T54" fmla="*/ 2596 w 4402"/>
                  <a:gd name="T55" fmla="*/ 1224 h 3725"/>
                  <a:gd name="T56" fmla="*/ 2596 w 4402"/>
                  <a:gd name="T57" fmla="*/ 944 h 3725"/>
                  <a:gd name="T58" fmla="*/ 2819 w 4402"/>
                  <a:gd name="T59" fmla="*/ 217 h 3725"/>
                  <a:gd name="T60" fmla="*/ 2816 w 4402"/>
                  <a:gd name="T61" fmla="*/ 981 h 3725"/>
                  <a:gd name="T62" fmla="*/ 2752 w 4402"/>
                  <a:gd name="T63" fmla="*/ 1400 h 3725"/>
                  <a:gd name="T64" fmla="*/ 3105 w 4402"/>
                  <a:gd name="T65" fmla="*/ 1224 h 3725"/>
                  <a:gd name="T66" fmla="*/ 3105 w 4402"/>
                  <a:gd name="T67" fmla="*/ 944 h 3725"/>
                  <a:gd name="T68" fmla="*/ 3386 w 4402"/>
                  <a:gd name="T69" fmla="*/ 132 h 3725"/>
                  <a:gd name="T70" fmla="*/ 3324 w 4402"/>
                  <a:gd name="T71" fmla="*/ 981 h 3725"/>
                  <a:gd name="T72" fmla="*/ 3258 w 4402"/>
                  <a:gd name="T73" fmla="*/ 1400 h 3725"/>
                  <a:gd name="T74" fmla="*/ 3611 w 4402"/>
                  <a:gd name="T75" fmla="*/ 1224 h 3725"/>
                  <a:gd name="T76" fmla="*/ 3611 w 4402"/>
                  <a:gd name="T77" fmla="*/ 944 h 3725"/>
                  <a:gd name="T78" fmla="*/ 3892 w 4402"/>
                  <a:gd name="T79" fmla="*/ 231 h 3725"/>
                  <a:gd name="T80" fmla="*/ 3830 w 4402"/>
                  <a:gd name="T81" fmla="*/ 981 h 3725"/>
                  <a:gd name="T82" fmla="*/ 3766 w 4402"/>
                  <a:gd name="T83" fmla="*/ 1400 h 3725"/>
                  <a:gd name="T84" fmla="*/ 4117 w 4402"/>
                  <a:gd name="T85" fmla="*/ 1224 h 3725"/>
                  <a:gd name="T86" fmla="*/ 4117 w 4402"/>
                  <a:gd name="T87" fmla="*/ 944 h 3725"/>
                  <a:gd name="T88" fmla="*/ 4402 w 4402"/>
                  <a:gd name="T89" fmla="*/ 287 h 3725"/>
                  <a:gd name="T90" fmla="*/ 4336 w 4402"/>
                  <a:gd name="T91" fmla="*/ 981 h 3725"/>
                  <a:gd name="T92" fmla="*/ 4272 w 4402"/>
                  <a:gd name="T93" fmla="*/ 1956 h 3725"/>
                  <a:gd name="T94" fmla="*/ 2274 w 4402"/>
                  <a:gd name="T95" fmla="*/ 3343 h 3725"/>
                  <a:gd name="T96" fmla="*/ 3452 w 4402"/>
                  <a:gd name="T97" fmla="*/ 3469 h 3725"/>
                  <a:gd name="T98" fmla="*/ 581 w 4402"/>
                  <a:gd name="T99" fmla="*/ 3725 h 3725"/>
                  <a:gd name="T100" fmla="*/ 1301 w 4402"/>
                  <a:gd name="T101" fmla="*/ 3351 h 3725"/>
                  <a:gd name="T102" fmla="*/ 0 w 4402"/>
                  <a:gd name="T103" fmla="*/ 1991 h 3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02" h="3725">
                    <a:moveTo>
                      <a:pt x="36" y="1743"/>
                    </a:moveTo>
                    <a:lnTo>
                      <a:pt x="66" y="1189"/>
                    </a:lnTo>
                    <a:lnTo>
                      <a:pt x="13" y="1101"/>
                    </a:lnTo>
                    <a:lnTo>
                      <a:pt x="13" y="927"/>
                    </a:lnTo>
                    <a:lnTo>
                      <a:pt x="66" y="859"/>
                    </a:lnTo>
                    <a:lnTo>
                      <a:pt x="66" y="524"/>
                    </a:lnTo>
                    <a:lnTo>
                      <a:pt x="13" y="314"/>
                    </a:lnTo>
                    <a:lnTo>
                      <a:pt x="347" y="314"/>
                    </a:lnTo>
                    <a:lnTo>
                      <a:pt x="219" y="541"/>
                    </a:lnTo>
                    <a:lnTo>
                      <a:pt x="219" y="859"/>
                    </a:lnTo>
                    <a:lnTo>
                      <a:pt x="283" y="894"/>
                    </a:lnTo>
                    <a:lnTo>
                      <a:pt x="283" y="1103"/>
                    </a:lnTo>
                    <a:lnTo>
                      <a:pt x="219" y="1138"/>
                    </a:lnTo>
                    <a:lnTo>
                      <a:pt x="219" y="1400"/>
                    </a:lnTo>
                    <a:lnTo>
                      <a:pt x="195" y="1799"/>
                    </a:lnTo>
                    <a:lnTo>
                      <a:pt x="572" y="1799"/>
                    </a:lnTo>
                    <a:lnTo>
                      <a:pt x="572" y="1136"/>
                    </a:lnTo>
                    <a:lnTo>
                      <a:pt x="519" y="1049"/>
                    </a:lnTo>
                    <a:lnTo>
                      <a:pt x="519" y="927"/>
                    </a:lnTo>
                    <a:lnTo>
                      <a:pt x="572" y="859"/>
                    </a:lnTo>
                    <a:lnTo>
                      <a:pt x="572" y="440"/>
                    </a:lnTo>
                    <a:lnTo>
                      <a:pt x="422" y="291"/>
                    </a:lnTo>
                    <a:lnTo>
                      <a:pt x="853" y="291"/>
                    </a:lnTo>
                    <a:lnTo>
                      <a:pt x="725" y="458"/>
                    </a:lnTo>
                    <a:lnTo>
                      <a:pt x="725" y="859"/>
                    </a:lnTo>
                    <a:lnTo>
                      <a:pt x="789" y="894"/>
                    </a:lnTo>
                    <a:lnTo>
                      <a:pt x="789" y="1103"/>
                    </a:lnTo>
                    <a:lnTo>
                      <a:pt x="725" y="1138"/>
                    </a:lnTo>
                    <a:lnTo>
                      <a:pt x="725" y="1400"/>
                    </a:lnTo>
                    <a:lnTo>
                      <a:pt x="735" y="1817"/>
                    </a:lnTo>
                    <a:lnTo>
                      <a:pt x="1078" y="1817"/>
                    </a:lnTo>
                    <a:lnTo>
                      <a:pt x="1078" y="1136"/>
                    </a:lnTo>
                    <a:lnTo>
                      <a:pt x="1025" y="1049"/>
                    </a:lnTo>
                    <a:lnTo>
                      <a:pt x="1025" y="927"/>
                    </a:lnTo>
                    <a:lnTo>
                      <a:pt x="1078" y="859"/>
                    </a:lnTo>
                    <a:lnTo>
                      <a:pt x="1078" y="440"/>
                    </a:lnTo>
                    <a:lnTo>
                      <a:pt x="944" y="231"/>
                    </a:lnTo>
                    <a:lnTo>
                      <a:pt x="1359" y="231"/>
                    </a:lnTo>
                    <a:lnTo>
                      <a:pt x="1264" y="458"/>
                    </a:lnTo>
                    <a:lnTo>
                      <a:pt x="1264" y="859"/>
                    </a:lnTo>
                    <a:lnTo>
                      <a:pt x="1297" y="894"/>
                    </a:lnTo>
                    <a:lnTo>
                      <a:pt x="1297" y="1103"/>
                    </a:lnTo>
                    <a:lnTo>
                      <a:pt x="1231" y="1138"/>
                    </a:lnTo>
                    <a:lnTo>
                      <a:pt x="1231" y="1400"/>
                    </a:lnTo>
                    <a:lnTo>
                      <a:pt x="1241" y="1834"/>
                    </a:lnTo>
                    <a:lnTo>
                      <a:pt x="1584" y="1834"/>
                    </a:lnTo>
                    <a:lnTo>
                      <a:pt x="1584" y="1198"/>
                    </a:lnTo>
                    <a:lnTo>
                      <a:pt x="1493" y="1111"/>
                    </a:lnTo>
                    <a:lnTo>
                      <a:pt x="1493" y="927"/>
                    </a:lnTo>
                    <a:lnTo>
                      <a:pt x="1584" y="859"/>
                    </a:lnTo>
                    <a:lnTo>
                      <a:pt x="1584" y="440"/>
                    </a:lnTo>
                    <a:lnTo>
                      <a:pt x="1489" y="231"/>
                    </a:lnTo>
                    <a:lnTo>
                      <a:pt x="1906" y="283"/>
                    </a:lnTo>
                    <a:lnTo>
                      <a:pt x="1739" y="458"/>
                    </a:lnTo>
                    <a:lnTo>
                      <a:pt x="1739" y="859"/>
                    </a:lnTo>
                    <a:lnTo>
                      <a:pt x="1803" y="894"/>
                    </a:lnTo>
                    <a:lnTo>
                      <a:pt x="1803" y="1103"/>
                    </a:lnTo>
                    <a:lnTo>
                      <a:pt x="1739" y="1138"/>
                    </a:lnTo>
                    <a:lnTo>
                      <a:pt x="1739" y="1400"/>
                    </a:lnTo>
                    <a:lnTo>
                      <a:pt x="1729" y="1817"/>
                    </a:lnTo>
                    <a:lnTo>
                      <a:pt x="2009" y="1817"/>
                    </a:lnTo>
                    <a:lnTo>
                      <a:pt x="2069" y="1600"/>
                    </a:lnTo>
                    <a:lnTo>
                      <a:pt x="1970" y="1569"/>
                    </a:lnTo>
                    <a:lnTo>
                      <a:pt x="1970" y="1251"/>
                    </a:lnTo>
                    <a:lnTo>
                      <a:pt x="2053" y="1206"/>
                    </a:lnTo>
                    <a:lnTo>
                      <a:pt x="2092" y="948"/>
                    </a:lnTo>
                    <a:lnTo>
                      <a:pt x="2040" y="861"/>
                    </a:lnTo>
                    <a:lnTo>
                      <a:pt x="2040" y="739"/>
                    </a:lnTo>
                    <a:lnTo>
                      <a:pt x="2092" y="669"/>
                    </a:lnTo>
                    <a:lnTo>
                      <a:pt x="2092" y="250"/>
                    </a:lnTo>
                    <a:lnTo>
                      <a:pt x="1970" y="0"/>
                    </a:lnTo>
                    <a:lnTo>
                      <a:pt x="2373" y="2"/>
                    </a:lnTo>
                    <a:lnTo>
                      <a:pt x="2245" y="268"/>
                    </a:lnTo>
                    <a:lnTo>
                      <a:pt x="2245" y="669"/>
                    </a:lnTo>
                    <a:lnTo>
                      <a:pt x="2309" y="704"/>
                    </a:lnTo>
                    <a:lnTo>
                      <a:pt x="2309" y="913"/>
                    </a:lnTo>
                    <a:lnTo>
                      <a:pt x="2245" y="948"/>
                    </a:lnTo>
                    <a:lnTo>
                      <a:pt x="2282" y="1200"/>
                    </a:lnTo>
                    <a:lnTo>
                      <a:pt x="2393" y="1233"/>
                    </a:lnTo>
                    <a:lnTo>
                      <a:pt x="2375" y="1528"/>
                    </a:lnTo>
                    <a:lnTo>
                      <a:pt x="2269" y="1590"/>
                    </a:lnTo>
                    <a:lnTo>
                      <a:pt x="2296" y="1817"/>
                    </a:lnTo>
                    <a:lnTo>
                      <a:pt x="2583" y="1817"/>
                    </a:lnTo>
                    <a:lnTo>
                      <a:pt x="2596" y="1224"/>
                    </a:lnTo>
                    <a:lnTo>
                      <a:pt x="2546" y="1136"/>
                    </a:lnTo>
                    <a:lnTo>
                      <a:pt x="2546" y="1014"/>
                    </a:lnTo>
                    <a:lnTo>
                      <a:pt x="2596" y="944"/>
                    </a:lnTo>
                    <a:lnTo>
                      <a:pt x="2596" y="440"/>
                    </a:lnTo>
                    <a:lnTo>
                      <a:pt x="2453" y="235"/>
                    </a:lnTo>
                    <a:lnTo>
                      <a:pt x="2819" y="217"/>
                    </a:lnTo>
                    <a:lnTo>
                      <a:pt x="2752" y="458"/>
                    </a:lnTo>
                    <a:lnTo>
                      <a:pt x="2752" y="946"/>
                    </a:lnTo>
                    <a:lnTo>
                      <a:pt x="2816" y="981"/>
                    </a:lnTo>
                    <a:lnTo>
                      <a:pt x="2816" y="1189"/>
                    </a:lnTo>
                    <a:lnTo>
                      <a:pt x="2752" y="1224"/>
                    </a:lnTo>
                    <a:lnTo>
                      <a:pt x="2752" y="1400"/>
                    </a:lnTo>
                    <a:lnTo>
                      <a:pt x="2767" y="1817"/>
                    </a:lnTo>
                    <a:lnTo>
                      <a:pt x="3105" y="1817"/>
                    </a:lnTo>
                    <a:lnTo>
                      <a:pt x="3105" y="1224"/>
                    </a:lnTo>
                    <a:lnTo>
                      <a:pt x="3052" y="1136"/>
                    </a:lnTo>
                    <a:lnTo>
                      <a:pt x="3052" y="1014"/>
                    </a:lnTo>
                    <a:lnTo>
                      <a:pt x="3105" y="944"/>
                    </a:lnTo>
                    <a:lnTo>
                      <a:pt x="3105" y="339"/>
                    </a:lnTo>
                    <a:lnTo>
                      <a:pt x="2984" y="132"/>
                    </a:lnTo>
                    <a:lnTo>
                      <a:pt x="3386" y="132"/>
                    </a:lnTo>
                    <a:lnTo>
                      <a:pt x="3258" y="357"/>
                    </a:lnTo>
                    <a:lnTo>
                      <a:pt x="3258" y="946"/>
                    </a:lnTo>
                    <a:lnTo>
                      <a:pt x="3324" y="981"/>
                    </a:lnTo>
                    <a:lnTo>
                      <a:pt x="3324" y="1189"/>
                    </a:lnTo>
                    <a:lnTo>
                      <a:pt x="3258" y="1224"/>
                    </a:lnTo>
                    <a:lnTo>
                      <a:pt x="3258" y="1400"/>
                    </a:lnTo>
                    <a:lnTo>
                      <a:pt x="3281" y="1811"/>
                    </a:lnTo>
                    <a:lnTo>
                      <a:pt x="3611" y="1815"/>
                    </a:lnTo>
                    <a:lnTo>
                      <a:pt x="3611" y="1224"/>
                    </a:lnTo>
                    <a:lnTo>
                      <a:pt x="3558" y="1136"/>
                    </a:lnTo>
                    <a:lnTo>
                      <a:pt x="3558" y="1014"/>
                    </a:lnTo>
                    <a:lnTo>
                      <a:pt x="3611" y="944"/>
                    </a:lnTo>
                    <a:lnTo>
                      <a:pt x="3611" y="440"/>
                    </a:lnTo>
                    <a:lnTo>
                      <a:pt x="3471" y="196"/>
                    </a:lnTo>
                    <a:lnTo>
                      <a:pt x="3892" y="231"/>
                    </a:lnTo>
                    <a:lnTo>
                      <a:pt x="3766" y="458"/>
                    </a:lnTo>
                    <a:lnTo>
                      <a:pt x="3766" y="946"/>
                    </a:lnTo>
                    <a:lnTo>
                      <a:pt x="3830" y="981"/>
                    </a:lnTo>
                    <a:lnTo>
                      <a:pt x="3830" y="1189"/>
                    </a:lnTo>
                    <a:lnTo>
                      <a:pt x="3766" y="1224"/>
                    </a:lnTo>
                    <a:lnTo>
                      <a:pt x="3766" y="1400"/>
                    </a:lnTo>
                    <a:lnTo>
                      <a:pt x="3750" y="1807"/>
                    </a:lnTo>
                    <a:lnTo>
                      <a:pt x="4117" y="1807"/>
                    </a:lnTo>
                    <a:lnTo>
                      <a:pt x="4117" y="1224"/>
                    </a:lnTo>
                    <a:lnTo>
                      <a:pt x="4066" y="1136"/>
                    </a:lnTo>
                    <a:lnTo>
                      <a:pt x="4066" y="1014"/>
                    </a:lnTo>
                    <a:lnTo>
                      <a:pt x="4117" y="944"/>
                    </a:lnTo>
                    <a:lnTo>
                      <a:pt x="4119" y="496"/>
                    </a:lnTo>
                    <a:lnTo>
                      <a:pt x="3997" y="304"/>
                    </a:lnTo>
                    <a:lnTo>
                      <a:pt x="4402" y="287"/>
                    </a:lnTo>
                    <a:lnTo>
                      <a:pt x="4274" y="514"/>
                    </a:lnTo>
                    <a:lnTo>
                      <a:pt x="4272" y="946"/>
                    </a:lnTo>
                    <a:lnTo>
                      <a:pt x="4336" y="981"/>
                    </a:lnTo>
                    <a:lnTo>
                      <a:pt x="4336" y="1189"/>
                    </a:lnTo>
                    <a:lnTo>
                      <a:pt x="4272" y="1224"/>
                    </a:lnTo>
                    <a:lnTo>
                      <a:pt x="4272" y="1956"/>
                    </a:lnTo>
                    <a:lnTo>
                      <a:pt x="2286" y="1956"/>
                    </a:lnTo>
                    <a:lnTo>
                      <a:pt x="2286" y="2478"/>
                    </a:lnTo>
                    <a:lnTo>
                      <a:pt x="2274" y="3343"/>
                    </a:lnTo>
                    <a:lnTo>
                      <a:pt x="2955" y="3343"/>
                    </a:lnTo>
                    <a:lnTo>
                      <a:pt x="3083" y="3469"/>
                    </a:lnTo>
                    <a:lnTo>
                      <a:pt x="3452" y="3469"/>
                    </a:lnTo>
                    <a:lnTo>
                      <a:pt x="3649" y="3723"/>
                    </a:lnTo>
                    <a:lnTo>
                      <a:pt x="2269" y="3725"/>
                    </a:lnTo>
                    <a:lnTo>
                      <a:pt x="581" y="3725"/>
                    </a:lnTo>
                    <a:lnTo>
                      <a:pt x="845" y="3442"/>
                    </a:lnTo>
                    <a:lnTo>
                      <a:pt x="1217" y="3430"/>
                    </a:lnTo>
                    <a:lnTo>
                      <a:pt x="1301" y="3351"/>
                    </a:lnTo>
                    <a:lnTo>
                      <a:pt x="1989" y="3320"/>
                    </a:lnTo>
                    <a:lnTo>
                      <a:pt x="1989" y="1991"/>
                    </a:lnTo>
                    <a:lnTo>
                      <a:pt x="0" y="1991"/>
                    </a:lnTo>
                    <a:lnTo>
                      <a:pt x="36" y="1743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26" name="Freeform 11"/>
              <p:cNvSpPr>
                <a:spLocks/>
              </p:cNvSpPr>
              <p:nvPr/>
            </p:nvSpPr>
            <p:spPr bwMode="auto">
              <a:xfrm>
                <a:off x="2780268" y="3420620"/>
                <a:ext cx="53815" cy="60060"/>
              </a:xfrm>
              <a:custGeom>
                <a:avLst/>
                <a:gdLst>
                  <a:gd name="T0" fmla="*/ 177 w 177"/>
                  <a:gd name="T1" fmla="*/ 0 h 221"/>
                  <a:gd name="T2" fmla="*/ 14 w 177"/>
                  <a:gd name="T3" fmla="*/ 221 h 221"/>
                  <a:gd name="T4" fmla="*/ 0 w 177"/>
                  <a:gd name="T5" fmla="*/ 5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4" y="221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27" name="Freeform 12"/>
              <p:cNvSpPr>
                <a:spLocks/>
              </p:cNvSpPr>
              <p:nvPr/>
            </p:nvSpPr>
            <p:spPr bwMode="auto">
              <a:xfrm>
                <a:off x="2927646" y="3485550"/>
                <a:ext cx="34857" cy="66012"/>
              </a:xfrm>
              <a:custGeom>
                <a:avLst/>
                <a:gdLst>
                  <a:gd name="T0" fmla="*/ 115 w 115"/>
                  <a:gd name="T1" fmla="*/ 0 h 244"/>
                  <a:gd name="T2" fmla="*/ 20 w 115"/>
                  <a:gd name="T3" fmla="*/ 244 h 244"/>
                  <a:gd name="T4" fmla="*/ 0 w 115"/>
                  <a:gd name="T5" fmla="*/ 0 h 244"/>
                  <a:gd name="T6" fmla="*/ 115 w 115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5" h="244">
                    <a:moveTo>
                      <a:pt x="115" y="0"/>
                    </a:moveTo>
                    <a:lnTo>
                      <a:pt x="20" y="244"/>
                    </a:lnTo>
                    <a:lnTo>
                      <a:pt x="0" y="0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28" name="Freeform 13"/>
              <p:cNvSpPr>
                <a:spLocks/>
              </p:cNvSpPr>
              <p:nvPr/>
            </p:nvSpPr>
            <p:spPr bwMode="auto">
              <a:xfrm>
                <a:off x="3081751" y="3455791"/>
                <a:ext cx="56872" cy="80621"/>
              </a:xfrm>
              <a:custGeom>
                <a:avLst/>
                <a:gdLst>
                  <a:gd name="T0" fmla="*/ 186 w 186"/>
                  <a:gd name="T1" fmla="*/ 0 h 296"/>
                  <a:gd name="T2" fmla="*/ 17 w 186"/>
                  <a:gd name="T3" fmla="*/ 296 h 296"/>
                  <a:gd name="T4" fmla="*/ 0 w 186"/>
                  <a:gd name="T5" fmla="*/ 0 h 296"/>
                  <a:gd name="T6" fmla="*/ 186 w 186"/>
                  <a:gd name="T7" fmla="*/ 0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6" h="296">
                    <a:moveTo>
                      <a:pt x="186" y="0"/>
                    </a:moveTo>
                    <a:lnTo>
                      <a:pt x="17" y="296"/>
                    </a:lnTo>
                    <a:lnTo>
                      <a:pt x="0" y="0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29" name="Freeform 14"/>
              <p:cNvSpPr>
                <a:spLocks/>
              </p:cNvSpPr>
              <p:nvPr/>
            </p:nvSpPr>
            <p:spPr bwMode="auto">
              <a:xfrm>
                <a:off x="3243806" y="3485550"/>
                <a:ext cx="34857" cy="66012"/>
              </a:xfrm>
              <a:custGeom>
                <a:avLst/>
                <a:gdLst>
                  <a:gd name="T0" fmla="*/ 114 w 114"/>
                  <a:gd name="T1" fmla="*/ 0 h 244"/>
                  <a:gd name="T2" fmla="*/ 19 w 114"/>
                  <a:gd name="T3" fmla="*/ 244 h 244"/>
                  <a:gd name="T4" fmla="*/ 0 w 114"/>
                  <a:gd name="T5" fmla="*/ 0 h 244"/>
                  <a:gd name="T6" fmla="*/ 114 w 114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244">
                    <a:moveTo>
                      <a:pt x="114" y="0"/>
                    </a:moveTo>
                    <a:lnTo>
                      <a:pt x="19" y="244"/>
                    </a:lnTo>
                    <a:lnTo>
                      <a:pt x="0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30" name="Freeform 15"/>
              <p:cNvSpPr>
                <a:spLocks/>
              </p:cNvSpPr>
              <p:nvPr/>
            </p:nvSpPr>
            <p:spPr bwMode="auto">
              <a:xfrm>
                <a:off x="3404638" y="3498536"/>
                <a:ext cx="34246" cy="73587"/>
              </a:xfrm>
              <a:custGeom>
                <a:avLst/>
                <a:gdLst>
                  <a:gd name="T0" fmla="*/ 112 w 112"/>
                  <a:gd name="T1" fmla="*/ 0 h 271"/>
                  <a:gd name="T2" fmla="*/ 4 w 112"/>
                  <a:gd name="T3" fmla="*/ 271 h 271"/>
                  <a:gd name="T4" fmla="*/ 0 w 112"/>
                  <a:gd name="T5" fmla="*/ 0 h 271"/>
                  <a:gd name="T6" fmla="*/ 112 w 112"/>
                  <a:gd name="T7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271">
                    <a:moveTo>
                      <a:pt x="112" y="0"/>
                    </a:moveTo>
                    <a:lnTo>
                      <a:pt x="4" y="271"/>
                    </a:lnTo>
                    <a:lnTo>
                      <a:pt x="0" y="0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31" name="Freeform 16"/>
              <p:cNvSpPr>
                <a:spLocks/>
              </p:cNvSpPr>
              <p:nvPr/>
            </p:nvSpPr>
            <p:spPr bwMode="auto">
              <a:xfrm>
                <a:off x="2728288" y="3422244"/>
                <a:ext cx="56261" cy="58437"/>
              </a:xfrm>
              <a:custGeom>
                <a:avLst/>
                <a:gdLst>
                  <a:gd name="T0" fmla="*/ 168 w 182"/>
                  <a:gd name="T1" fmla="*/ 0 h 216"/>
                  <a:gd name="T2" fmla="*/ 0 w 182"/>
                  <a:gd name="T3" fmla="*/ 10 h 216"/>
                  <a:gd name="T4" fmla="*/ 182 w 182"/>
                  <a:gd name="T5" fmla="*/ 216 h 216"/>
                  <a:gd name="T6" fmla="*/ 168 w 182"/>
                  <a:gd name="T7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6">
                    <a:moveTo>
                      <a:pt x="168" y="0"/>
                    </a:moveTo>
                    <a:lnTo>
                      <a:pt x="0" y="10"/>
                    </a:lnTo>
                    <a:lnTo>
                      <a:pt x="182" y="216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32" name="Freeform 17"/>
              <p:cNvSpPr>
                <a:spLocks/>
              </p:cNvSpPr>
              <p:nvPr/>
            </p:nvSpPr>
            <p:spPr bwMode="auto">
              <a:xfrm>
                <a:off x="2632889" y="3488256"/>
                <a:ext cx="54426" cy="60601"/>
              </a:xfrm>
              <a:custGeom>
                <a:avLst/>
                <a:gdLst>
                  <a:gd name="T0" fmla="*/ 178 w 178"/>
                  <a:gd name="T1" fmla="*/ 0 h 223"/>
                  <a:gd name="T2" fmla="*/ 17 w 178"/>
                  <a:gd name="T3" fmla="*/ 223 h 223"/>
                  <a:gd name="T4" fmla="*/ 0 w 178"/>
                  <a:gd name="T5" fmla="*/ 8 h 223"/>
                  <a:gd name="T6" fmla="*/ 178 w 178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8" h="223">
                    <a:moveTo>
                      <a:pt x="178" y="0"/>
                    </a:moveTo>
                    <a:lnTo>
                      <a:pt x="17" y="223"/>
                    </a:lnTo>
                    <a:lnTo>
                      <a:pt x="0" y="8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33" name="Freeform 18"/>
              <p:cNvSpPr>
                <a:spLocks/>
              </p:cNvSpPr>
              <p:nvPr/>
            </p:nvSpPr>
            <p:spPr bwMode="auto">
              <a:xfrm>
                <a:off x="2582133" y="3490420"/>
                <a:ext cx="56261" cy="58437"/>
              </a:xfrm>
              <a:custGeom>
                <a:avLst/>
                <a:gdLst>
                  <a:gd name="T0" fmla="*/ 167 w 184"/>
                  <a:gd name="T1" fmla="*/ 0 h 215"/>
                  <a:gd name="T2" fmla="*/ 0 w 184"/>
                  <a:gd name="T3" fmla="*/ 9 h 215"/>
                  <a:gd name="T4" fmla="*/ 184 w 184"/>
                  <a:gd name="T5" fmla="*/ 215 h 215"/>
                  <a:gd name="T6" fmla="*/ 167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7" y="0"/>
                    </a:moveTo>
                    <a:lnTo>
                      <a:pt x="0" y="9"/>
                    </a:lnTo>
                    <a:lnTo>
                      <a:pt x="184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34" name="Freeform 19"/>
              <p:cNvSpPr>
                <a:spLocks/>
              </p:cNvSpPr>
              <p:nvPr/>
            </p:nvSpPr>
            <p:spPr bwMode="auto">
              <a:xfrm>
                <a:off x="2469611" y="3481763"/>
                <a:ext cx="53815" cy="60060"/>
              </a:xfrm>
              <a:custGeom>
                <a:avLst/>
                <a:gdLst>
                  <a:gd name="T0" fmla="*/ 177 w 177"/>
                  <a:gd name="T1" fmla="*/ 0 h 223"/>
                  <a:gd name="T2" fmla="*/ 16 w 177"/>
                  <a:gd name="T3" fmla="*/ 223 h 223"/>
                  <a:gd name="T4" fmla="*/ 0 w 177"/>
                  <a:gd name="T5" fmla="*/ 5 h 223"/>
                  <a:gd name="T6" fmla="*/ 177 w 177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3">
                    <a:moveTo>
                      <a:pt x="177" y="0"/>
                    </a:moveTo>
                    <a:lnTo>
                      <a:pt x="16" y="223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35" name="Freeform 20"/>
              <p:cNvSpPr>
                <a:spLocks/>
              </p:cNvSpPr>
              <p:nvPr/>
            </p:nvSpPr>
            <p:spPr bwMode="auto">
              <a:xfrm>
                <a:off x="2418243" y="3483386"/>
                <a:ext cx="55649" cy="58437"/>
              </a:xfrm>
              <a:custGeom>
                <a:avLst/>
                <a:gdLst>
                  <a:gd name="T0" fmla="*/ 167 w 183"/>
                  <a:gd name="T1" fmla="*/ 0 h 218"/>
                  <a:gd name="T2" fmla="*/ 0 w 183"/>
                  <a:gd name="T3" fmla="*/ 10 h 218"/>
                  <a:gd name="T4" fmla="*/ 183 w 183"/>
                  <a:gd name="T5" fmla="*/ 218 h 218"/>
                  <a:gd name="T6" fmla="*/ 167 w 183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3" h="218">
                    <a:moveTo>
                      <a:pt x="167" y="0"/>
                    </a:moveTo>
                    <a:lnTo>
                      <a:pt x="0" y="10"/>
                    </a:lnTo>
                    <a:lnTo>
                      <a:pt x="183" y="218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36" name="Freeform 21"/>
              <p:cNvSpPr>
                <a:spLocks/>
              </p:cNvSpPr>
              <p:nvPr/>
            </p:nvSpPr>
            <p:spPr bwMode="auto">
              <a:xfrm>
                <a:off x="2310002" y="3494208"/>
                <a:ext cx="53815" cy="60601"/>
              </a:xfrm>
              <a:custGeom>
                <a:avLst/>
                <a:gdLst>
                  <a:gd name="T0" fmla="*/ 176 w 176"/>
                  <a:gd name="T1" fmla="*/ 0 h 223"/>
                  <a:gd name="T2" fmla="*/ 15 w 176"/>
                  <a:gd name="T3" fmla="*/ 223 h 223"/>
                  <a:gd name="T4" fmla="*/ 0 w 176"/>
                  <a:gd name="T5" fmla="*/ 8 h 223"/>
                  <a:gd name="T6" fmla="*/ 176 w 176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6" h="223">
                    <a:moveTo>
                      <a:pt x="176" y="0"/>
                    </a:moveTo>
                    <a:lnTo>
                      <a:pt x="15" y="223"/>
                    </a:lnTo>
                    <a:lnTo>
                      <a:pt x="0" y="8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37" name="Freeform 22"/>
              <p:cNvSpPr>
                <a:spLocks/>
              </p:cNvSpPr>
              <p:nvPr/>
            </p:nvSpPr>
            <p:spPr bwMode="auto">
              <a:xfrm>
                <a:off x="2258634" y="3496372"/>
                <a:ext cx="56261" cy="58437"/>
              </a:xfrm>
              <a:custGeom>
                <a:avLst/>
                <a:gdLst>
                  <a:gd name="T0" fmla="*/ 167 w 182"/>
                  <a:gd name="T1" fmla="*/ 0 h 215"/>
                  <a:gd name="T2" fmla="*/ 0 w 182"/>
                  <a:gd name="T3" fmla="*/ 8 h 215"/>
                  <a:gd name="T4" fmla="*/ 182 w 182"/>
                  <a:gd name="T5" fmla="*/ 215 h 215"/>
                  <a:gd name="T6" fmla="*/ 167 w 182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5">
                    <a:moveTo>
                      <a:pt x="167" y="0"/>
                    </a:moveTo>
                    <a:lnTo>
                      <a:pt x="0" y="8"/>
                    </a:lnTo>
                    <a:lnTo>
                      <a:pt x="182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38" name="Freeform 23"/>
              <p:cNvSpPr>
                <a:spLocks/>
              </p:cNvSpPr>
              <p:nvPr/>
            </p:nvSpPr>
            <p:spPr bwMode="auto">
              <a:xfrm>
                <a:off x="2165070" y="3500701"/>
                <a:ext cx="53815" cy="59519"/>
              </a:xfrm>
              <a:custGeom>
                <a:avLst/>
                <a:gdLst>
                  <a:gd name="T0" fmla="*/ 177 w 177"/>
                  <a:gd name="T1" fmla="*/ 0 h 221"/>
                  <a:gd name="T2" fmla="*/ 16 w 177"/>
                  <a:gd name="T3" fmla="*/ 221 h 221"/>
                  <a:gd name="T4" fmla="*/ 0 w 177"/>
                  <a:gd name="T5" fmla="*/ 6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6" y="221"/>
                    </a:lnTo>
                    <a:lnTo>
                      <a:pt x="0" y="6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39" name="Freeform 24"/>
              <p:cNvSpPr>
                <a:spLocks/>
              </p:cNvSpPr>
              <p:nvPr/>
            </p:nvSpPr>
            <p:spPr bwMode="auto">
              <a:xfrm>
                <a:off x="2113702" y="3502324"/>
                <a:ext cx="56261" cy="57896"/>
              </a:xfrm>
              <a:custGeom>
                <a:avLst/>
                <a:gdLst>
                  <a:gd name="T0" fmla="*/ 168 w 184"/>
                  <a:gd name="T1" fmla="*/ 0 h 215"/>
                  <a:gd name="T2" fmla="*/ 0 w 184"/>
                  <a:gd name="T3" fmla="*/ 10 h 215"/>
                  <a:gd name="T4" fmla="*/ 184 w 184"/>
                  <a:gd name="T5" fmla="*/ 215 h 215"/>
                  <a:gd name="T6" fmla="*/ 168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8" y="0"/>
                    </a:moveTo>
                    <a:lnTo>
                      <a:pt x="0" y="10"/>
                    </a:lnTo>
                    <a:lnTo>
                      <a:pt x="184" y="215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40" name="Freeform 25"/>
              <p:cNvSpPr>
                <a:spLocks/>
              </p:cNvSpPr>
              <p:nvPr/>
            </p:nvSpPr>
            <p:spPr bwMode="auto">
              <a:xfrm>
                <a:off x="2882393" y="3480139"/>
                <a:ext cx="51368" cy="76293"/>
              </a:xfrm>
              <a:custGeom>
                <a:avLst/>
                <a:gdLst>
                  <a:gd name="T0" fmla="*/ 169 w 169"/>
                  <a:gd name="T1" fmla="*/ 39 h 283"/>
                  <a:gd name="T2" fmla="*/ 169 w 169"/>
                  <a:gd name="T3" fmla="*/ 283 h 283"/>
                  <a:gd name="T4" fmla="*/ 0 w 169"/>
                  <a:gd name="T5" fmla="*/ 0 h 283"/>
                  <a:gd name="T6" fmla="*/ 169 w 169"/>
                  <a:gd name="T7" fmla="*/ 39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9" h="283">
                    <a:moveTo>
                      <a:pt x="169" y="39"/>
                    </a:moveTo>
                    <a:lnTo>
                      <a:pt x="169" y="283"/>
                    </a:lnTo>
                    <a:lnTo>
                      <a:pt x="0" y="0"/>
                    </a:lnTo>
                    <a:lnTo>
                      <a:pt x="169" y="39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41" name="Freeform 26"/>
              <p:cNvSpPr>
                <a:spLocks/>
              </p:cNvSpPr>
              <p:nvPr/>
            </p:nvSpPr>
            <p:spPr bwMode="auto">
              <a:xfrm>
                <a:off x="3032218" y="3453627"/>
                <a:ext cx="55038" cy="82786"/>
              </a:xfrm>
              <a:custGeom>
                <a:avLst/>
                <a:gdLst>
                  <a:gd name="T0" fmla="*/ 163 w 180"/>
                  <a:gd name="T1" fmla="*/ 8 h 304"/>
                  <a:gd name="T2" fmla="*/ 180 w 180"/>
                  <a:gd name="T3" fmla="*/ 304 h 304"/>
                  <a:gd name="T4" fmla="*/ 0 w 180"/>
                  <a:gd name="T5" fmla="*/ 0 h 304"/>
                  <a:gd name="T6" fmla="*/ 163 w 180"/>
                  <a:gd name="T7" fmla="*/ 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0" h="304">
                    <a:moveTo>
                      <a:pt x="163" y="8"/>
                    </a:moveTo>
                    <a:lnTo>
                      <a:pt x="180" y="304"/>
                    </a:lnTo>
                    <a:lnTo>
                      <a:pt x="0" y="0"/>
                    </a:lnTo>
                    <a:lnTo>
                      <a:pt x="163" y="8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42" name="Freeform 27"/>
              <p:cNvSpPr>
                <a:spLocks/>
              </p:cNvSpPr>
              <p:nvPr/>
            </p:nvSpPr>
            <p:spPr bwMode="auto">
              <a:xfrm>
                <a:off x="3188157" y="3478516"/>
                <a:ext cx="61764" cy="73046"/>
              </a:xfrm>
              <a:custGeom>
                <a:avLst/>
                <a:gdLst>
                  <a:gd name="T0" fmla="*/ 182 w 201"/>
                  <a:gd name="T1" fmla="*/ 25 h 269"/>
                  <a:gd name="T2" fmla="*/ 201 w 201"/>
                  <a:gd name="T3" fmla="*/ 269 h 269"/>
                  <a:gd name="T4" fmla="*/ 0 w 201"/>
                  <a:gd name="T5" fmla="*/ 0 h 269"/>
                  <a:gd name="T6" fmla="*/ 182 w 201"/>
                  <a:gd name="T7" fmla="*/ 25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269">
                    <a:moveTo>
                      <a:pt x="182" y="25"/>
                    </a:moveTo>
                    <a:lnTo>
                      <a:pt x="201" y="269"/>
                    </a:lnTo>
                    <a:lnTo>
                      <a:pt x="0" y="0"/>
                    </a:lnTo>
                    <a:lnTo>
                      <a:pt x="182" y="2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43" name="Freeform 28"/>
              <p:cNvSpPr>
                <a:spLocks/>
              </p:cNvSpPr>
              <p:nvPr/>
            </p:nvSpPr>
            <p:spPr bwMode="auto">
              <a:xfrm>
                <a:off x="3352047" y="3498536"/>
                <a:ext cx="52591" cy="76834"/>
              </a:xfrm>
              <a:custGeom>
                <a:avLst/>
                <a:gdLst>
                  <a:gd name="T0" fmla="*/ 171 w 171"/>
                  <a:gd name="T1" fmla="*/ 0 h 285"/>
                  <a:gd name="T2" fmla="*/ 171 w 171"/>
                  <a:gd name="T3" fmla="*/ 285 h 285"/>
                  <a:gd name="T4" fmla="*/ 0 w 171"/>
                  <a:gd name="T5" fmla="*/ 3 h 285"/>
                  <a:gd name="T6" fmla="*/ 171 w 171"/>
                  <a:gd name="T7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1" h="285">
                    <a:moveTo>
                      <a:pt x="171" y="0"/>
                    </a:moveTo>
                    <a:lnTo>
                      <a:pt x="171" y="285"/>
                    </a:lnTo>
                    <a:lnTo>
                      <a:pt x="0" y="3"/>
                    </a:lnTo>
                    <a:lnTo>
                      <a:pt x="171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44" name="Rectangle 29"/>
              <p:cNvSpPr>
                <a:spLocks noChangeArrowheads="1"/>
              </p:cNvSpPr>
              <p:nvPr/>
            </p:nvSpPr>
            <p:spPr bwMode="auto">
              <a:xfrm>
                <a:off x="2794333" y="3676553"/>
                <a:ext cx="11619" cy="5302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45" name="Rectangle 30"/>
              <p:cNvSpPr>
                <a:spLocks noChangeArrowheads="1"/>
              </p:cNvSpPr>
              <p:nvPr/>
            </p:nvSpPr>
            <p:spPr bwMode="auto">
              <a:xfrm>
                <a:off x="2763145" y="3676553"/>
                <a:ext cx="31188" cy="5302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46" name="Freeform 31"/>
              <p:cNvSpPr>
                <a:spLocks/>
              </p:cNvSpPr>
              <p:nvPr/>
            </p:nvSpPr>
            <p:spPr bwMode="auto">
              <a:xfrm>
                <a:off x="2740518" y="3676553"/>
                <a:ext cx="24461" cy="53026"/>
              </a:xfrm>
              <a:custGeom>
                <a:avLst/>
                <a:gdLst>
                  <a:gd name="T0" fmla="*/ 79 w 79"/>
                  <a:gd name="T1" fmla="*/ 196 h 196"/>
                  <a:gd name="T2" fmla="*/ 79 w 79"/>
                  <a:gd name="T3" fmla="*/ 0 h 196"/>
                  <a:gd name="T4" fmla="*/ 33 w 79"/>
                  <a:gd name="T5" fmla="*/ 0 h 196"/>
                  <a:gd name="T6" fmla="*/ 0 w 79"/>
                  <a:gd name="T7" fmla="*/ 196 h 196"/>
                  <a:gd name="T8" fmla="*/ 79 w 79"/>
                  <a:gd name="T9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6">
                    <a:moveTo>
                      <a:pt x="79" y="196"/>
                    </a:moveTo>
                    <a:lnTo>
                      <a:pt x="79" y="0"/>
                    </a:lnTo>
                    <a:lnTo>
                      <a:pt x="33" y="0"/>
                    </a:lnTo>
                    <a:lnTo>
                      <a:pt x="0" y="196"/>
                    </a:lnTo>
                    <a:lnTo>
                      <a:pt x="79" y="19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47" name="Freeform 32"/>
              <p:cNvSpPr>
                <a:spLocks/>
              </p:cNvSpPr>
              <p:nvPr/>
            </p:nvSpPr>
            <p:spPr bwMode="auto">
              <a:xfrm>
                <a:off x="2780879" y="3862686"/>
                <a:ext cx="37915" cy="30301"/>
              </a:xfrm>
              <a:custGeom>
                <a:avLst/>
                <a:gdLst>
                  <a:gd name="T0" fmla="*/ 125 w 125"/>
                  <a:gd name="T1" fmla="*/ 113 h 113"/>
                  <a:gd name="T2" fmla="*/ 97 w 125"/>
                  <a:gd name="T3" fmla="*/ 0 h 113"/>
                  <a:gd name="T4" fmla="*/ 0 w 125"/>
                  <a:gd name="T5" fmla="*/ 0 h 113"/>
                  <a:gd name="T6" fmla="*/ 0 w 125"/>
                  <a:gd name="T7" fmla="*/ 113 h 113"/>
                  <a:gd name="T8" fmla="*/ 125 w 125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13">
                    <a:moveTo>
                      <a:pt x="125" y="113"/>
                    </a:moveTo>
                    <a:lnTo>
                      <a:pt x="97" y="0"/>
                    </a:lnTo>
                    <a:lnTo>
                      <a:pt x="0" y="0"/>
                    </a:lnTo>
                    <a:lnTo>
                      <a:pt x="0" y="113"/>
                    </a:lnTo>
                    <a:lnTo>
                      <a:pt x="125" y="11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48" name="Rectangle 33"/>
              <p:cNvSpPr>
                <a:spLocks noChangeArrowheads="1"/>
              </p:cNvSpPr>
              <p:nvPr/>
            </p:nvSpPr>
            <p:spPr bwMode="auto">
              <a:xfrm>
                <a:off x="2757030" y="3862686"/>
                <a:ext cx="29353" cy="30301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49" name="Freeform 34"/>
              <p:cNvSpPr>
                <a:spLocks/>
              </p:cNvSpPr>
              <p:nvPr/>
            </p:nvSpPr>
            <p:spPr bwMode="auto">
              <a:xfrm>
                <a:off x="2732569" y="3862686"/>
                <a:ext cx="28130" cy="30301"/>
              </a:xfrm>
              <a:custGeom>
                <a:avLst/>
                <a:gdLst>
                  <a:gd name="T0" fmla="*/ 91 w 91"/>
                  <a:gd name="T1" fmla="*/ 113 h 113"/>
                  <a:gd name="T2" fmla="*/ 91 w 91"/>
                  <a:gd name="T3" fmla="*/ 0 h 113"/>
                  <a:gd name="T4" fmla="*/ 33 w 91"/>
                  <a:gd name="T5" fmla="*/ 0 h 113"/>
                  <a:gd name="T6" fmla="*/ 0 w 91"/>
                  <a:gd name="T7" fmla="*/ 113 h 113"/>
                  <a:gd name="T8" fmla="*/ 91 w 91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113">
                    <a:moveTo>
                      <a:pt x="91" y="113"/>
                    </a:moveTo>
                    <a:lnTo>
                      <a:pt x="91" y="0"/>
                    </a:lnTo>
                    <a:lnTo>
                      <a:pt x="33" y="0"/>
                    </a:lnTo>
                    <a:lnTo>
                      <a:pt x="0" y="113"/>
                    </a:lnTo>
                    <a:lnTo>
                      <a:pt x="91" y="11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50" name="Freeform 35"/>
              <p:cNvSpPr>
                <a:spLocks/>
              </p:cNvSpPr>
              <p:nvPr/>
            </p:nvSpPr>
            <p:spPr bwMode="auto">
              <a:xfrm>
                <a:off x="2928258" y="3540741"/>
                <a:ext cx="25684" cy="120661"/>
              </a:xfrm>
              <a:custGeom>
                <a:avLst/>
                <a:gdLst>
                  <a:gd name="T0" fmla="*/ 84 w 84"/>
                  <a:gd name="T1" fmla="*/ 446 h 446"/>
                  <a:gd name="T2" fmla="*/ 84 w 84"/>
                  <a:gd name="T3" fmla="*/ 0 h 446"/>
                  <a:gd name="T4" fmla="*/ 0 w 84"/>
                  <a:gd name="T5" fmla="*/ 66 h 446"/>
                  <a:gd name="T6" fmla="*/ 0 w 84"/>
                  <a:gd name="T7" fmla="*/ 446 h 446"/>
                  <a:gd name="T8" fmla="*/ 84 w 84"/>
                  <a:gd name="T9" fmla="*/ 446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46">
                    <a:moveTo>
                      <a:pt x="84" y="446"/>
                    </a:moveTo>
                    <a:lnTo>
                      <a:pt x="84" y="0"/>
                    </a:lnTo>
                    <a:lnTo>
                      <a:pt x="0" y="66"/>
                    </a:lnTo>
                    <a:lnTo>
                      <a:pt x="0" y="446"/>
                    </a:lnTo>
                    <a:lnTo>
                      <a:pt x="84" y="446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51" name="Freeform 36"/>
              <p:cNvSpPr>
                <a:spLocks/>
              </p:cNvSpPr>
              <p:nvPr/>
            </p:nvSpPr>
            <p:spPr bwMode="auto">
              <a:xfrm>
                <a:off x="3087255" y="3530460"/>
                <a:ext cx="25684" cy="133647"/>
              </a:xfrm>
              <a:custGeom>
                <a:avLst/>
                <a:gdLst>
                  <a:gd name="T0" fmla="*/ 83 w 83"/>
                  <a:gd name="T1" fmla="*/ 494 h 494"/>
                  <a:gd name="T2" fmla="*/ 83 w 83"/>
                  <a:gd name="T3" fmla="*/ 0 h 494"/>
                  <a:gd name="T4" fmla="*/ 0 w 83"/>
                  <a:gd name="T5" fmla="*/ 89 h 494"/>
                  <a:gd name="T6" fmla="*/ 0 w 83"/>
                  <a:gd name="T7" fmla="*/ 494 h 494"/>
                  <a:gd name="T8" fmla="*/ 83 w 83"/>
                  <a:gd name="T9" fmla="*/ 494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94">
                    <a:moveTo>
                      <a:pt x="83" y="494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94"/>
                    </a:lnTo>
                    <a:lnTo>
                      <a:pt x="83" y="4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52" name="Freeform 37"/>
              <p:cNvSpPr>
                <a:spLocks/>
              </p:cNvSpPr>
              <p:nvPr/>
            </p:nvSpPr>
            <p:spPr bwMode="auto">
              <a:xfrm>
                <a:off x="3241360" y="3555350"/>
                <a:ext cx="25684" cy="108758"/>
              </a:xfrm>
              <a:custGeom>
                <a:avLst/>
                <a:gdLst>
                  <a:gd name="T0" fmla="*/ 84 w 84"/>
                  <a:gd name="T1" fmla="*/ 403 h 403"/>
                  <a:gd name="T2" fmla="*/ 84 w 84"/>
                  <a:gd name="T3" fmla="*/ 0 h 403"/>
                  <a:gd name="T4" fmla="*/ 0 w 84"/>
                  <a:gd name="T5" fmla="*/ 52 h 403"/>
                  <a:gd name="T6" fmla="*/ 0 w 84"/>
                  <a:gd name="T7" fmla="*/ 403 h 403"/>
                  <a:gd name="T8" fmla="*/ 84 w 84"/>
                  <a:gd name="T9" fmla="*/ 403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03">
                    <a:moveTo>
                      <a:pt x="84" y="403"/>
                    </a:moveTo>
                    <a:lnTo>
                      <a:pt x="84" y="0"/>
                    </a:lnTo>
                    <a:lnTo>
                      <a:pt x="0" y="52"/>
                    </a:lnTo>
                    <a:lnTo>
                      <a:pt x="0" y="403"/>
                    </a:lnTo>
                    <a:lnTo>
                      <a:pt x="84" y="40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53" name="Rectangle 38"/>
              <p:cNvSpPr>
                <a:spLocks noChangeArrowheads="1"/>
              </p:cNvSpPr>
              <p:nvPr/>
            </p:nvSpPr>
            <p:spPr bwMode="auto">
              <a:xfrm>
                <a:off x="2911135" y="3558597"/>
                <a:ext cx="25072" cy="10280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54" name="Rectangle 39"/>
              <p:cNvSpPr>
                <a:spLocks noChangeArrowheads="1"/>
              </p:cNvSpPr>
              <p:nvPr/>
            </p:nvSpPr>
            <p:spPr bwMode="auto">
              <a:xfrm>
                <a:off x="3069521" y="3554809"/>
                <a:ext cx="25684" cy="10929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55" name="Rectangle 40"/>
              <p:cNvSpPr>
                <a:spLocks noChangeArrowheads="1"/>
              </p:cNvSpPr>
              <p:nvPr/>
            </p:nvSpPr>
            <p:spPr bwMode="auto">
              <a:xfrm>
                <a:off x="3224238" y="3569418"/>
                <a:ext cx="25072" cy="9468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56" name="Freeform 41"/>
              <p:cNvSpPr>
                <a:spLocks/>
              </p:cNvSpPr>
              <p:nvPr/>
            </p:nvSpPr>
            <p:spPr bwMode="auto">
              <a:xfrm>
                <a:off x="3396077" y="3573747"/>
                <a:ext cx="25684" cy="88738"/>
              </a:xfrm>
              <a:custGeom>
                <a:avLst/>
                <a:gdLst>
                  <a:gd name="T0" fmla="*/ 84 w 84"/>
                  <a:gd name="T1" fmla="*/ 328 h 328"/>
                  <a:gd name="T2" fmla="*/ 84 w 84"/>
                  <a:gd name="T3" fmla="*/ 0 h 328"/>
                  <a:gd name="T4" fmla="*/ 0 w 84"/>
                  <a:gd name="T5" fmla="*/ 46 h 328"/>
                  <a:gd name="T6" fmla="*/ 0 w 84"/>
                  <a:gd name="T7" fmla="*/ 328 h 328"/>
                  <a:gd name="T8" fmla="*/ 84 w 84"/>
                  <a:gd name="T9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328">
                    <a:moveTo>
                      <a:pt x="84" y="328"/>
                    </a:moveTo>
                    <a:lnTo>
                      <a:pt x="84" y="0"/>
                    </a:lnTo>
                    <a:lnTo>
                      <a:pt x="0" y="46"/>
                    </a:lnTo>
                    <a:lnTo>
                      <a:pt x="0" y="328"/>
                    </a:lnTo>
                    <a:lnTo>
                      <a:pt x="84" y="328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57" name="Rectangle 42"/>
              <p:cNvSpPr>
                <a:spLocks noChangeArrowheads="1"/>
              </p:cNvSpPr>
              <p:nvPr/>
            </p:nvSpPr>
            <p:spPr bwMode="auto">
              <a:xfrm>
                <a:off x="3375285" y="3587815"/>
                <a:ext cx="25684" cy="7575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58" name="Rectangle 43"/>
              <p:cNvSpPr>
                <a:spLocks noChangeArrowheads="1"/>
              </p:cNvSpPr>
              <p:nvPr/>
            </p:nvSpPr>
            <p:spPr bwMode="auto">
              <a:xfrm>
                <a:off x="2928258" y="3755010"/>
                <a:ext cx="24461" cy="136894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59" name="Rectangle 44"/>
              <p:cNvSpPr>
                <a:spLocks noChangeArrowheads="1"/>
              </p:cNvSpPr>
              <p:nvPr/>
            </p:nvSpPr>
            <p:spPr bwMode="auto">
              <a:xfrm>
                <a:off x="3087867" y="3747976"/>
                <a:ext cx="25072" cy="146633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60" name="Rectangle 45"/>
              <p:cNvSpPr>
                <a:spLocks noChangeArrowheads="1"/>
              </p:cNvSpPr>
              <p:nvPr/>
            </p:nvSpPr>
            <p:spPr bwMode="auto">
              <a:xfrm>
                <a:off x="3240137" y="3747976"/>
                <a:ext cx="24461" cy="14392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61" name="Rectangle 46"/>
              <p:cNvSpPr>
                <a:spLocks noChangeArrowheads="1"/>
              </p:cNvSpPr>
              <p:nvPr/>
            </p:nvSpPr>
            <p:spPr bwMode="auto">
              <a:xfrm>
                <a:off x="3398523" y="3747976"/>
                <a:ext cx="21403" cy="150421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62" name="Rectangle 47"/>
              <p:cNvSpPr>
                <a:spLocks noChangeArrowheads="1"/>
              </p:cNvSpPr>
              <p:nvPr/>
            </p:nvSpPr>
            <p:spPr bwMode="auto">
              <a:xfrm>
                <a:off x="3377120" y="3747976"/>
                <a:ext cx="21403" cy="150421"/>
              </a:xfrm>
              <a:prstGeom prst="rect">
                <a:avLst/>
              </a:pr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74" name="Rectangle 59"/>
              <p:cNvSpPr>
                <a:spLocks noChangeArrowheads="1"/>
              </p:cNvSpPr>
              <p:nvPr/>
            </p:nvSpPr>
            <p:spPr bwMode="auto">
              <a:xfrm>
                <a:off x="2816348" y="3908678"/>
                <a:ext cx="595629" cy="1785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75" name="Rectangle 60"/>
              <p:cNvSpPr>
                <a:spLocks noChangeArrowheads="1"/>
              </p:cNvSpPr>
              <p:nvPr/>
            </p:nvSpPr>
            <p:spPr bwMode="auto">
              <a:xfrm>
                <a:off x="2128990" y="3908678"/>
                <a:ext cx="691638" cy="1785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76" name="Rectangle 61"/>
              <p:cNvSpPr>
                <a:spLocks noChangeArrowheads="1"/>
              </p:cNvSpPr>
              <p:nvPr/>
            </p:nvSpPr>
            <p:spPr bwMode="auto">
              <a:xfrm>
                <a:off x="3224238" y="3748517"/>
                <a:ext cx="25072" cy="141223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77" name="Rectangle 62"/>
              <p:cNvSpPr>
                <a:spLocks noChangeArrowheads="1"/>
              </p:cNvSpPr>
              <p:nvPr/>
            </p:nvSpPr>
            <p:spPr bwMode="auto">
              <a:xfrm>
                <a:off x="3069521" y="3745270"/>
                <a:ext cx="25684" cy="14933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78" name="Rectangle 63"/>
              <p:cNvSpPr>
                <a:spLocks noChangeArrowheads="1"/>
              </p:cNvSpPr>
              <p:nvPr/>
            </p:nvSpPr>
            <p:spPr bwMode="auto">
              <a:xfrm>
                <a:off x="2911135" y="3755551"/>
                <a:ext cx="25072" cy="139058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79" name="Freeform 64"/>
              <p:cNvSpPr>
                <a:spLocks/>
              </p:cNvSpPr>
              <p:nvPr/>
            </p:nvSpPr>
            <p:spPr bwMode="auto">
              <a:xfrm>
                <a:off x="2954553" y="3673306"/>
                <a:ext cx="21403" cy="63848"/>
              </a:xfrm>
              <a:custGeom>
                <a:avLst/>
                <a:gdLst>
                  <a:gd name="T0" fmla="*/ 69 w 69"/>
                  <a:gd name="T1" fmla="*/ 27 h 237"/>
                  <a:gd name="T2" fmla="*/ 69 w 69"/>
                  <a:gd name="T3" fmla="*/ 217 h 237"/>
                  <a:gd name="T4" fmla="*/ 0 w 69"/>
                  <a:gd name="T5" fmla="*/ 237 h 237"/>
                  <a:gd name="T6" fmla="*/ 0 w 69"/>
                  <a:gd name="T7" fmla="*/ 0 h 237"/>
                  <a:gd name="T8" fmla="*/ 69 w 69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237">
                    <a:moveTo>
                      <a:pt x="69" y="27"/>
                    </a:moveTo>
                    <a:lnTo>
                      <a:pt x="69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69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80" name="Rectangle 65"/>
              <p:cNvSpPr>
                <a:spLocks noChangeArrowheads="1"/>
              </p:cNvSpPr>
              <p:nvPr/>
            </p:nvSpPr>
            <p:spPr bwMode="auto">
              <a:xfrm>
                <a:off x="2908077" y="367330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81" name="Freeform 66"/>
              <p:cNvSpPr>
                <a:spLocks/>
              </p:cNvSpPr>
              <p:nvPr/>
            </p:nvSpPr>
            <p:spPr bwMode="auto">
              <a:xfrm>
                <a:off x="2892789" y="3673306"/>
                <a:ext cx="15288" cy="65471"/>
              </a:xfrm>
              <a:custGeom>
                <a:avLst/>
                <a:gdLst>
                  <a:gd name="T0" fmla="*/ 50 w 50"/>
                  <a:gd name="T1" fmla="*/ 0 h 243"/>
                  <a:gd name="T2" fmla="*/ 0 w 50"/>
                  <a:gd name="T3" fmla="*/ 68 h 243"/>
                  <a:gd name="T4" fmla="*/ 0 w 50"/>
                  <a:gd name="T5" fmla="*/ 190 h 243"/>
                  <a:gd name="T6" fmla="*/ 50 w 50"/>
                  <a:gd name="T7" fmla="*/ 243 h 243"/>
                  <a:gd name="T8" fmla="*/ 50 w 50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3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3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82" name="Freeform 67"/>
              <p:cNvSpPr>
                <a:spLocks/>
              </p:cNvSpPr>
              <p:nvPr/>
            </p:nvSpPr>
            <p:spPr bwMode="auto">
              <a:xfrm>
                <a:off x="2800448" y="359809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9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9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83" name="Rectangle 68"/>
              <p:cNvSpPr>
                <a:spLocks noChangeArrowheads="1"/>
              </p:cNvSpPr>
              <p:nvPr/>
            </p:nvSpPr>
            <p:spPr bwMode="auto">
              <a:xfrm>
                <a:off x="2753972" y="359809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84" name="Freeform 69"/>
              <p:cNvSpPr>
                <a:spLocks/>
              </p:cNvSpPr>
              <p:nvPr/>
            </p:nvSpPr>
            <p:spPr bwMode="auto">
              <a:xfrm>
                <a:off x="2738684" y="3598096"/>
                <a:ext cx="15288" cy="65471"/>
              </a:xfrm>
              <a:custGeom>
                <a:avLst/>
                <a:gdLst>
                  <a:gd name="T0" fmla="*/ 50 w 50"/>
                  <a:gd name="T1" fmla="*/ 0 h 242"/>
                  <a:gd name="T2" fmla="*/ 0 w 50"/>
                  <a:gd name="T3" fmla="*/ 68 h 242"/>
                  <a:gd name="T4" fmla="*/ 0 w 50"/>
                  <a:gd name="T5" fmla="*/ 190 h 242"/>
                  <a:gd name="T6" fmla="*/ 50 w 50"/>
                  <a:gd name="T7" fmla="*/ 242 h 242"/>
                  <a:gd name="T8" fmla="*/ 50 w 50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2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2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85" name="Freeform 70"/>
              <p:cNvSpPr>
                <a:spLocks/>
              </p:cNvSpPr>
              <p:nvPr/>
            </p:nvSpPr>
            <p:spPr bwMode="auto">
              <a:xfrm>
                <a:off x="2816348" y="3746353"/>
                <a:ext cx="26296" cy="96854"/>
              </a:xfrm>
              <a:custGeom>
                <a:avLst/>
                <a:gdLst>
                  <a:gd name="T0" fmla="*/ 85 w 85"/>
                  <a:gd name="T1" fmla="*/ 35 h 356"/>
                  <a:gd name="T2" fmla="*/ 85 w 85"/>
                  <a:gd name="T3" fmla="*/ 333 h 356"/>
                  <a:gd name="T4" fmla="*/ 0 w 85"/>
                  <a:gd name="T5" fmla="*/ 356 h 356"/>
                  <a:gd name="T6" fmla="*/ 0 w 85"/>
                  <a:gd name="T7" fmla="*/ 0 h 356"/>
                  <a:gd name="T8" fmla="*/ 85 w 85"/>
                  <a:gd name="T9" fmla="*/ 3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356">
                    <a:moveTo>
                      <a:pt x="85" y="35"/>
                    </a:moveTo>
                    <a:lnTo>
                      <a:pt x="85" y="333"/>
                    </a:lnTo>
                    <a:lnTo>
                      <a:pt x="0" y="356"/>
                    </a:lnTo>
                    <a:lnTo>
                      <a:pt x="0" y="0"/>
                    </a:lnTo>
                    <a:lnTo>
                      <a:pt x="85" y="3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86" name="Rectangle 71"/>
              <p:cNvSpPr>
                <a:spLocks noChangeArrowheads="1"/>
              </p:cNvSpPr>
              <p:nvPr/>
            </p:nvSpPr>
            <p:spPr bwMode="auto">
              <a:xfrm>
                <a:off x="2741130" y="3746353"/>
                <a:ext cx="75218" cy="99018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87" name="Freeform 72"/>
              <p:cNvSpPr>
                <a:spLocks/>
              </p:cNvSpPr>
              <p:nvPr/>
            </p:nvSpPr>
            <p:spPr bwMode="auto">
              <a:xfrm>
                <a:off x="2715446" y="3746353"/>
                <a:ext cx="25684" cy="99018"/>
              </a:xfrm>
              <a:custGeom>
                <a:avLst/>
                <a:gdLst>
                  <a:gd name="T0" fmla="*/ 83 w 83"/>
                  <a:gd name="T1" fmla="*/ 0 h 364"/>
                  <a:gd name="T2" fmla="*/ 0 w 83"/>
                  <a:gd name="T3" fmla="*/ 89 h 364"/>
                  <a:gd name="T4" fmla="*/ 0 w 83"/>
                  <a:gd name="T5" fmla="*/ 296 h 364"/>
                  <a:gd name="T6" fmla="*/ 83 w 83"/>
                  <a:gd name="T7" fmla="*/ 364 h 364"/>
                  <a:gd name="T8" fmla="*/ 83 w 83"/>
                  <a:gd name="T9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64">
                    <a:moveTo>
                      <a:pt x="83" y="0"/>
                    </a:moveTo>
                    <a:lnTo>
                      <a:pt x="0" y="89"/>
                    </a:lnTo>
                    <a:lnTo>
                      <a:pt x="0" y="296"/>
                    </a:lnTo>
                    <a:lnTo>
                      <a:pt x="83" y="364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88" name="Freeform 73"/>
              <p:cNvSpPr>
                <a:spLocks/>
              </p:cNvSpPr>
              <p:nvPr/>
            </p:nvSpPr>
            <p:spPr bwMode="auto">
              <a:xfrm>
                <a:off x="3108658" y="367330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89" name="Rectangle 74"/>
              <p:cNvSpPr>
                <a:spLocks noChangeArrowheads="1"/>
              </p:cNvSpPr>
              <p:nvPr/>
            </p:nvSpPr>
            <p:spPr bwMode="auto">
              <a:xfrm>
                <a:off x="3062794" y="3673306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90" name="Freeform 75"/>
              <p:cNvSpPr>
                <a:spLocks/>
              </p:cNvSpPr>
              <p:nvPr/>
            </p:nvSpPr>
            <p:spPr bwMode="auto">
              <a:xfrm>
                <a:off x="3046894" y="3673306"/>
                <a:ext cx="15900" cy="65471"/>
              </a:xfrm>
              <a:custGeom>
                <a:avLst/>
                <a:gdLst>
                  <a:gd name="T0" fmla="*/ 53 w 53"/>
                  <a:gd name="T1" fmla="*/ 0 h 243"/>
                  <a:gd name="T2" fmla="*/ 0 w 53"/>
                  <a:gd name="T3" fmla="*/ 68 h 243"/>
                  <a:gd name="T4" fmla="*/ 0 w 53"/>
                  <a:gd name="T5" fmla="*/ 190 h 243"/>
                  <a:gd name="T6" fmla="*/ 53 w 53"/>
                  <a:gd name="T7" fmla="*/ 243 h 243"/>
                  <a:gd name="T8" fmla="*/ 53 w 53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3">
                    <a:moveTo>
                      <a:pt x="53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3" y="24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91" name="Freeform 76"/>
              <p:cNvSpPr>
                <a:spLocks/>
              </p:cNvSpPr>
              <p:nvPr/>
            </p:nvSpPr>
            <p:spPr bwMode="auto">
              <a:xfrm>
                <a:off x="3265210" y="367330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92" name="Rectangle 77"/>
              <p:cNvSpPr>
                <a:spLocks noChangeArrowheads="1"/>
              </p:cNvSpPr>
              <p:nvPr/>
            </p:nvSpPr>
            <p:spPr bwMode="auto">
              <a:xfrm>
                <a:off x="3218734" y="367330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93" name="Freeform 78"/>
              <p:cNvSpPr>
                <a:spLocks/>
              </p:cNvSpPr>
              <p:nvPr/>
            </p:nvSpPr>
            <p:spPr bwMode="auto">
              <a:xfrm>
                <a:off x="3203446" y="3673306"/>
                <a:ext cx="15288" cy="65471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94" name="Freeform 79"/>
              <p:cNvSpPr>
                <a:spLocks/>
              </p:cNvSpPr>
              <p:nvPr/>
            </p:nvSpPr>
            <p:spPr bwMode="auto">
              <a:xfrm>
                <a:off x="3419315" y="367330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95" name="Rectangle 80"/>
              <p:cNvSpPr>
                <a:spLocks noChangeArrowheads="1"/>
              </p:cNvSpPr>
              <p:nvPr/>
            </p:nvSpPr>
            <p:spPr bwMode="auto">
              <a:xfrm>
                <a:off x="3372839" y="367330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96" name="Freeform 81"/>
              <p:cNvSpPr>
                <a:spLocks/>
              </p:cNvSpPr>
              <p:nvPr/>
            </p:nvSpPr>
            <p:spPr bwMode="auto">
              <a:xfrm>
                <a:off x="3357551" y="3673306"/>
                <a:ext cx="15288" cy="65471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97" name="Freeform 82"/>
              <p:cNvSpPr>
                <a:spLocks/>
              </p:cNvSpPr>
              <p:nvPr/>
            </p:nvSpPr>
            <p:spPr bwMode="auto">
              <a:xfrm>
                <a:off x="2911135" y="3542905"/>
                <a:ext cx="6115" cy="118497"/>
              </a:xfrm>
              <a:custGeom>
                <a:avLst/>
                <a:gdLst>
                  <a:gd name="T0" fmla="*/ 19 w 19"/>
                  <a:gd name="T1" fmla="*/ 439 h 439"/>
                  <a:gd name="T2" fmla="*/ 19 w 19"/>
                  <a:gd name="T3" fmla="*/ 59 h 439"/>
                  <a:gd name="T4" fmla="*/ 0 w 19"/>
                  <a:gd name="T5" fmla="*/ 0 h 439"/>
                  <a:gd name="T6" fmla="*/ 0 w 19"/>
                  <a:gd name="T7" fmla="*/ 439 h 439"/>
                  <a:gd name="T8" fmla="*/ 19 w 19"/>
                  <a:gd name="T9" fmla="*/ 43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39">
                    <a:moveTo>
                      <a:pt x="19" y="439"/>
                    </a:moveTo>
                    <a:lnTo>
                      <a:pt x="19" y="59"/>
                    </a:lnTo>
                    <a:lnTo>
                      <a:pt x="0" y="0"/>
                    </a:lnTo>
                    <a:lnTo>
                      <a:pt x="0" y="439"/>
                    </a:lnTo>
                    <a:lnTo>
                      <a:pt x="19" y="439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98" name="Rectangle 83"/>
              <p:cNvSpPr>
                <a:spLocks noChangeArrowheads="1"/>
              </p:cNvSpPr>
              <p:nvPr/>
            </p:nvSpPr>
            <p:spPr bwMode="auto">
              <a:xfrm>
                <a:off x="2908689" y="3755010"/>
                <a:ext cx="6115" cy="139600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599" name="Freeform 84"/>
              <p:cNvSpPr>
                <a:spLocks/>
              </p:cNvSpPr>
              <p:nvPr/>
            </p:nvSpPr>
            <p:spPr bwMode="auto">
              <a:xfrm>
                <a:off x="2601090" y="3536412"/>
                <a:ext cx="25684" cy="120121"/>
              </a:xfrm>
              <a:custGeom>
                <a:avLst/>
                <a:gdLst>
                  <a:gd name="T0" fmla="*/ 0 w 83"/>
                  <a:gd name="T1" fmla="*/ 444 h 444"/>
                  <a:gd name="T2" fmla="*/ 0 w 83"/>
                  <a:gd name="T3" fmla="*/ 0 h 444"/>
                  <a:gd name="T4" fmla="*/ 83 w 83"/>
                  <a:gd name="T5" fmla="*/ 64 h 444"/>
                  <a:gd name="T6" fmla="*/ 83 w 83"/>
                  <a:gd name="T7" fmla="*/ 444 h 444"/>
                  <a:gd name="T8" fmla="*/ 0 w 83"/>
                  <a:gd name="T9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44">
                    <a:moveTo>
                      <a:pt x="0" y="444"/>
                    </a:moveTo>
                    <a:lnTo>
                      <a:pt x="0" y="0"/>
                    </a:lnTo>
                    <a:lnTo>
                      <a:pt x="83" y="64"/>
                    </a:lnTo>
                    <a:lnTo>
                      <a:pt x="83" y="444"/>
                    </a:lnTo>
                    <a:lnTo>
                      <a:pt x="0" y="44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00" name="Freeform 85"/>
              <p:cNvSpPr>
                <a:spLocks/>
              </p:cNvSpPr>
              <p:nvPr/>
            </p:nvSpPr>
            <p:spPr bwMode="auto">
              <a:xfrm>
                <a:off x="2618824" y="3546152"/>
                <a:ext cx="25684" cy="110381"/>
              </a:xfrm>
              <a:custGeom>
                <a:avLst/>
                <a:gdLst>
                  <a:gd name="T0" fmla="*/ 0 w 83"/>
                  <a:gd name="T1" fmla="*/ 407 h 407"/>
                  <a:gd name="T2" fmla="*/ 0 w 83"/>
                  <a:gd name="T3" fmla="*/ 0 h 407"/>
                  <a:gd name="T4" fmla="*/ 83 w 83"/>
                  <a:gd name="T5" fmla="*/ 72 h 407"/>
                  <a:gd name="T6" fmla="*/ 83 w 83"/>
                  <a:gd name="T7" fmla="*/ 407 h 407"/>
                  <a:gd name="T8" fmla="*/ 0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0" y="407"/>
                    </a:moveTo>
                    <a:lnTo>
                      <a:pt x="0" y="0"/>
                    </a:lnTo>
                    <a:lnTo>
                      <a:pt x="83" y="72"/>
                    </a:lnTo>
                    <a:lnTo>
                      <a:pt x="83" y="407"/>
                    </a:lnTo>
                    <a:lnTo>
                      <a:pt x="0" y="407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01" name="Rectangle 86"/>
              <p:cNvSpPr>
                <a:spLocks noChangeArrowheads="1"/>
              </p:cNvSpPr>
              <p:nvPr/>
            </p:nvSpPr>
            <p:spPr bwMode="auto">
              <a:xfrm>
                <a:off x="2623105" y="3749599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02" name="Rectangle 87"/>
              <p:cNvSpPr>
                <a:spLocks noChangeArrowheads="1"/>
              </p:cNvSpPr>
              <p:nvPr/>
            </p:nvSpPr>
            <p:spPr bwMode="auto">
              <a:xfrm>
                <a:off x="2605982" y="3750140"/>
                <a:ext cx="27519" cy="14284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03" name="Freeform 88"/>
              <p:cNvSpPr>
                <a:spLocks/>
              </p:cNvSpPr>
              <p:nvPr/>
            </p:nvSpPr>
            <p:spPr bwMode="auto">
              <a:xfrm>
                <a:off x="2579075" y="3667896"/>
                <a:ext cx="21403" cy="63848"/>
              </a:xfrm>
              <a:custGeom>
                <a:avLst/>
                <a:gdLst>
                  <a:gd name="T0" fmla="*/ 0 w 70"/>
                  <a:gd name="T1" fmla="*/ 25 h 236"/>
                  <a:gd name="T2" fmla="*/ 0 w 70"/>
                  <a:gd name="T3" fmla="*/ 217 h 236"/>
                  <a:gd name="T4" fmla="*/ 70 w 70"/>
                  <a:gd name="T5" fmla="*/ 236 h 236"/>
                  <a:gd name="T6" fmla="*/ 70 w 70"/>
                  <a:gd name="T7" fmla="*/ 0 h 236"/>
                  <a:gd name="T8" fmla="*/ 0 w 70"/>
                  <a:gd name="T9" fmla="*/ 2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6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6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04" name="Rectangle 89"/>
              <p:cNvSpPr>
                <a:spLocks noChangeArrowheads="1"/>
              </p:cNvSpPr>
              <p:nvPr/>
            </p:nvSpPr>
            <p:spPr bwMode="auto">
              <a:xfrm>
                <a:off x="2600479" y="3667896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05" name="Freeform 90"/>
              <p:cNvSpPr>
                <a:spLocks/>
              </p:cNvSpPr>
              <p:nvPr/>
            </p:nvSpPr>
            <p:spPr bwMode="auto">
              <a:xfrm>
                <a:off x="2646343" y="3667896"/>
                <a:ext cx="15900" cy="65471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06" name="Freeform 91"/>
              <p:cNvSpPr>
                <a:spLocks/>
              </p:cNvSpPr>
              <p:nvPr/>
            </p:nvSpPr>
            <p:spPr bwMode="auto">
              <a:xfrm>
                <a:off x="2429251" y="3653827"/>
                <a:ext cx="21403" cy="63307"/>
              </a:xfrm>
              <a:custGeom>
                <a:avLst/>
                <a:gdLst>
                  <a:gd name="T0" fmla="*/ 0 w 70"/>
                  <a:gd name="T1" fmla="*/ 27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7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7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07" name="Rectangle 92"/>
              <p:cNvSpPr>
                <a:spLocks noChangeArrowheads="1"/>
              </p:cNvSpPr>
              <p:nvPr/>
            </p:nvSpPr>
            <p:spPr bwMode="auto">
              <a:xfrm>
                <a:off x="2450654" y="3653827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08" name="Freeform 93"/>
              <p:cNvSpPr>
                <a:spLocks/>
              </p:cNvSpPr>
              <p:nvPr/>
            </p:nvSpPr>
            <p:spPr bwMode="auto">
              <a:xfrm>
                <a:off x="2496519" y="3653827"/>
                <a:ext cx="15288" cy="65471"/>
              </a:xfrm>
              <a:custGeom>
                <a:avLst/>
                <a:gdLst>
                  <a:gd name="T0" fmla="*/ 0 w 51"/>
                  <a:gd name="T1" fmla="*/ 0 h 242"/>
                  <a:gd name="T2" fmla="*/ 51 w 51"/>
                  <a:gd name="T3" fmla="*/ 67 h 242"/>
                  <a:gd name="T4" fmla="*/ 51 w 51"/>
                  <a:gd name="T5" fmla="*/ 190 h 242"/>
                  <a:gd name="T6" fmla="*/ 0 w 51"/>
                  <a:gd name="T7" fmla="*/ 242 h 242"/>
                  <a:gd name="T8" fmla="*/ 0 w 51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2">
                    <a:moveTo>
                      <a:pt x="0" y="0"/>
                    </a:moveTo>
                    <a:lnTo>
                      <a:pt x="51" y="67"/>
                    </a:lnTo>
                    <a:lnTo>
                      <a:pt x="51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09" name="Freeform 94"/>
              <p:cNvSpPr>
                <a:spLocks/>
              </p:cNvSpPr>
              <p:nvPr/>
            </p:nvSpPr>
            <p:spPr bwMode="auto">
              <a:xfrm>
                <a:off x="2275757" y="3658697"/>
                <a:ext cx="20180" cy="64389"/>
              </a:xfrm>
              <a:custGeom>
                <a:avLst/>
                <a:gdLst>
                  <a:gd name="T0" fmla="*/ 0 w 68"/>
                  <a:gd name="T1" fmla="*/ 27 h 236"/>
                  <a:gd name="T2" fmla="*/ 0 w 68"/>
                  <a:gd name="T3" fmla="*/ 217 h 236"/>
                  <a:gd name="T4" fmla="*/ 68 w 68"/>
                  <a:gd name="T5" fmla="*/ 236 h 236"/>
                  <a:gd name="T6" fmla="*/ 68 w 68"/>
                  <a:gd name="T7" fmla="*/ 0 h 236"/>
                  <a:gd name="T8" fmla="*/ 0 w 68"/>
                  <a:gd name="T9" fmla="*/ 27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236">
                    <a:moveTo>
                      <a:pt x="0" y="27"/>
                    </a:moveTo>
                    <a:lnTo>
                      <a:pt x="0" y="217"/>
                    </a:lnTo>
                    <a:lnTo>
                      <a:pt x="68" y="236"/>
                    </a:lnTo>
                    <a:lnTo>
                      <a:pt x="68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10" name="Rectangle 95"/>
              <p:cNvSpPr>
                <a:spLocks noChangeArrowheads="1"/>
              </p:cNvSpPr>
              <p:nvPr/>
            </p:nvSpPr>
            <p:spPr bwMode="auto">
              <a:xfrm>
                <a:off x="2295937" y="3658697"/>
                <a:ext cx="46476" cy="66012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11" name="Freeform 96"/>
              <p:cNvSpPr>
                <a:spLocks/>
              </p:cNvSpPr>
              <p:nvPr/>
            </p:nvSpPr>
            <p:spPr bwMode="auto">
              <a:xfrm>
                <a:off x="2342414" y="3658697"/>
                <a:ext cx="15900" cy="66012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12" name="Freeform 97"/>
              <p:cNvSpPr>
                <a:spLocks/>
              </p:cNvSpPr>
              <p:nvPr/>
            </p:nvSpPr>
            <p:spPr bwMode="auto">
              <a:xfrm>
                <a:off x="2119817" y="3660861"/>
                <a:ext cx="20792" cy="63848"/>
              </a:xfrm>
              <a:custGeom>
                <a:avLst/>
                <a:gdLst>
                  <a:gd name="T0" fmla="*/ 0 w 70"/>
                  <a:gd name="T1" fmla="*/ 25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5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13" name="Rectangle 98"/>
              <p:cNvSpPr>
                <a:spLocks noChangeArrowheads="1"/>
              </p:cNvSpPr>
              <p:nvPr/>
            </p:nvSpPr>
            <p:spPr bwMode="auto">
              <a:xfrm>
                <a:off x="2140609" y="3660861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14" name="Freeform 99"/>
              <p:cNvSpPr>
                <a:spLocks/>
              </p:cNvSpPr>
              <p:nvPr/>
            </p:nvSpPr>
            <p:spPr bwMode="auto">
              <a:xfrm>
                <a:off x="2186474" y="3660861"/>
                <a:ext cx="15900" cy="65471"/>
              </a:xfrm>
              <a:custGeom>
                <a:avLst/>
                <a:gdLst>
                  <a:gd name="T0" fmla="*/ 0 w 53"/>
                  <a:gd name="T1" fmla="*/ 0 h 240"/>
                  <a:gd name="T2" fmla="*/ 53 w 53"/>
                  <a:gd name="T3" fmla="*/ 68 h 240"/>
                  <a:gd name="T4" fmla="*/ 53 w 53"/>
                  <a:gd name="T5" fmla="*/ 188 h 240"/>
                  <a:gd name="T6" fmla="*/ 0 w 53"/>
                  <a:gd name="T7" fmla="*/ 240 h 240"/>
                  <a:gd name="T8" fmla="*/ 0 w 53"/>
                  <a:gd name="T9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0">
                    <a:moveTo>
                      <a:pt x="0" y="0"/>
                    </a:moveTo>
                    <a:lnTo>
                      <a:pt x="53" y="68"/>
                    </a:lnTo>
                    <a:lnTo>
                      <a:pt x="53" y="188"/>
                    </a:lnTo>
                    <a:lnTo>
                      <a:pt x="0" y="2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15" name="Rectangle 100"/>
              <p:cNvSpPr>
                <a:spLocks noChangeArrowheads="1"/>
              </p:cNvSpPr>
              <p:nvPr/>
            </p:nvSpPr>
            <p:spPr bwMode="auto">
              <a:xfrm>
                <a:off x="2638393" y="3553727"/>
                <a:ext cx="6115" cy="102806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16" name="Freeform 101"/>
              <p:cNvSpPr>
                <a:spLocks/>
              </p:cNvSpPr>
              <p:nvPr/>
            </p:nvSpPr>
            <p:spPr bwMode="auto">
              <a:xfrm>
                <a:off x="2779656" y="3479599"/>
                <a:ext cx="24461" cy="108217"/>
              </a:xfrm>
              <a:custGeom>
                <a:avLst/>
                <a:gdLst>
                  <a:gd name="T0" fmla="*/ 81 w 81"/>
                  <a:gd name="T1" fmla="*/ 399 h 399"/>
                  <a:gd name="T2" fmla="*/ 81 w 81"/>
                  <a:gd name="T3" fmla="*/ 0 h 399"/>
                  <a:gd name="T4" fmla="*/ 0 w 81"/>
                  <a:gd name="T5" fmla="*/ 75 h 399"/>
                  <a:gd name="T6" fmla="*/ 0 w 81"/>
                  <a:gd name="T7" fmla="*/ 399 h 399"/>
                  <a:gd name="T8" fmla="*/ 81 w 81"/>
                  <a:gd name="T9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399">
                    <a:moveTo>
                      <a:pt x="81" y="399"/>
                    </a:moveTo>
                    <a:lnTo>
                      <a:pt x="81" y="0"/>
                    </a:lnTo>
                    <a:lnTo>
                      <a:pt x="0" y="75"/>
                    </a:lnTo>
                    <a:lnTo>
                      <a:pt x="0" y="399"/>
                    </a:lnTo>
                    <a:lnTo>
                      <a:pt x="81" y="399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17" name="Rectangle 102"/>
              <p:cNvSpPr>
                <a:spLocks noChangeArrowheads="1"/>
              </p:cNvSpPr>
              <p:nvPr/>
            </p:nvSpPr>
            <p:spPr bwMode="auto">
              <a:xfrm>
                <a:off x="2761922" y="3500160"/>
                <a:ext cx="24461" cy="8765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18" name="Freeform 103"/>
              <p:cNvSpPr>
                <a:spLocks/>
              </p:cNvSpPr>
              <p:nvPr/>
            </p:nvSpPr>
            <p:spPr bwMode="auto">
              <a:xfrm>
                <a:off x="2750915" y="3486632"/>
                <a:ext cx="16511" cy="101724"/>
              </a:xfrm>
              <a:custGeom>
                <a:avLst/>
                <a:gdLst>
                  <a:gd name="T0" fmla="*/ 55 w 55"/>
                  <a:gd name="T1" fmla="*/ 372 h 374"/>
                  <a:gd name="T2" fmla="*/ 55 w 55"/>
                  <a:gd name="T3" fmla="*/ 48 h 374"/>
                  <a:gd name="T4" fmla="*/ 0 w 55"/>
                  <a:gd name="T5" fmla="*/ 0 h 374"/>
                  <a:gd name="T6" fmla="*/ 0 w 55"/>
                  <a:gd name="T7" fmla="*/ 374 h 374"/>
                  <a:gd name="T8" fmla="*/ 55 w 55"/>
                  <a:gd name="T9" fmla="*/ 372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374">
                    <a:moveTo>
                      <a:pt x="55" y="372"/>
                    </a:moveTo>
                    <a:lnTo>
                      <a:pt x="55" y="48"/>
                    </a:lnTo>
                    <a:lnTo>
                      <a:pt x="0" y="0"/>
                    </a:lnTo>
                    <a:lnTo>
                      <a:pt x="0" y="374"/>
                    </a:lnTo>
                    <a:lnTo>
                      <a:pt x="55" y="372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19" name="Freeform 104"/>
              <p:cNvSpPr>
                <a:spLocks/>
              </p:cNvSpPr>
              <p:nvPr/>
            </p:nvSpPr>
            <p:spPr bwMode="auto">
              <a:xfrm>
                <a:off x="3062794" y="3536412"/>
                <a:ext cx="12842" cy="125531"/>
              </a:xfrm>
              <a:custGeom>
                <a:avLst/>
                <a:gdLst>
                  <a:gd name="T0" fmla="*/ 40 w 40"/>
                  <a:gd name="T1" fmla="*/ 466 h 466"/>
                  <a:gd name="T2" fmla="*/ 40 w 40"/>
                  <a:gd name="T3" fmla="*/ 60 h 466"/>
                  <a:gd name="T4" fmla="*/ 0 w 40"/>
                  <a:gd name="T5" fmla="*/ 0 h 466"/>
                  <a:gd name="T6" fmla="*/ 0 w 40"/>
                  <a:gd name="T7" fmla="*/ 466 h 466"/>
                  <a:gd name="T8" fmla="*/ 40 w 40"/>
                  <a:gd name="T9" fmla="*/ 466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66">
                    <a:moveTo>
                      <a:pt x="40" y="466"/>
                    </a:moveTo>
                    <a:lnTo>
                      <a:pt x="40" y="60"/>
                    </a:lnTo>
                    <a:lnTo>
                      <a:pt x="0" y="0"/>
                    </a:lnTo>
                    <a:lnTo>
                      <a:pt x="0" y="466"/>
                    </a:lnTo>
                    <a:lnTo>
                      <a:pt x="40" y="46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20" name="Freeform 105"/>
              <p:cNvSpPr>
                <a:spLocks/>
              </p:cNvSpPr>
              <p:nvPr/>
            </p:nvSpPr>
            <p:spPr bwMode="auto">
              <a:xfrm>
                <a:off x="2472669" y="3533166"/>
                <a:ext cx="25684" cy="109840"/>
              </a:xfrm>
              <a:custGeom>
                <a:avLst/>
                <a:gdLst>
                  <a:gd name="T0" fmla="*/ 83 w 83"/>
                  <a:gd name="T1" fmla="*/ 407 h 407"/>
                  <a:gd name="T2" fmla="*/ 83 w 83"/>
                  <a:gd name="T3" fmla="*/ 0 h 407"/>
                  <a:gd name="T4" fmla="*/ 0 w 83"/>
                  <a:gd name="T5" fmla="*/ 89 h 407"/>
                  <a:gd name="T6" fmla="*/ 0 w 83"/>
                  <a:gd name="T7" fmla="*/ 407 h 407"/>
                  <a:gd name="T8" fmla="*/ 83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83" y="40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07"/>
                    </a:lnTo>
                    <a:lnTo>
                      <a:pt x="83" y="40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21" name="Rectangle 106"/>
              <p:cNvSpPr>
                <a:spLocks noChangeArrowheads="1"/>
              </p:cNvSpPr>
              <p:nvPr/>
            </p:nvSpPr>
            <p:spPr bwMode="auto">
              <a:xfrm>
                <a:off x="2454935" y="3556973"/>
                <a:ext cx="25684" cy="8603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22" name="Freeform 107"/>
              <p:cNvSpPr>
                <a:spLocks/>
              </p:cNvSpPr>
              <p:nvPr/>
            </p:nvSpPr>
            <p:spPr bwMode="auto">
              <a:xfrm>
                <a:off x="2448819" y="3539118"/>
                <a:ext cx="12231" cy="102265"/>
              </a:xfrm>
              <a:custGeom>
                <a:avLst/>
                <a:gdLst>
                  <a:gd name="T0" fmla="*/ 41 w 41"/>
                  <a:gd name="T1" fmla="*/ 378 h 378"/>
                  <a:gd name="T2" fmla="*/ 41 w 41"/>
                  <a:gd name="T3" fmla="*/ 60 h 378"/>
                  <a:gd name="T4" fmla="*/ 0 w 41"/>
                  <a:gd name="T5" fmla="*/ 0 h 378"/>
                  <a:gd name="T6" fmla="*/ 0 w 41"/>
                  <a:gd name="T7" fmla="*/ 378 h 378"/>
                  <a:gd name="T8" fmla="*/ 41 w 41"/>
                  <a:gd name="T9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78">
                    <a:moveTo>
                      <a:pt x="41" y="378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78"/>
                    </a:lnTo>
                    <a:lnTo>
                      <a:pt x="41" y="378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23" name="Freeform 108"/>
              <p:cNvSpPr>
                <a:spLocks/>
              </p:cNvSpPr>
              <p:nvPr/>
            </p:nvSpPr>
            <p:spPr bwMode="auto">
              <a:xfrm>
                <a:off x="2316118" y="3542905"/>
                <a:ext cx="21403" cy="106593"/>
              </a:xfrm>
              <a:custGeom>
                <a:avLst/>
                <a:gdLst>
                  <a:gd name="T0" fmla="*/ 70 w 70"/>
                  <a:gd name="T1" fmla="*/ 394 h 394"/>
                  <a:gd name="T2" fmla="*/ 70 w 70"/>
                  <a:gd name="T3" fmla="*/ 0 h 394"/>
                  <a:gd name="T4" fmla="*/ 0 w 70"/>
                  <a:gd name="T5" fmla="*/ 90 h 394"/>
                  <a:gd name="T6" fmla="*/ 0 w 70"/>
                  <a:gd name="T7" fmla="*/ 394 h 394"/>
                  <a:gd name="T8" fmla="*/ 70 w 70"/>
                  <a:gd name="T9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394">
                    <a:moveTo>
                      <a:pt x="70" y="394"/>
                    </a:moveTo>
                    <a:lnTo>
                      <a:pt x="70" y="0"/>
                    </a:lnTo>
                    <a:lnTo>
                      <a:pt x="0" y="90"/>
                    </a:lnTo>
                    <a:lnTo>
                      <a:pt x="0" y="394"/>
                    </a:lnTo>
                    <a:lnTo>
                      <a:pt x="70" y="3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24" name="Freeform 109"/>
              <p:cNvSpPr>
                <a:spLocks/>
              </p:cNvSpPr>
              <p:nvPr/>
            </p:nvSpPr>
            <p:spPr bwMode="auto">
              <a:xfrm>
                <a:off x="2298383" y="3558597"/>
                <a:ext cx="25684" cy="90902"/>
              </a:xfrm>
              <a:custGeom>
                <a:avLst/>
                <a:gdLst>
                  <a:gd name="T0" fmla="*/ 83 w 83"/>
                  <a:gd name="T1" fmla="*/ 335 h 335"/>
                  <a:gd name="T2" fmla="*/ 83 w 83"/>
                  <a:gd name="T3" fmla="*/ 0 h 335"/>
                  <a:gd name="T4" fmla="*/ 0 w 83"/>
                  <a:gd name="T5" fmla="*/ 31 h 335"/>
                  <a:gd name="T6" fmla="*/ 0 w 83"/>
                  <a:gd name="T7" fmla="*/ 335 h 335"/>
                  <a:gd name="T8" fmla="*/ 83 w 83"/>
                  <a:gd name="T9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35">
                    <a:moveTo>
                      <a:pt x="83" y="335"/>
                    </a:moveTo>
                    <a:lnTo>
                      <a:pt x="83" y="0"/>
                    </a:lnTo>
                    <a:lnTo>
                      <a:pt x="0" y="31"/>
                    </a:lnTo>
                    <a:lnTo>
                      <a:pt x="0" y="335"/>
                    </a:lnTo>
                    <a:lnTo>
                      <a:pt x="83" y="33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25" name="Freeform 110"/>
              <p:cNvSpPr>
                <a:spLocks/>
              </p:cNvSpPr>
              <p:nvPr/>
            </p:nvSpPr>
            <p:spPr bwMode="auto">
              <a:xfrm>
                <a:off x="2291656" y="3549398"/>
                <a:ext cx="12231" cy="98477"/>
              </a:xfrm>
              <a:custGeom>
                <a:avLst/>
                <a:gdLst>
                  <a:gd name="T0" fmla="*/ 41 w 41"/>
                  <a:gd name="T1" fmla="*/ 364 h 364"/>
                  <a:gd name="T2" fmla="*/ 41 w 41"/>
                  <a:gd name="T3" fmla="*/ 60 h 364"/>
                  <a:gd name="T4" fmla="*/ 0 w 41"/>
                  <a:gd name="T5" fmla="*/ 0 h 364"/>
                  <a:gd name="T6" fmla="*/ 0 w 41"/>
                  <a:gd name="T7" fmla="*/ 364 h 364"/>
                  <a:gd name="T8" fmla="*/ 41 w 41"/>
                  <a:gd name="T9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64">
                    <a:moveTo>
                      <a:pt x="41" y="364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64"/>
                    </a:lnTo>
                    <a:lnTo>
                      <a:pt x="41" y="364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26" name="Freeform 111"/>
              <p:cNvSpPr>
                <a:spLocks/>
              </p:cNvSpPr>
              <p:nvPr/>
            </p:nvSpPr>
            <p:spPr bwMode="auto">
              <a:xfrm>
                <a:off x="2158955" y="3555350"/>
                <a:ext cx="25072" cy="94149"/>
              </a:xfrm>
              <a:custGeom>
                <a:avLst/>
                <a:gdLst>
                  <a:gd name="T0" fmla="*/ 83 w 83"/>
                  <a:gd name="T1" fmla="*/ 347 h 347"/>
                  <a:gd name="T2" fmla="*/ 83 w 83"/>
                  <a:gd name="T3" fmla="*/ 0 h 347"/>
                  <a:gd name="T4" fmla="*/ 0 w 83"/>
                  <a:gd name="T5" fmla="*/ 89 h 347"/>
                  <a:gd name="T6" fmla="*/ 0 w 83"/>
                  <a:gd name="T7" fmla="*/ 347 h 347"/>
                  <a:gd name="T8" fmla="*/ 83 w 83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47">
                    <a:moveTo>
                      <a:pt x="83" y="34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347"/>
                    </a:lnTo>
                    <a:lnTo>
                      <a:pt x="83" y="34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27" name="Rectangle 112"/>
              <p:cNvSpPr>
                <a:spLocks noChangeArrowheads="1"/>
              </p:cNvSpPr>
              <p:nvPr/>
            </p:nvSpPr>
            <p:spPr bwMode="auto">
              <a:xfrm>
                <a:off x="2140609" y="3579699"/>
                <a:ext cx="25684" cy="69800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28" name="Freeform 113"/>
              <p:cNvSpPr>
                <a:spLocks/>
              </p:cNvSpPr>
              <p:nvPr/>
            </p:nvSpPr>
            <p:spPr bwMode="auto">
              <a:xfrm>
                <a:off x="2134494" y="3561302"/>
                <a:ext cx="12231" cy="86573"/>
              </a:xfrm>
              <a:custGeom>
                <a:avLst/>
                <a:gdLst>
                  <a:gd name="T0" fmla="*/ 40 w 40"/>
                  <a:gd name="T1" fmla="*/ 320 h 320"/>
                  <a:gd name="T2" fmla="*/ 40 w 40"/>
                  <a:gd name="T3" fmla="*/ 62 h 320"/>
                  <a:gd name="T4" fmla="*/ 0 w 40"/>
                  <a:gd name="T5" fmla="*/ 0 h 320"/>
                  <a:gd name="T6" fmla="*/ 0 w 40"/>
                  <a:gd name="T7" fmla="*/ 320 h 320"/>
                  <a:gd name="T8" fmla="*/ 40 w 40"/>
                  <a:gd name="T9" fmla="*/ 32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320">
                    <a:moveTo>
                      <a:pt x="40" y="320"/>
                    </a:moveTo>
                    <a:lnTo>
                      <a:pt x="40" y="62"/>
                    </a:lnTo>
                    <a:lnTo>
                      <a:pt x="0" y="0"/>
                    </a:lnTo>
                    <a:lnTo>
                      <a:pt x="0" y="320"/>
                    </a:lnTo>
                    <a:lnTo>
                      <a:pt x="40" y="32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29" name="Freeform 114"/>
              <p:cNvSpPr>
                <a:spLocks/>
              </p:cNvSpPr>
              <p:nvPr/>
            </p:nvSpPr>
            <p:spPr bwMode="auto">
              <a:xfrm>
                <a:off x="3062794" y="3744730"/>
                <a:ext cx="12842" cy="149880"/>
              </a:xfrm>
              <a:custGeom>
                <a:avLst/>
                <a:gdLst>
                  <a:gd name="T0" fmla="*/ 40 w 40"/>
                  <a:gd name="T1" fmla="*/ 553 h 553"/>
                  <a:gd name="T2" fmla="*/ 40 w 40"/>
                  <a:gd name="T3" fmla="*/ 2 h 553"/>
                  <a:gd name="T4" fmla="*/ 0 w 40"/>
                  <a:gd name="T5" fmla="*/ 0 h 553"/>
                  <a:gd name="T6" fmla="*/ 0 w 40"/>
                  <a:gd name="T7" fmla="*/ 553 h 553"/>
                  <a:gd name="T8" fmla="*/ 40 w 40"/>
                  <a:gd name="T9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53">
                    <a:moveTo>
                      <a:pt x="40" y="553"/>
                    </a:moveTo>
                    <a:lnTo>
                      <a:pt x="40" y="2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40" y="55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30" name="Freeform 115"/>
              <p:cNvSpPr>
                <a:spLocks/>
              </p:cNvSpPr>
              <p:nvPr/>
            </p:nvSpPr>
            <p:spPr bwMode="auto">
              <a:xfrm>
                <a:off x="2595586" y="3744188"/>
                <a:ext cx="9784" cy="150421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5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5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31" name="Rectangle 116"/>
              <p:cNvSpPr>
                <a:spLocks noChangeArrowheads="1"/>
              </p:cNvSpPr>
              <p:nvPr/>
            </p:nvSpPr>
            <p:spPr bwMode="auto">
              <a:xfrm>
                <a:off x="2473892" y="3748517"/>
                <a:ext cx="24461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32" name="Rectangle 117"/>
              <p:cNvSpPr>
                <a:spLocks noChangeArrowheads="1"/>
              </p:cNvSpPr>
              <p:nvPr/>
            </p:nvSpPr>
            <p:spPr bwMode="auto">
              <a:xfrm>
                <a:off x="2457381" y="3749058"/>
                <a:ext cx="25684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33" name="Freeform 118"/>
              <p:cNvSpPr>
                <a:spLocks/>
              </p:cNvSpPr>
              <p:nvPr/>
            </p:nvSpPr>
            <p:spPr bwMode="auto">
              <a:xfrm>
                <a:off x="2446985" y="3743647"/>
                <a:ext cx="8561" cy="149880"/>
              </a:xfrm>
              <a:custGeom>
                <a:avLst/>
                <a:gdLst>
                  <a:gd name="T0" fmla="*/ 29 w 29"/>
                  <a:gd name="T1" fmla="*/ 555 h 555"/>
                  <a:gd name="T2" fmla="*/ 29 w 29"/>
                  <a:gd name="T3" fmla="*/ 4 h 555"/>
                  <a:gd name="T4" fmla="*/ 0 w 29"/>
                  <a:gd name="T5" fmla="*/ 0 h 555"/>
                  <a:gd name="T6" fmla="*/ 0 w 29"/>
                  <a:gd name="T7" fmla="*/ 553 h 555"/>
                  <a:gd name="T8" fmla="*/ 29 w 29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55">
                    <a:moveTo>
                      <a:pt x="29" y="555"/>
                    </a:moveTo>
                    <a:lnTo>
                      <a:pt x="29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29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34" name="Rectangle 119"/>
              <p:cNvSpPr>
                <a:spLocks noChangeArrowheads="1"/>
              </p:cNvSpPr>
              <p:nvPr/>
            </p:nvSpPr>
            <p:spPr bwMode="auto">
              <a:xfrm>
                <a:off x="2319175" y="3748517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35" name="Rectangle 120"/>
              <p:cNvSpPr>
                <a:spLocks noChangeArrowheads="1"/>
              </p:cNvSpPr>
              <p:nvPr/>
            </p:nvSpPr>
            <p:spPr bwMode="auto">
              <a:xfrm>
                <a:off x="2298383" y="3749058"/>
                <a:ext cx="27519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36" name="Freeform 121"/>
              <p:cNvSpPr>
                <a:spLocks/>
              </p:cNvSpPr>
              <p:nvPr/>
            </p:nvSpPr>
            <p:spPr bwMode="auto">
              <a:xfrm>
                <a:off x="2287987" y="3743647"/>
                <a:ext cx="9173" cy="149880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37" name="Rectangle 122"/>
              <p:cNvSpPr>
                <a:spLocks noChangeArrowheads="1"/>
              </p:cNvSpPr>
              <p:nvPr/>
            </p:nvSpPr>
            <p:spPr bwMode="auto">
              <a:xfrm>
                <a:off x="2163236" y="3748517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38" name="Rectangle 123"/>
              <p:cNvSpPr>
                <a:spLocks noChangeArrowheads="1"/>
              </p:cNvSpPr>
              <p:nvPr/>
            </p:nvSpPr>
            <p:spPr bwMode="auto">
              <a:xfrm>
                <a:off x="2141832" y="3749058"/>
                <a:ext cx="29965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39" name="Freeform 124"/>
              <p:cNvSpPr>
                <a:spLocks/>
              </p:cNvSpPr>
              <p:nvPr/>
            </p:nvSpPr>
            <p:spPr bwMode="auto">
              <a:xfrm>
                <a:off x="2132048" y="3743647"/>
                <a:ext cx="9173" cy="149880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40" name="Freeform 125"/>
              <p:cNvSpPr>
                <a:spLocks/>
              </p:cNvSpPr>
              <p:nvPr/>
            </p:nvSpPr>
            <p:spPr bwMode="auto">
              <a:xfrm>
                <a:off x="3216287" y="3551563"/>
                <a:ext cx="12842" cy="112545"/>
              </a:xfrm>
              <a:custGeom>
                <a:avLst/>
                <a:gdLst>
                  <a:gd name="T0" fmla="*/ 41 w 41"/>
                  <a:gd name="T1" fmla="*/ 417 h 417"/>
                  <a:gd name="T2" fmla="*/ 41 w 41"/>
                  <a:gd name="T3" fmla="*/ 62 h 417"/>
                  <a:gd name="T4" fmla="*/ 0 w 41"/>
                  <a:gd name="T5" fmla="*/ 0 h 417"/>
                  <a:gd name="T6" fmla="*/ 0 w 41"/>
                  <a:gd name="T7" fmla="*/ 417 h 417"/>
                  <a:gd name="T8" fmla="*/ 41 w 41"/>
                  <a:gd name="T9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17">
                    <a:moveTo>
                      <a:pt x="41" y="41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417"/>
                    </a:lnTo>
                    <a:lnTo>
                      <a:pt x="41" y="41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41" name="Freeform 126"/>
              <p:cNvSpPr>
                <a:spLocks/>
              </p:cNvSpPr>
              <p:nvPr/>
            </p:nvSpPr>
            <p:spPr bwMode="auto">
              <a:xfrm>
                <a:off x="3216287" y="3744188"/>
                <a:ext cx="12842" cy="145010"/>
              </a:xfrm>
              <a:custGeom>
                <a:avLst/>
                <a:gdLst>
                  <a:gd name="T0" fmla="*/ 41 w 41"/>
                  <a:gd name="T1" fmla="*/ 537 h 537"/>
                  <a:gd name="T2" fmla="*/ 41 w 41"/>
                  <a:gd name="T3" fmla="*/ 62 h 537"/>
                  <a:gd name="T4" fmla="*/ 0 w 41"/>
                  <a:gd name="T5" fmla="*/ 0 h 537"/>
                  <a:gd name="T6" fmla="*/ 0 w 41"/>
                  <a:gd name="T7" fmla="*/ 537 h 537"/>
                  <a:gd name="T8" fmla="*/ 41 w 41"/>
                  <a:gd name="T9" fmla="*/ 537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37">
                    <a:moveTo>
                      <a:pt x="41" y="53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537"/>
                    </a:lnTo>
                    <a:lnTo>
                      <a:pt x="41" y="53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42" name="Freeform 127"/>
              <p:cNvSpPr>
                <a:spLocks/>
              </p:cNvSpPr>
              <p:nvPr/>
            </p:nvSpPr>
            <p:spPr bwMode="auto">
              <a:xfrm>
                <a:off x="3371616" y="3569418"/>
                <a:ext cx="12231" cy="93607"/>
              </a:xfrm>
              <a:custGeom>
                <a:avLst/>
                <a:gdLst>
                  <a:gd name="T0" fmla="*/ 41 w 41"/>
                  <a:gd name="T1" fmla="*/ 347 h 347"/>
                  <a:gd name="T2" fmla="*/ 41 w 41"/>
                  <a:gd name="T3" fmla="*/ 53 h 347"/>
                  <a:gd name="T4" fmla="*/ 0 w 41"/>
                  <a:gd name="T5" fmla="*/ 0 h 347"/>
                  <a:gd name="T6" fmla="*/ 0 w 41"/>
                  <a:gd name="T7" fmla="*/ 347 h 347"/>
                  <a:gd name="T8" fmla="*/ 41 w 41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47">
                    <a:moveTo>
                      <a:pt x="41" y="347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347"/>
                    </a:lnTo>
                    <a:lnTo>
                      <a:pt x="41" y="34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43" name="Freeform 128"/>
              <p:cNvSpPr>
                <a:spLocks/>
              </p:cNvSpPr>
              <p:nvPr/>
            </p:nvSpPr>
            <p:spPr bwMode="auto">
              <a:xfrm>
                <a:off x="3371616" y="3742565"/>
                <a:ext cx="12231" cy="152044"/>
              </a:xfrm>
              <a:custGeom>
                <a:avLst/>
                <a:gdLst>
                  <a:gd name="T0" fmla="*/ 41 w 41"/>
                  <a:gd name="T1" fmla="*/ 563 h 563"/>
                  <a:gd name="T2" fmla="*/ 41 w 41"/>
                  <a:gd name="T3" fmla="*/ 53 h 563"/>
                  <a:gd name="T4" fmla="*/ 0 w 41"/>
                  <a:gd name="T5" fmla="*/ 0 h 563"/>
                  <a:gd name="T6" fmla="*/ 0 w 41"/>
                  <a:gd name="T7" fmla="*/ 563 h 563"/>
                  <a:gd name="T8" fmla="*/ 41 w 41"/>
                  <a:gd name="T9" fmla="*/ 563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63">
                    <a:moveTo>
                      <a:pt x="41" y="563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563"/>
                    </a:lnTo>
                    <a:lnTo>
                      <a:pt x="41" y="56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44" name="Freeform 129"/>
              <p:cNvSpPr>
                <a:spLocks/>
              </p:cNvSpPr>
              <p:nvPr/>
            </p:nvSpPr>
            <p:spPr bwMode="auto">
              <a:xfrm>
                <a:off x="3371004" y="3346492"/>
                <a:ext cx="61764" cy="141223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45" name="Freeform 130"/>
              <p:cNvSpPr>
                <a:spLocks/>
              </p:cNvSpPr>
              <p:nvPr/>
            </p:nvSpPr>
            <p:spPr bwMode="auto">
              <a:xfrm>
                <a:off x="3385681" y="3358937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46" name="Freeform 131"/>
              <p:cNvSpPr>
                <a:spLocks/>
              </p:cNvSpPr>
              <p:nvPr/>
            </p:nvSpPr>
            <p:spPr bwMode="auto">
              <a:xfrm>
                <a:off x="3400969" y="3358937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47" name="Freeform 132"/>
              <p:cNvSpPr>
                <a:spLocks/>
              </p:cNvSpPr>
              <p:nvPr/>
            </p:nvSpPr>
            <p:spPr bwMode="auto">
              <a:xfrm>
                <a:off x="3215064" y="3328636"/>
                <a:ext cx="61764" cy="141223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48" name="Freeform 133"/>
              <p:cNvSpPr>
                <a:spLocks/>
              </p:cNvSpPr>
              <p:nvPr/>
            </p:nvSpPr>
            <p:spPr bwMode="auto">
              <a:xfrm>
                <a:off x="3229741" y="3341081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49" name="Freeform 134"/>
              <p:cNvSpPr>
                <a:spLocks/>
              </p:cNvSpPr>
              <p:nvPr/>
            </p:nvSpPr>
            <p:spPr bwMode="auto">
              <a:xfrm>
                <a:off x="3245030" y="3341081"/>
                <a:ext cx="15288" cy="120121"/>
              </a:xfrm>
              <a:custGeom>
                <a:avLst/>
                <a:gdLst>
                  <a:gd name="T0" fmla="*/ 6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50" name="Freeform 135"/>
              <p:cNvSpPr>
                <a:spLocks/>
              </p:cNvSpPr>
              <p:nvPr/>
            </p:nvSpPr>
            <p:spPr bwMode="auto">
              <a:xfrm>
                <a:off x="2752138" y="3270199"/>
                <a:ext cx="62376" cy="141764"/>
              </a:xfrm>
              <a:custGeom>
                <a:avLst/>
                <a:gdLst>
                  <a:gd name="T0" fmla="*/ 0 w 204"/>
                  <a:gd name="T1" fmla="*/ 510 h 524"/>
                  <a:gd name="T2" fmla="*/ 16 w 204"/>
                  <a:gd name="T3" fmla="*/ 8 h 524"/>
                  <a:gd name="T4" fmla="*/ 183 w 204"/>
                  <a:gd name="T5" fmla="*/ 0 h 524"/>
                  <a:gd name="T6" fmla="*/ 204 w 204"/>
                  <a:gd name="T7" fmla="*/ 524 h 524"/>
                  <a:gd name="T8" fmla="*/ 0 w 204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0"/>
                    </a:moveTo>
                    <a:lnTo>
                      <a:pt x="16" y="8"/>
                    </a:lnTo>
                    <a:lnTo>
                      <a:pt x="183" y="0"/>
                    </a:lnTo>
                    <a:lnTo>
                      <a:pt x="204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51" name="Freeform 136"/>
              <p:cNvSpPr>
                <a:spLocks/>
              </p:cNvSpPr>
              <p:nvPr/>
            </p:nvSpPr>
            <p:spPr bwMode="auto">
              <a:xfrm>
                <a:off x="2766814" y="3282644"/>
                <a:ext cx="15900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52" name="Freeform 137"/>
              <p:cNvSpPr>
                <a:spLocks/>
              </p:cNvSpPr>
              <p:nvPr/>
            </p:nvSpPr>
            <p:spPr bwMode="auto">
              <a:xfrm>
                <a:off x="2782714" y="3282644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3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53" name="Freeform 138"/>
              <p:cNvSpPr>
                <a:spLocks/>
              </p:cNvSpPr>
              <p:nvPr/>
            </p:nvSpPr>
            <p:spPr bwMode="auto">
              <a:xfrm>
                <a:off x="2603536" y="3333506"/>
                <a:ext cx="61764" cy="142305"/>
              </a:xfrm>
              <a:custGeom>
                <a:avLst/>
                <a:gdLst>
                  <a:gd name="T0" fmla="*/ 0 w 201"/>
                  <a:gd name="T1" fmla="*/ 512 h 525"/>
                  <a:gd name="T2" fmla="*/ 15 w 201"/>
                  <a:gd name="T3" fmla="*/ 8 h 525"/>
                  <a:gd name="T4" fmla="*/ 182 w 201"/>
                  <a:gd name="T5" fmla="*/ 0 h 525"/>
                  <a:gd name="T6" fmla="*/ 201 w 201"/>
                  <a:gd name="T7" fmla="*/ 525 h 525"/>
                  <a:gd name="T8" fmla="*/ 0 w 201"/>
                  <a:gd name="T9" fmla="*/ 512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525">
                    <a:moveTo>
                      <a:pt x="0" y="512"/>
                    </a:moveTo>
                    <a:lnTo>
                      <a:pt x="15" y="8"/>
                    </a:lnTo>
                    <a:lnTo>
                      <a:pt x="182" y="0"/>
                    </a:lnTo>
                    <a:lnTo>
                      <a:pt x="201" y="525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54" name="Freeform 139"/>
              <p:cNvSpPr>
                <a:spLocks/>
              </p:cNvSpPr>
              <p:nvPr/>
            </p:nvSpPr>
            <p:spPr bwMode="auto">
              <a:xfrm>
                <a:off x="2618213" y="3346492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55" name="Freeform 140"/>
              <p:cNvSpPr>
                <a:spLocks/>
              </p:cNvSpPr>
              <p:nvPr/>
            </p:nvSpPr>
            <p:spPr bwMode="auto">
              <a:xfrm>
                <a:off x="2633501" y="3346492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56" name="Freeform 141"/>
              <p:cNvSpPr>
                <a:spLocks/>
              </p:cNvSpPr>
              <p:nvPr/>
            </p:nvSpPr>
            <p:spPr bwMode="auto">
              <a:xfrm>
                <a:off x="2437200" y="3331883"/>
                <a:ext cx="62376" cy="141764"/>
              </a:xfrm>
              <a:custGeom>
                <a:avLst/>
                <a:gdLst>
                  <a:gd name="T0" fmla="*/ 0 w 203"/>
                  <a:gd name="T1" fmla="*/ 510 h 523"/>
                  <a:gd name="T2" fmla="*/ 15 w 203"/>
                  <a:gd name="T3" fmla="*/ 8 h 523"/>
                  <a:gd name="T4" fmla="*/ 184 w 203"/>
                  <a:gd name="T5" fmla="*/ 0 h 523"/>
                  <a:gd name="T6" fmla="*/ 203 w 203"/>
                  <a:gd name="T7" fmla="*/ 523 h 523"/>
                  <a:gd name="T8" fmla="*/ 0 w 203"/>
                  <a:gd name="T9" fmla="*/ 510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3">
                    <a:moveTo>
                      <a:pt x="0" y="510"/>
                    </a:moveTo>
                    <a:lnTo>
                      <a:pt x="15" y="8"/>
                    </a:lnTo>
                    <a:lnTo>
                      <a:pt x="184" y="0"/>
                    </a:lnTo>
                    <a:lnTo>
                      <a:pt x="203" y="523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57" name="Freeform 142"/>
              <p:cNvSpPr>
                <a:spLocks/>
              </p:cNvSpPr>
              <p:nvPr/>
            </p:nvSpPr>
            <p:spPr bwMode="auto">
              <a:xfrm>
                <a:off x="2452489" y="3344869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58" name="Freeform 143"/>
              <p:cNvSpPr>
                <a:spLocks/>
              </p:cNvSpPr>
              <p:nvPr/>
            </p:nvSpPr>
            <p:spPr bwMode="auto">
              <a:xfrm>
                <a:off x="2467777" y="3344869"/>
                <a:ext cx="15900" cy="120121"/>
              </a:xfrm>
              <a:custGeom>
                <a:avLst/>
                <a:gdLst>
                  <a:gd name="T0" fmla="*/ 4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4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59" name="Freeform 144"/>
              <p:cNvSpPr>
                <a:spLocks/>
              </p:cNvSpPr>
              <p:nvPr/>
            </p:nvSpPr>
            <p:spPr bwMode="auto">
              <a:xfrm>
                <a:off x="2279426" y="3346492"/>
                <a:ext cx="62376" cy="141223"/>
              </a:xfrm>
              <a:custGeom>
                <a:avLst/>
                <a:gdLst>
                  <a:gd name="T0" fmla="*/ 0 w 203"/>
                  <a:gd name="T1" fmla="*/ 510 h 524"/>
                  <a:gd name="T2" fmla="*/ 13 w 203"/>
                  <a:gd name="T3" fmla="*/ 8 h 524"/>
                  <a:gd name="T4" fmla="*/ 184 w 203"/>
                  <a:gd name="T5" fmla="*/ 0 h 524"/>
                  <a:gd name="T6" fmla="*/ 203 w 203"/>
                  <a:gd name="T7" fmla="*/ 524 h 524"/>
                  <a:gd name="T8" fmla="*/ 0 w 203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4">
                    <a:moveTo>
                      <a:pt x="0" y="510"/>
                    </a:moveTo>
                    <a:lnTo>
                      <a:pt x="13" y="8"/>
                    </a:lnTo>
                    <a:lnTo>
                      <a:pt x="184" y="0"/>
                    </a:lnTo>
                    <a:lnTo>
                      <a:pt x="203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60" name="Freeform 145"/>
              <p:cNvSpPr>
                <a:spLocks/>
              </p:cNvSpPr>
              <p:nvPr/>
            </p:nvSpPr>
            <p:spPr bwMode="auto">
              <a:xfrm>
                <a:off x="2294103" y="3358937"/>
                <a:ext cx="15900" cy="120121"/>
              </a:xfrm>
              <a:custGeom>
                <a:avLst/>
                <a:gdLst>
                  <a:gd name="T0" fmla="*/ 6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6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61" name="Freeform 146"/>
              <p:cNvSpPr>
                <a:spLocks/>
              </p:cNvSpPr>
              <p:nvPr/>
            </p:nvSpPr>
            <p:spPr bwMode="auto">
              <a:xfrm>
                <a:off x="2310002" y="3358937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62" name="Freeform 147"/>
              <p:cNvSpPr>
                <a:spLocks/>
              </p:cNvSpPr>
              <p:nvPr/>
            </p:nvSpPr>
            <p:spPr bwMode="auto">
              <a:xfrm>
                <a:off x="2139386" y="3353526"/>
                <a:ext cx="61764" cy="141764"/>
              </a:xfrm>
              <a:custGeom>
                <a:avLst/>
                <a:gdLst>
                  <a:gd name="T0" fmla="*/ 0 w 202"/>
                  <a:gd name="T1" fmla="*/ 510 h 524"/>
                  <a:gd name="T2" fmla="*/ 15 w 202"/>
                  <a:gd name="T3" fmla="*/ 6 h 524"/>
                  <a:gd name="T4" fmla="*/ 182 w 202"/>
                  <a:gd name="T5" fmla="*/ 0 h 524"/>
                  <a:gd name="T6" fmla="*/ 202 w 202"/>
                  <a:gd name="T7" fmla="*/ 524 h 524"/>
                  <a:gd name="T8" fmla="*/ 0 w 202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2" h="524">
                    <a:moveTo>
                      <a:pt x="0" y="510"/>
                    </a:moveTo>
                    <a:lnTo>
                      <a:pt x="15" y="6"/>
                    </a:lnTo>
                    <a:lnTo>
                      <a:pt x="182" y="0"/>
                    </a:lnTo>
                    <a:lnTo>
                      <a:pt x="202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63" name="Freeform 148"/>
              <p:cNvSpPr>
                <a:spLocks/>
              </p:cNvSpPr>
              <p:nvPr/>
            </p:nvSpPr>
            <p:spPr bwMode="auto">
              <a:xfrm>
                <a:off x="2154674" y="3365971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64" name="Freeform 149"/>
              <p:cNvSpPr>
                <a:spLocks/>
              </p:cNvSpPr>
              <p:nvPr/>
            </p:nvSpPr>
            <p:spPr bwMode="auto">
              <a:xfrm>
                <a:off x="2169963" y="3365971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65" name="Freeform 150"/>
              <p:cNvSpPr>
                <a:spLocks/>
              </p:cNvSpPr>
              <p:nvPr/>
            </p:nvSpPr>
            <p:spPr bwMode="auto">
              <a:xfrm>
                <a:off x="3057902" y="3304828"/>
                <a:ext cx="61764" cy="142305"/>
              </a:xfrm>
              <a:custGeom>
                <a:avLst/>
                <a:gdLst>
                  <a:gd name="T0" fmla="*/ 204 w 204"/>
                  <a:gd name="T1" fmla="*/ 512 h 526"/>
                  <a:gd name="T2" fmla="*/ 188 w 204"/>
                  <a:gd name="T3" fmla="*/ 8 h 526"/>
                  <a:gd name="T4" fmla="*/ 20 w 204"/>
                  <a:gd name="T5" fmla="*/ 0 h 526"/>
                  <a:gd name="T6" fmla="*/ 0 w 204"/>
                  <a:gd name="T7" fmla="*/ 526 h 526"/>
                  <a:gd name="T8" fmla="*/ 204 w 204"/>
                  <a:gd name="T9" fmla="*/ 512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6">
                    <a:moveTo>
                      <a:pt x="204" y="512"/>
                    </a:moveTo>
                    <a:lnTo>
                      <a:pt x="188" y="8"/>
                    </a:lnTo>
                    <a:lnTo>
                      <a:pt x="20" y="0"/>
                    </a:lnTo>
                    <a:lnTo>
                      <a:pt x="0" y="526"/>
                    </a:lnTo>
                    <a:lnTo>
                      <a:pt x="204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66" name="Freeform 151"/>
              <p:cNvSpPr>
                <a:spLocks/>
              </p:cNvSpPr>
              <p:nvPr/>
            </p:nvSpPr>
            <p:spPr bwMode="auto">
              <a:xfrm>
                <a:off x="3089701" y="3317273"/>
                <a:ext cx="15288" cy="120121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3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67" name="Freeform 152"/>
              <p:cNvSpPr>
                <a:spLocks/>
              </p:cNvSpPr>
              <p:nvPr/>
            </p:nvSpPr>
            <p:spPr bwMode="auto">
              <a:xfrm>
                <a:off x="3073802" y="3317273"/>
                <a:ext cx="15900" cy="120121"/>
              </a:xfrm>
              <a:custGeom>
                <a:avLst/>
                <a:gdLst>
                  <a:gd name="T0" fmla="*/ 49 w 53"/>
                  <a:gd name="T1" fmla="*/ 0 h 444"/>
                  <a:gd name="T2" fmla="*/ 53 w 53"/>
                  <a:gd name="T3" fmla="*/ 444 h 444"/>
                  <a:gd name="T4" fmla="*/ 0 w 53"/>
                  <a:gd name="T5" fmla="*/ 444 h 444"/>
                  <a:gd name="T6" fmla="*/ 0 w 53"/>
                  <a:gd name="T7" fmla="*/ 13 h 444"/>
                  <a:gd name="T8" fmla="*/ 49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9" y="0"/>
                    </a:moveTo>
                    <a:lnTo>
                      <a:pt x="53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68" name="Freeform 153"/>
              <p:cNvSpPr>
                <a:spLocks/>
              </p:cNvSpPr>
              <p:nvPr/>
            </p:nvSpPr>
            <p:spPr bwMode="auto">
              <a:xfrm>
                <a:off x="2890954" y="3324849"/>
                <a:ext cx="62376" cy="141764"/>
              </a:xfrm>
              <a:custGeom>
                <a:avLst/>
                <a:gdLst>
                  <a:gd name="T0" fmla="*/ 204 w 204"/>
                  <a:gd name="T1" fmla="*/ 508 h 523"/>
                  <a:gd name="T2" fmla="*/ 188 w 204"/>
                  <a:gd name="T3" fmla="*/ 6 h 523"/>
                  <a:gd name="T4" fmla="*/ 20 w 204"/>
                  <a:gd name="T5" fmla="*/ 0 h 523"/>
                  <a:gd name="T6" fmla="*/ 0 w 204"/>
                  <a:gd name="T7" fmla="*/ 523 h 523"/>
                  <a:gd name="T8" fmla="*/ 204 w 204"/>
                  <a:gd name="T9" fmla="*/ 508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3">
                    <a:moveTo>
                      <a:pt x="204" y="508"/>
                    </a:moveTo>
                    <a:lnTo>
                      <a:pt x="188" y="6"/>
                    </a:lnTo>
                    <a:lnTo>
                      <a:pt x="20" y="0"/>
                    </a:lnTo>
                    <a:lnTo>
                      <a:pt x="0" y="523"/>
                    </a:lnTo>
                    <a:lnTo>
                      <a:pt x="204" y="508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69" name="Freeform 154"/>
              <p:cNvSpPr>
                <a:spLocks/>
              </p:cNvSpPr>
              <p:nvPr/>
            </p:nvSpPr>
            <p:spPr bwMode="auto">
              <a:xfrm>
                <a:off x="2922754" y="3336752"/>
                <a:ext cx="15900" cy="120121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4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70" name="Freeform 155"/>
              <p:cNvSpPr>
                <a:spLocks/>
              </p:cNvSpPr>
              <p:nvPr/>
            </p:nvSpPr>
            <p:spPr bwMode="auto">
              <a:xfrm>
                <a:off x="2907466" y="3336752"/>
                <a:ext cx="15288" cy="120121"/>
              </a:xfrm>
              <a:custGeom>
                <a:avLst/>
                <a:gdLst>
                  <a:gd name="T0" fmla="*/ 45 w 51"/>
                  <a:gd name="T1" fmla="*/ 0 h 444"/>
                  <a:gd name="T2" fmla="*/ 51 w 51"/>
                  <a:gd name="T3" fmla="*/ 444 h 444"/>
                  <a:gd name="T4" fmla="*/ 0 w 51"/>
                  <a:gd name="T5" fmla="*/ 444 h 444"/>
                  <a:gd name="T6" fmla="*/ 0 w 51"/>
                  <a:gd name="T7" fmla="*/ 14 h 444"/>
                  <a:gd name="T8" fmla="*/ 45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5" y="0"/>
                    </a:moveTo>
                    <a:lnTo>
                      <a:pt x="51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71" name="Freeform 156"/>
              <p:cNvSpPr>
                <a:spLocks/>
              </p:cNvSpPr>
              <p:nvPr/>
            </p:nvSpPr>
            <p:spPr bwMode="auto">
              <a:xfrm>
                <a:off x="2128990" y="3926534"/>
                <a:ext cx="1301333" cy="20020"/>
              </a:xfrm>
              <a:custGeom>
                <a:avLst/>
                <a:gdLst>
                  <a:gd name="T0" fmla="*/ 4197 w 4255"/>
                  <a:gd name="T1" fmla="*/ 73 h 73"/>
                  <a:gd name="T2" fmla="*/ 4255 w 4255"/>
                  <a:gd name="T3" fmla="*/ 0 h 73"/>
                  <a:gd name="T4" fmla="*/ 0 w 4255"/>
                  <a:gd name="T5" fmla="*/ 0 h 73"/>
                  <a:gd name="T6" fmla="*/ 0 w 4255"/>
                  <a:gd name="T7" fmla="*/ 73 h 73"/>
                  <a:gd name="T8" fmla="*/ 4197 w 4255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5" h="73">
                    <a:moveTo>
                      <a:pt x="4197" y="73"/>
                    </a:moveTo>
                    <a:lnTo>
                      <a:pt x="4255" y="0"/>
                    </a:lnTo>
                    <a:lnTo>
                      <a:pt x="0" y="0"/>
                    </a:lnTo>
                    <a:lnTo>
                      <a:pt x="0" y="73"/>
                    </a:lnTo>
                    <a:lnTo>
                      <a:pt x="4197" y="7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72" name="Freeform 157"/>
              <p:cNvSpPr>
                <a:spLocks/>
              </p:cNvSpPr>
              <p:nvPr/>
            </p:nvSpPr>
            <p:spPr bwMode="auto">
              <a:xfrm>
                <a:off x="3368558" y="3205269"/>
                <a:ext cx="75830" cy="112545"/>
              </a:xfrm>
              <a:custGeom>
                <a:avLst/>
                <a:gdLst>
                  <a:gd name="T0" fmla="*/ 144 w 249"/>
                  <a:gd name="T1" fmla="*/ 417 h 417"/>
                  <a:gd name="T2" fmla="*/ 150 w 249"/>
                  <a:gd name="T3" fmla="*/ 415 h 417"/>
                  <a:gd name="T4" fmla="*/ 169 w 249"/>
                  <a:gd name="T5" fmla="*/ 413 h 417"/>
                  <a:gd name="T6" fmla="*/ 192 w 249"/>
                  <a:gd name="T7" fmla="*/ 407 h 417"/>
                  <a:gd name="T8" fmla="*/ 218 w 249"/>
                  <a:gd name="T9" fmla="*/ 399 h 417"/>
                  <a:gd name="T10" fmla="*/ 237 w 249"/>
                  <a:gd name="T11" fmla="*/ 380 h 417"/>
                  <a:gd name="T12" fmla="*/ 249 w 249"/>
                  <a:gd name="T13" fmla="*/ 355 h 417"/>
                  <a:gd name="T14" fmla="*/ 243 w 249"/>
                  <a:gd name="T15" fmla="*/ 318 h 417"/>
                  <a:gd name="T16" fmla="*/ 221 w 249"/>
                  <a:gd name="T17" fmla="*/ 271 h 417"/>
                  <a:gd name="T18" fmla="*/ 187 w 249"/>
                  <a:gd name="T19" fmla="*/ 221 h 417"/>
                  <a:gd name="T20" fmla="*/ 159 w 249"/>
                  <a:gd name="T21" fmla="*/ 182 h 417"/>
                  <a:gd name="T22" fmla="*/ 136 w 249"/>
                  <a:gd name="T23" fmla="*/ 149 h 417"/>
                  <a:gd name="T24" fmla="*/ 121 w 249"/>
                  <a:gd name="T25" fmla="*/ 124 h 417"/>
                  <a:gd name="T26" fmla="*/ 111 w 249"/>
                  <a:gd name="T27" fmla="*/ 97 h 417"/>
                  <a:gd name="T28" fmla="*/ 115 w 249"/>
                  <a:gd name="T29" fmla="*/ 71 h 417"/>
                  <a:gd name="T30" fmla="*/ 128 w 249"/>
                  <a:gd name="T31" fmla="*/ 39 h 417"/>
                  <a:gd name="T32" fmla="*/ 157 w 249"/>
                  <a:gd name="T33" fmla="*/ 0 h 417"/>
                  <a:gd name="T34" fmla="*/ 146 w 249"/>
                  <a:gd name="T35" fmla="*/ 8 h 417"/>
                  <a:gd name="T36" fmla="*/ 123 w 249"/>
                  <a:gd name="T37" fmla="*/ 33 h 417"/>
                  <a:gd name="T38" fmla="*/ 88 w 249"/>
                  <a:gd name="T39" fmla="*/ 71 h 417"/>
                  <a:gd name="T40" fmla="*/ 55 w 249"/>
                  <a:gd name="T41" fmla="*/ 120 h 417"/>
                  <a:gd name="T42" fmla="*/ 22 w 249"/>
                  <a:gd name="T43" fmla="*/ 170 h 417"/>
                  <a:gd name="T44" fmla="*/ 2 w 249"/>
                  <a:gd name="T45" fmla="*/ 227 h 417"/>
                  <a:gd name="T46" fmla="*/ 0 w 249"/>
                  <a:gd name="T47" fmla="*/ 277 h 417"/>
                  <a:gd name="T48" fmla="*/ 22 w 249"/>
                  <a:gd name="T49" fmla="*/ 325 h 417"/>
                  <a:gd name="T50" fmla="*/ 51 w 249"/>
                  <a:gd name="T51" fmla="*/ 360 h 417"/>
                  <a:gd name="T52" fmla="*/ 78 w 249"/>
                  <a:gd name="T53" fmla="*/ 386 h 417"/>
                  <a:gd name="T54" fmla="*/ 99 w 249"/>
                  <a:gd name="T55" fmla="*/ 401 h 417"/>
                  <a:gd name="T56" fmla="*/ 117 w 249"/>
                  <a:gd name="T57" fmla="*/ 413 h 417"/>
                  <a:gd name="T58" fmla="*/ 128 w 249"/>
                  <a:gd name="T59" fmla="*/ 415 h 417"/>
                  <a:gd name="T60" fmla="*/ 136 w 249"/>
                  <a:gd name="T61" fmla="*/ 417 h 417"/>
                  <a:gd name="T62" fmla="*/ 142 w 249"/>
                  <a:gd name="T63" fmla="*/ 417 h 417"/>
                  <a:gd name="T64" fmla="*/ 144 w 249"/>
                  <a:gd name="T65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417">
                    <a:moveTo>
                      <a:pt x="144" y="417"/>
                    </a:moveTo>
                    <a:lnTo>
                      <a:pt x="150" y="415"/>
                    </a:lnTo>
                    <a:lnTo>
                      <a:pt x="169" y="413"/>
                    </a:lnTo>
                    <a:lnTo>
                      <a:pt x="192" y="407"/>
                    </a:lnTo>
                    <a:lnTo>
                      <a:pt x="218" y="399"/>
                    </a:lnTo>
                    <a:lnTo>
                      <a:pt x="237" y="380"/>
                    </a:lnTo>
                    <a:lnTo>
                      <a:pt x="249" y="355"/>
                    </a:lnTo>
                    <a:lnTo>
                      <a:pt x="243" y="318"/>
                    </a:lnTo>
                    <a:lnTo>
                      <a:pt x="221" y="271"/>
                    </a:lnTo>
                    <a:lnTo>
                      <a:pt x="187" y="221"/>
                    </a:lnTo>
                    <a:lnTo>
                      <a:pt x="159" y="182"/>
                    </a:lnTo>
                    <a:lnTo>
                      <a:pt x="136" y="149"/>
                    </a:lnTo>
                    <a:lnTo>
                      <a:pt x="121" y="124"/>
                    </a:lnTo>
                    <a:lnTo>
                      <a:pt x="111" y="97"/>
                    </a:lnTo>
                    <a:lnTo>
                      <a:pt x="115" y="71"/>
                    </a:lnTo>
                    <a:lnTo>
                      <a:pt x="128" y="39"/>
                    </a:lnTo>
                    <a:lnTo>
                      <a:pt x="157" y="0"/>
                    </a:lnTo>
                    <a:lnTo>
                      <a:pt x="146" y="8"/>
                    </a:lnTo>
                    <a:lnTo>
                      <a:pt x="123" y="33"/>
                    </a:lnTo>
                    <a:lnTo>
                      <a:pt x="88" y="71"/>
                    </a:lnTo>
                    <a:lnTo>
                      <a:pt x="55" y="120"/>
                    </a:lnTo>
                    <a:lnTo>
                      <a:pt x="22" y="170"/>
                    </a:lnTo>
                    <a:lnTo>
                      <a:pt x="2" y="227"/>
                    </a:lnTo>
                    <a:lnTo>
                      <a:pt x="0" y="277"/>
                    </a:lnTo>
                    <a:lnTo>
                      <a:pt x="22" y="325"/>
                    </a:lnTo>
                    <a:lnTo>
                      <a:pt x="51" y="360"/>
                    </a:lnTo>
                    <a:lnTo>
                      <a:pt x="78" y="386"/>
                    </a:lnTo>
                    <a:lnTo>
                      <a:pt x="99" y="401"/>
                    </a:lnTo>
                    <a:lnTo>
                      <a:pt x="117" y="413"/>
                    </a:lnTo>
                    <a:lnTo>
                      <a:pt x="128" y="415"/>
                    </a:lnTo>
                    <a:lnTo>
                      <a:pt x="136" y="417"/>
                    </a:lnTo>
                    <a:lnTo>
                      <a:pt x="142" y="417"/>
                    </a:lnTo>
                    <a:lnTo>
                      <a:pt x="144" y="4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73" name="Freeform 158"/>
              <p:cNvSpPr>
                <a:spLocks/>
              </p:cNvSpPr>
              <p:nvPr/>
            </p:nvSpPr>
            <p:spPr bwMode="auto">
              <a:xfrm>
                <a:off x="2269641" y="3219337"/>
                <a:ext cx="70937" cy="112545"/>
              </a:xfrm>
              <a:custGeom>
                <a:avLst/>
                <a:gdLst>
                  <a:gd name="T0" fmla="*/ 130 w 232"/>
                  <a:gd name="T1" fmla="*/ 417 h 417"/>
                  <a:gd name="T2" fmla="*/ 135 w 232"/>
                  <a:gd name="T3" fmla="*/ 415 h 417"/>
                  <a:gd name="T4" fmla="*/ 153 w 232"/>
                  <a:gd name="T5" fmla="*/ 413 h 417"/>
                  <a:gd name="T6" fmla="*/ 176 w 232"/>
                  <a:gd name="T7" fmla="*/ 407 h 417"/>
                  <a:gd name="T8" fmla="*/ 201 w 232"/>
                  <a:gd name="T9" fmla="*/ 400 h 417"/>
                  <a:gd name="T10" fmla="*/ 221 w 232"/>
                  <a:gd name="T11" fmla="*/ 380 h 417"/>
                  <a:gd name="T12" fmla="*/ 232 w 232"/>
                  <a:gd name="T13" fmla="*/ 355 h 417"/>
                  <a:gd name="T14" fmla="*/ 229 w 232"/>
                  <a:gd name="T15" fmla="*/ 318 h 417"/>
                  <a:gd name="T16" fmla="*/ 207 w 232"/>
                  <a:gd name="T17" fmla="*/ 272 h 417"/>
                  <a:gd name="T18" fmla="*/ 172 w 232"/>
                  <a:gd name="T19" fmla="*/ 221 h 417"/>
                  <a:gd name="T20" fmla="*/ 143 w 232"/>
                  <a:gd name="T21" fmla="*/ 182 h 417"/>
                  <a:gd name="T22" fmla="*/ 120 w 232"/>
                  <a:gd name="T23" fmla="*/ 149 h 417"/>
                  <a:gd name="T24" fmla="*/ 104 w 232"/>
                  <a:gd name="T25" fmla="*/ 124 h 417"/>
                  <a:gd name="T26" fmla="*/ 95 w 232"/>
                  <a:gd name="T27" fmla="*/ 97 h 417"/>
                  <a:gd name="T28" fmla="*/ 99 w 232"/>
                  <a:gd name="T29" fmla="*/ 72 h 417"/>
                  <a:gd name="T30" fmla="*/ 112 w 232"/>
                  <a:gd name="T31" fmla="*/ 39 h 417"/>
                  <a:gd name="T32" fmla="*/ 141 w 232"/>
                  <a:gd name="T33" fmla="*/ 0 h 417"/>
                  <a:gd name="T34" fmla="*/ 132 w 232"/>
                  <a:gd name="T35" fmla="*/ 6 h 417"/>
                  <a:gd name="T36" fmla="*/ 108 w 232"/>
                  <a:gd name="T37" fmla="*/ 27 h 417"/>
                  <a:gd name="T38" fmla="*/ 77 w 232"/>
                  <a:gd name="T39" fmla="*/ 58 h 417"/>
                  <a:gd name="T40" fmla="*/ 46 w 232"/>
                  <a:gd name="T41" fmla="*/ 99 h 417"/>
                  <a:gd name="T42" fmla="*/ 17 w 232"/>
                  <a:gd name="T43" fmla="*/ 144 h 417"/>
                  <a:gd name="T44" fmla="*/ 2 w 232"/>
                  <a:gd name="T45" fmla="*/ 190 h 417"/>
                  <a:gd name="T46" fmla="*/ 0 w 232"/>
                  <a:gd name="T47" fmla="*/ 237 h 417"/>
                  <a:gd name="T48" fmla="*/ 23 w 232"/>
                  <a:gd name="T49" fmla="*/ 283 h 417"/>
                  <a:gd name="T50" fmla="*/ 52 w 232"/>
                  <a:gd name="T51" fmla="*/ 320 h 417"/>
                  <a:gd name="T52" fmla="*/ 77 w 232"/>
                  <a:gd name="T53" fmla="*/ 351 h 417"/>
                  <a:gd name="T54" fmla="*/ 95 w 232"/>
                  <a:gd name="T55" fmla="*/ 374 h 417"/>
                  <a:gd name="T56" fmla="*/ 110 w 232"/>
                  <a:gd name="T57" fmla="*/ 392 h 417"/>
                  <a:gd name="T58" fmla="*/ 118 w 232"/>
                  <a:gd name="T59" fmla="*/ 403 h 417"/>
                  <a:gd name="T60" fmla="*/ 126 w 232"/>
                  <a:gd name="T61" fmla="*/ 411 h 417"/>
                  <a:gd name="T62" fmla="*/ 128 w 232"/>
                  <a:gd name="T63" fmla="*/ 415 h 417"/>
                  <a:gd name="T64" fmla="*/ 130 w 232"/>
                  <a:gd name="T65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2" h="417">
                    <a:moveTo>
                      <a:pt x="130" y="417"/>
                    </a:moveTo>
                    <a:lnTo>
                      <a:pt x="135" y="415"/>
                    </a:lnTo>
                    <a:lnTo>
                      <a:pt x="153" y="413"/>
                    </a:lnTo>
                    <a:lnTo>
                      <a:pt x="176" y="407"/>
                    </a:lnTo>
                    <a:lnTo>
                      <a:pt x="201" y="400"/>
                    </a:lnTo>
                    <a:lnTo>
                      <a:pt x="221" y="380"/>
                    </a:lnTo>
                    <a:lnTo>
                      <a:pt x="232" y="355"/>
                    </a:lnTo>
                    <a:lnTo>
                      <a:pt x="229" y="318"/>
                    </a:lnTo>
                    <a:lnTo>
                      <a:pt x="207" y="272"/>
                    </a:lnTo>
                    <a:lnTo>
                      <a:pt x="172" y="221"/>
                    </a:lnTo>
                    <a:lnTo>
                      <a:pt x="143" y="182"/>
                    </a:lnTo>
                    <a:lnTo>
                      <a:pt x="120" y="149"/>
                    </a:lnTo>
                    <a:lnTo>
                      <a:pt x="104" y="124"/>
                    </a:lnTo>
                    <a:lnTo>
                      <a:pt x="95" y="97"/>
                    </a:lnTo>
                    <a:lnTo>
                      <a:pt x="99" y="72"/>
                    </a:lnTo>
                    <a:lnTo>
                      <a:pt x="112" y="39"/>
                    </a:lnTo>
                    <a:lnTo>
                      <a:pt x="141" y="0"/>
                    </a:lnTo>
                    <a:lnTo>
                      <a:pt x="132" y="6"/>
                    </a:lnTo>
                    <a:lnTo>
                      <a:pt x="108" y="27"/>
                    </a:lnTo>
                    <a:lnTo>
                      <a:pt x="77" y="58"/>
                    </a:lnTo>
                    <a:lnTo>
                      <a:pt x="46" y="99"/>
                    </a:lnTo>
                    <a:lnTo>
                      <a:pt x="17" y="144"/>
                    </a:lnTo>
                    <a:lnTo>
                      <a:pt x="2" y="190"/>
                    </a:lnTo>
                    <a:lnTo>
                      <a:pt x="0" y="237"/>
                    </a:lnTo>
                    <a:lnTo>
                      <a:pt x="23" y="283"/>
                    </a:lnTo>
                    <a:lnTo>
                      <a:pt x="52" y="320"/>
                    </a:lnTo>
                    <a:lnTo>
                      <a:pt x="77" y="351"/>
                    </a:lnTo>
                    <a:lnTo>
                      <a:pt x="95" y="374"/>
                    </a:lnTo>
                    <a:lnTo>
                      <a:pt x="110" y="392"/>
                    </a:lnTo>
                    <a:lnTo>
                      <a:pt x="118" y="403"/>
                    </a:lnTo>
                    <a:lnTo>
                      <a:pt x="126" y="411"/>
                    </a:lnTo>
                    <a:lnTo>
                      <a:pt x="128" y="415"/>
                    </a:lnTo>
                    <a:lnTo>
                      <a:pt x="130" y="4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74" name="Freeform 159"/>
              <p:cNvSpPr>
                <a:spLocks/>
              </p:cNvSpPr>
              <p:nvPr/>
            </p:nvSpPr>
            <p:spPr bwMode="auto">
              <a:xfrm>
                <a:off x="3210784" y="3191201"/>
                <a:ext cx="70937" cy="110922"/>
              </a:xfrm>
              <a:custGeom>
                <a:avLst/>
                <a:gdLst>
                  <a:gd name="T0" fmla="*/ 123 w 233"/>
                  <a:gd name="T1" fmla="*/ 392 h 411"/>
                  <a:gd name="T2" fmla="*/ 130 w 233"/>
                  <a:gd name="T3" fmla="*/ 394 h 411"/>
                  <a:gd name="T4" fmla="*/ 150 w 233"/>
                  <a:gd name="T5" fmla="*/ 402 h 411"/>
                  <a:gd name="T6" fmla="*/ 175 w 233"/>
                  <a:gd name="T7" fmla="*/ 410 h 411"/>
                  <a:gd name="T8" fmla="*/ 202 w 233"/>
                  <a:gd name="T9" fmla="*/ 411 h 411"/>
                  <a:gd name="T10" fmla="*/ 222 w 233"/>
                  <a:gd name="T11" fmla="*/ 402 h 411"/>
                  <a:gd name="T12" fmla="*/ 233 w 233"/>
                  <a:gd name="T13" fmla="*/ 378 h 411"/>
                  <a:gd name="T14" fmla="*/ 227 w 233"/>
                  <a:gd name="T15" fmla="*/ 336 h 411"/>
                  <a:gd name="T16" fmla="*/ 202 w 233"/>
                  <a:gd name="T17" fmla="*/ 272 h 411"/>
                  <a:gd name="T18" fmla="*/ 173 w 233"/>
                  <a:gd name="T19" fmla="*/ 221 h 411"/>
                  <a:gd name="T20" fmla="*/ 150 w 233"/>
                  <a:gd name="T21" fmla="*/ 185 h 411"/>
                  <a:gd name="T22" fmla="*/ 128 w 233"/>
                  <a:gd name="T23" fmla="*/ 152 h 411"/>
                  <a:gd name="T24" fmla="*/ 117 w 233"/>
                  <a:gd name="T25" fmla="*/ 126 h 411"/>
                  <a:gd name="T26" fmla="*/ 111 w 233"/>
                  <a:gd name="T27" fmla="*/ 99 h 411"/>
                  <a:gd name="T28" fmla="*/ 117 w 233"/>
                  <a:gd name="T29" fmla="*/ 74 h 411"/>
                  <a:gd name="T30" fmla="*/ 134 w 233"/>
                  <a:gd name="T31" fmla="*/ 41 h 411"/>
                  <a:gd name="T32" fmla="*/ 169 w 233"/>
                  <a:gd name="T33" fmla="*/ 0 h 411"/>
                  <a:gd name="T34" fmla="*/ 158 w 233"/>
                  <a:gd name="T35" fmla="*/ 6 h 411"/>
                  <a:gd name="T36" fmla="*/ 132 w 233"/>
                  <a:gd name="T37" fmla="*/ 28 h 411"/>
                  <a:gd name="T38" fmla="*/ 97 w 233"/>
                  <a:gd name="T39" fmla="*/ 59 h 411"/>
                  <a:gd name="T40" fmla="*/ 63 w 233"/>
                  <a:gd name="T41" fmla="*/ 99 h 411"/>
                  <a:gd name="T42" fmla="*/ 30 w 233"/>
                  <a:gd name="T43" fmla="*/ 144 h 411"/>
                  <a:gd name="T44" fmla="*/ 6 w 233"/>
                  <a:gd name="T45" fmla="*/ 192 h 411"/>
                  <a:gd name="T46" fmla="*/ 0 w 233"/>
                  <a:gd name="T47" fmla="*/ 239 h 411"/>
                  <a:gd name="T48" fmla="*/ 18 w 233"/>
                  <a:gd name="T49" fmla="*/ 285 h 411"/>
                  <a:gd name="T50" fmla="*/ 41 w 233"/>
                  <a:gd name="T51" fmla="*/ 320 h 411"/>
                  <a:gd name="T52" fmla="*/ 61 w 233"/>
                  <a:gd name="T53" fmla="*/ 346 h 411"/>
                  <a:gd name="T54" fmla="*/ 74 w 233"/>
                  <a:gd name="T55" fmla="*/ 363 h 411"/>
                  <a:gd name="T56" fmla="*/ 84 w 233"/>
                  <a:gd name="T57" fmla="*/ 375 h 411"/>
                  <a:gd name="T58" fmla="*/ 92 w 233"/>
                  <a:gd name="T59" fmla="*/ 380 h 411"/>
                  <a:gd name="T60" fmla="*/ 99 w 233"/>
                  <a:gd name="T61" fmla="*/ 384 h 411"/>
                  <a:gd name="T62" fmla="*/ 109 w 233"/>
                  <a:gd name="T63" fmla="*/ 386 h 411"/>
                  <a:gd name="T64" fmla="*/ 123 w 233"/>
                  <a:gd name="T65" fmla="*/ 392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3" h="411">
                    <a:moveTo>
                      <a:pt x="123" y="392"/>
                    </a:moveTo>
                    <a:lnTo>
                      <a:pt x="130" y="394"/>
                    </a:lnTo>
                    <a:lnTo>
                      <a:pt x="150" y="402"/>
                    </a:lnTo>
                    <a:lnTo>
                      <a:pt x="175" y="410"/>
                    </a:lnTo>
                    <a:lnTo>
                      <a:pt x="202" y="411"/>
                    </a:lnTo>
                    <a:lnTo>
                      <a:pt x="222" y="402"/>
                    </a:lnTo>
                    <a:lnTo>
                      <a:pt x="233" y="378"/>
                    </a:lnTo>
                    <a:lnTo>
                      <a:pt x="227" y="336"/>
                    </a:lnTo>
                    <a:lnTo>
                      <a:pt x="202" y="272"/>
                    </a:lnTo>
                    <a:lnTo>
                      <a:pt x="173" y="221"/>
                    </a:lnTo>
                    <a:lnTo>
                      <a:pt x="150" y="185"/>
                    </a:lnTo>
                    <a:lnTo>
                      <a:pt x="128" y="152"/>
                    </a:lnTo>
                    <a:lnTo>
                      <a:pt x="117" y="126"/>
                    </a:lnTo>
                    <a:lnTo>
                      <a:pt x="111" y="99"/>
                    </a:lnTo>
                    <a:lnTo>
                      <a:pt x="117" y="74"/>
                    </a:lnTo>
                    <a:lnTo>
                      <a:pt x="134" y="41"/>
                    </a:lnTo>
                    <a:lnTo>
                      <a:pt x="169" y="0"/>
                    </a:lnTo>
                    <a:lnTo>
                      <a:pt x="158" y="6"/>
                    </a:lnTo>
                    <a:lnTo>
                      <a:pt x="132" y="28"/>
                    </a:lnTo>
                    <a:lnTo>
                      <a:pt x="97" y="59"/>
                    </a:lnTo>
                    <a:lnTo>
                      <a:pt x="63" y="99"/>
                    </a:lnTo>
                    <a:lnTo>
                      <a:pt x="30" y="144"/>
                    </a:lnTo>
                    <a:lnTo>
                      <a:pt x="6" y="192"/>
                    </a:lnTo>
                    <a:lnTo>
                      <a:pt x="0" y="239"/>
                    </a:lnTo>
                    <a:lnTo>
                      <a:pt x="18" y="285"/>
                    </a:lnTo>
                    <a:lnTo>
                      <a:pt x="41" y="320"/>
                    </a:lnTo>
                    <a:lnTo>
                      <a:pt x="61" y="346"/>
                    </a:lnTo>
                    <a:lnTo>
                      <a:pt x="74" y="363"/>
                    </a:lnTo>
                    <a:lnTo>
                      <a:pt x="84" y="375"/>
                    </a:lnTo>
                    <a:lnTo>
                      <a:pt x="92" y="380"/>
                    </a:lnTo>
                    <a:lnTo>
                      <a:pt x="99" y="384"/>
                    </a:lnTo>
                    <a:lnTo>
                      <a:pt x="109" y="386"/>
                    </a:lnTo>
                    <a:lnTo>
                      <a:pt x="123" y="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75" name="Freeform 160"/>
              <p:cNvSpPr>
                <a:spLocks/>
              </p:cNvSpPr>
              <p:nvPr/>
            </p:nvSpPr>
            <p:spPr bwMode="auto">
              <a:xfrm>
                <a:off x="2435366" y="3198776"/>
                <a:ext cx="74606" cy="108758"/>
              </a:xfrm>
              <a:custGeom>
                <a:avLst/>
                <a:gdLst>
                  <a:gd name="T0" fmla="*/ 122 w 242"/>
                  <a:gd name="T1" fmla="*/ 392 h 402"/>
                  <a:gd name="T2" fmla="*/ 130 w 242"/>
                  <a:gd name="T3" fmla="*/ 394 h 402"/>
                  <a:gd name="T4" fmla="*/ 149 w 242"/>
                  <a:gd name="T5" fmla="*/ 400 h 402"/>
                  <a:gd name="T6" fmla="*/ 176 w 242"/>
                  <a:gd name="T7" fmla="*/ 402 h 402"/>
                  <a:gd name="T8" fmla="*/ 207 w 242"/>
                  <a:gd name="T9" fmla="*/ 402 h 402"/>
                  <a:gd name="T10" fmla="*/ 229 w 242"/>
                  <a:gd name="T11" fmla="*/ 388 h 402"/>
                  <a:gd name="T12" fmla="*/ 242 w 242"/>
                  <a:gd name="T13" fmla="*/ 365 h 402"/>
                  <a:gd name="T14" fmla="*/ 238 w 242"/>
                  <a:gd name="T15" fmla="*/ 320 h 402"/>
                  <a:gd name="T16" fmla="*/ 213 w 242"/>
                  <a:gd name="T17" fmla="*/ 254 h 402"/>
                  <a:gd name="T18" fmla="*/ 184 w 242"/>
                  <a:gd name="T19" fmla="*/ 204 h 402"/>
                  <a:gd name="T20" fmla="*/ 159 w 242"/>
                  <a:gd name="T21" fmla="*/ 167 h 402"/>
                  <a:gd name="T22" fmla="*/ 135 w 242"/>
                  <a:gd name="T23" fmla="*/ 138 h 402"/>
                  <a:gd name="T24" fmla="*/ 122 w 242"/>
                  <a:gd name="T25" fmla="*/ 117 h 402"/>
                  <a:gd name="T26" fmla="*/ 114 w 242"/>
                  <a:gd name="T27" fmla="*/ 94 h 402"/>
                  <a:gd name="T28" fmla="*/ 118 w 242"/>
                  <a:gd name="T29" fmla="*/ 70 h 402"/>
                  <a:gd name="T30" fmla="*/ 134 w 242"/>
                  <a:gd name="T31" fmla="*/ 37 h 402"/>
                  <a:gd name="T32" fmla="*/ 166 w 242"/>
                  <a:gd name="T33" fmla="*/ 0 h 402"/>
                  <a:gd name="T34" fmla="*/ 155 w 242"/>
                  <a:gd name="T35" fmla="*/ 6 h 402"/>
                  <a:gd name="T36" fmla="*/ 132 w 242"/>
                  <a:gd name="T37" fmla="*/ 28 h 402"/>
                  <a:gd name="T38" fmla="*/ 97 w 242"/>
                  <a:gd name="T39" fmla="*/ 59 h 402"/>
                  <a:gd name="T40" fmla="*/ 62 w 242"/>
                  <a:gd name="T41" fmla="*/ 99 h 402"/>
                  <a:gd name="T42" fmla="*/ 27 w 242"/>
                  <a:gd name="T43" fmla="*/ 144 h 402"/>
                  <a:gd name="T44" fmla="*/ 6 w 242"/>
                  <a:gd name="T45" fmla="*/ 191 h 402"/>
                  <a:gd name="T46" fmla="*/ 0 w 242"/>
                  <a:gd name="T47" fmla="*/ 237 h 402"/>
                  <a:gd name="T48" fmla="*/ 17 w 242"/>
                  <a:gd name="T49" fmla="*/ 284 h 402"/>
                  <a:gd name="T50" fmla="*/ 40 w 242"/>
                  <a:gd name="T51" fmla="*/ 318 h 402"/>
                  <a:gd name="T52" fmla="*/ 60 w 242"/>
                  <a:gd name="T53" fmla="*/ 346 h 402"/>
                  <a:gd name="T54" fmla="*/ 71 w 242"/>
                  <a:gd name="T55" fmla="*/ 363 h 402"/>
                  <a:gd name="T56" fmla="*/ 83 w 242"/>
                  <a:gd name="T57" fmla="*/ 375 h 402"/>
                  <a:gd name="T58" fmla="*/ 91 w 242"/>
                  <a:gd name="T59" fmla="*/ 381 h 402"/>
                  <a:gd name="T60" fmla="*/ 99 w 242"/>
                  <a:gd name="T61" fmla="*/ 384 h 402"/>
                  <a:gd name="T62" fmla="*/ 108 w 242"/>
                  <a:gd name="T63" fmla="*/ 386 h 402"/>
                  <a:gd name="T64" fmla="*/ 122 w 242"/>
                  <a:gd name="T65" fmla="*/ 392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2" h="402">
                    <a:moveTo>
                      <a:pt x="122" y="392"/>
                    </a:moveTo>
                    <a:lnTo>
                      <a:pt x="130" y="394"/>
                    </a:lnTo>
                    <a:lnTo>
                      <a:pt x="149" y="400"/>
                    </a:lnTo>
                    <a:lnTo>
                      <a:pt x="176" y="402"/>
                    </a:lnTo>
                    <a:lnTo>
                      <a:pt x="207" y="402"/>
                    </a:lnTo>
                    <a:lnTo>
                      <a:pt x="229" y="388"/>
                    </a:lnTo>
                    <a:lnTo>
                      <a:pt x="242" y="365"/>
                    </a:lnTo>
                    <a:lnTo>
                      <a:pt x="238" y="320"/>
                    </a:lnTo>
                    <a:lnTo>
                      <a:pt x="213" y="254"/>
                    </a:lnTo>
                    <a:lnTo>
                      <a:pt x="184" y="204"/>
                    </a:lnTo>
                    <a:lnTo>
                      <a:pt x="159" y="167"/>
                    </a:lnTo>
                    <a:lnTo>
                      <a:pt x="135" y="138"/>
                    </a:lnTo>
                    <a:lnTo>
                      <a:pt x="122" y="117"/>
                    </a:lnTo>
                    <a:lnTo>
                      <a:pt x="114" y="94"/>
                    </a:lnTo>
                    <a:lnTo>
                      <a:pt x="118" y="70"/>
                    </a:lnTo>
                    <a:lnTo>
                      <a:pt x="134" y="37"/>
                    </a:lnTo>
                    <a:lnTo>
                      <a:pt x="166" y="0"/>
                    </a:lnTo>
                    <a:lnTo>
                      <a:pt x="155" y="6"/>
                    </a:lnTo>
                    <a:lnTo>
                      <a:pt x="132" y="28"/>
                    </a:lnTo>
                    <a:lnTo>
                      <a:pt x="97" y="59"/>
                    </a:lnTo>
                    <a:lnTo>
                      <a:pt x="62" y="99"/>
                    </a:lnTo>
                    <a:lnTo>
                      <a:pt x="27" y="144"/>
                    </a:lnTo>
                    <a:lnTo>
                      <a:pt x="6" y="191"/>
                    </a:lnTo>
                    <a:lnTo>
                      <a:pt x="0" y="237"/>
                    </a:lnTo>
                    <a:lnTo>
                      <a:pt x="17" y="284"/>
                    </a:lnTo>
                    <a:lnTo>
                      <a:pt x="40" y="318"/>
                    </a:lnTo>
                    <a:lnTo>
                      <a:pt x="60" y="346"/>
                    </a:lnTo>
                    <a:lnTo>
                      <a:pt x="71" y="363"/>
                    </a:lnTo>
                    <a:lnTo>
                      <a:pt x="83" y="375"/>
                    </a:lnTo>
                    <a:lnTo>
                      <a:pt x="91" y="381"/>
                    </a:lnTo>
                    <a:lnTo>
                      <a:pt x="99" y="384"/>
                    </a:lnTo>
                    <a:lnTo>
                      <a:pt x="108" y="386"/>
                    </a:lnTo>
                    <a:lnTo>
                      <a:pt x="122" y="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76" name="Freeform 161"/>
              <p:cNvSpPr>
                <a:spLocks/>
              </p:cNvSpPr>
              <p:nvPr/>
            </p:nvSpPr>
            <p:spPr bwMode="auto">
              <a:xfrm>
                <a:off x="3058513" y="3180920"/>
                <a:ext cx="66045" cy="112004"/>
              </a:xfrm>
              <a:custGeom>
                <a:avLst/>
                <a:gdLst>
                  <a:gd name="T0" fmla="*/ 64 w 215"/>
                  <a:gd name="T1" fmla="*/ 405 h 413"/>
                  <a:gd name="T2" fmla="*/ 68 w 215"/>
                  <a:gd name="T3" fmla="*/ 405 h 413"/>
                  <a:gd name="T4" fmla="*/ 85 w 215"/>
                  <a:gd name="T5" fmla="*/ 411 h 413"/>
                  <a:gd name="T6" fmla="*/ 105 w 215"/>
                  <a:gd name="T7" fmla="*/ 413 h 413"/>
                  <a:gd name="T8" fmla="*/ 132 w 215"/>
                  <a:gd name="T9" fmla="*/ 413 h 413"/>
                  <a:gd name="T10" fmla="*/ 153 w 215"/>
                  <a:gd name="T11" fmla="*/ 403 h 413"/>
                  <a:gd name="T12" fmla="*/ 171 w 215"/>
                  <a:gd name="T13" fmla="*/ 383 h 413"/>
                  <a:gd name="T14" fmla="*/ 178 w 215"/>
                  <a:gd name="T15" fmla="*/ 349 h 413"/>
                  <a:gd name="T16" fmla="*/ 176 w 215"/>
                  <a:gd name="T17" fmla="*/ 298 h 413"/>
                  <a:gd name="T18" fmla="*/ 163 w 215"/>
                  <a:gd name="T19" fmla="*/ 242 h 413"/>
                  <a:gd name="T20" fmla="*/ 151 w 215"/>
                  <a:gd name="T21" fmla="*/ 199 h 413"/>
                  <a:gd name="T22" fmla="*/ 140 w 215"/>
                  <a:gd name="T23" fmla="*/ 164 h 413"/>
                  <a:gd name="T24" fmla="*/ 136 w 215"/>
                  <a:gd name="T25" fmla="*/ 137 h 413"/>
                  <a:gd name="T26" fmla="*/ 136 w 215"/>
                  <a:gd name="T27" fmla="*/ 106 h 413"/>
                  <a:gd name="T28" fmla="*/ 149 w 215"/>
                  <a:gd name="T29" fmla="*/ 77 h 413"/>
                  <a:gd name="T30" fmla="*/ 175 w 215"/>
                  <a:gd name="T31" fmla="*/ 42 h 413"/>
                  <a:gd name="T32" fmla="*/ 215 w 215"/>
                  <a:gd name="T33" fmla="*/ 0 h 413"/>
                  <a:gd name="T34" fmla="*/ 204 w 215"/>
                  <a:gd name="T35" fmla="*/ 5 h 413"/>
                  <a:gd name="T36" fmla="*/ 175 w 215"/>
                  <a:gd name="T37" fmla="*/ 29 h 413"/>
                  <a:gd name="T38" fmla="*/ 136 w 215"/>
                  <a:gd name="T39" fmla="*/ 62 h 413"/>
                  <a:gd name="T40" fmla="*/ 93 w 215"/>
                  <a:gd name="T41" fmla="*/ 106 h 413"/>
                  <a:gd name="T42" fmla="*/ 50 w 215"/>
                  <a:gd name="T43" fmla="*/ 155 h 413"/>
                  <a:gd name="T44" fmla="*/ 19 w 215"/>
                  <a:gd name="T45" fmla="*/ 207 h 413"/>
                  <a:gd name="T46" fmla="*/ 0 w 215"/>
                  <a:gd name="T47" fmla="*/ 257 h 413"/>
                  <a:gd name="T48" fmla="*/ 6 w 215"/>
                  <a:gd name="T49" fmla="*/ 308 h 413"/>
                  <a:gd name="T50" fmla="*/ 21 w 215"/>
                  <a:gd name="T51" fmla="*/ 341 h 413"/>
                  <a:gd name="T52" fmla="*/ 43 w 215"/>
                  <a:gd name="T53" fmla="*/ 358 h 413"/>
                  <a:gd name="T54" fmla="*/ 64 w 215"/>
                  <a:gd name="T55" fmla="*/ 362 h 413"/>
                  <a:gd name="T56" fmla="*/ 81 w 215"/>
                  <a:gd name="T57" fmla="*/ 362 h 413"/>
                  <a:gd name="T58" fmla="*/ 91 w 215"/>
                  <a:gd name="T59" fmla="*/ 358 h 413"/>
                  <a:gd name="T60" fmla="*/ 95 w 215"/>
                  <a:gd name="T61" fmla="*/ 360 h 413"/>
                  <a:gd name="T62" fmla="*/ 85 w 215"/>
                  <a:gd name="T63" fmla="*/ 374 h 413"/>
                  <a:gd name="T64" fmla="*/ 64 w 215"/>
                  <a:gd name="T65" fmla="*/ 405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413">
                    <a:moveTo>
                      <a:pt x="64" y="405"/>
                    </a:moveTo>
                    <a:lnTo>
                      <a:pt x="68" y="405"/>
                    </a:lnTo>
                    <a:lnTo>
                      <a:pt x="85" y="411"/>
                    </a:lnTo>
                    <a:lnTo>
                      <a:pt x="105" y="413"/>
                    </a:lnTo>
                    <a:lnTo>
                      <a:pt x="132" y="413"/>
                    </a:lnTo>
                    <a:lnTo>
                      <a:pt x="153" y="403"/>
                    </a:lnTo>
                    <a:lnTo>
                      <a:pt x="171" y="383"/>
                    </a:lnTo>
                    <a:lnTo>
                      <a:pt x="178" y="349"/>
                    </a:lnTo>
                    <a:lnTo>
                      <a:pt x="176" y="298"/>
                    </a:lnTo>
                    <a:lnTo>
                      <a:pt x="163" y="242"/>
                    </a:lnTo>
                    <a:lnTo>
                      <a:pt x="151" y="199"/>
                    </a:lnTo>
                    <a:lnTo>
                      <a:pt x="140" y="164"/>
                    </a:lnTo>
                    <a:lnTo>
                      <a:pt x="136" y="137"/>
                    </a:lnTo>
                    <a:lnTo>
                      <a:pt x="136" y="106"/>
                    </a:lnTo>
                    <a:lnTo>
                      <a:pt x="149" y="77"/>
                    </a:lnTo>
                    <a:lnTo>
                      <a:pt x="175" y="42"/>
                    </a:lnTo>
                    <a:lnTo>
                      <a:pt x="215" y="0"/>
                    </a:lnTo>
                    <a:lnTo>
                      <a:pt x="204" y="5"/>
                    </a:lnTo>
                    <a:lnTo>
                      <a:pt x="175" y="29"/>
                    </a:lnTo>
                    <a:lnTo>
                      <a:pt x="136" y="62"/>
                    </a:lnTo>
                    <a:lnTo>
                      <a:pt x="93" y="106"/>
                    </a:lnTo>
                    <a:lnTo>
                      <a:pt x="50" y="155"/>
                    </a:lnTo>
                    <a:lnTo>
                      <a:pt x="19" y="207"/>
                    </a:lnTo>
                    <a:lnTo>
                      <a:pt x="0" y="257"/>
                    </a:lnTo>
                    <a:lnTo>
                      <a:pt x="6" y="308"/>
                    </a:lnTo>
                    <a:lnTo>
                      <a:pt x="21" y="341"/>
                    </a:lnTo>
                    <a:lnTo>
                      <a:pt x="43" y="358"/>
                    </a:lnTo>
                    <a:lnTo>
                      <a:pt x="64" y="362"/>
                    </a:lnTo>
                    <a:lnTo>
                      <a:pt x="81" y="362"/>
                    </a:lnTo>
                    <a:lnTo>
                      <a:pt x="91" y="358"/>
                    </a:lnTo>
                    <a:lnTo>
                      <a:pt x="95" y="360"/>
                    </a:lnTo>
                    <a:lnTo>
                      <a:pt x="85" y="374"/>
                    </a:lnTo>
                    <a:lnTo>
                      <a:pt x="64" y="40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77" name="Freeform 162"/>
              <p:cNvSpPr>
                <a:spLocks/>
              </p:cNvSpPr>
              <p:nvPr/>
            </p:nvSpPr>
            <p:spPr bwMode="auto">
              <a:xfrm>
                <a:off x="2610874" y="3207975"/>
                <a:ext cx="66045" cy="111463"/>
              </a:xfrm>
              <a:custGeom>
                <a:avLst/>
                <a:gdLst>
                  <a:gd name="T0" fmla="*/ 64 w 215"/>
                  <a:gd name="T1" fmla="*/ 406 h 413"/>
                  <a:gd name="T2" fmla="*/ 68 w 215"/>
                  <a:gd name="T3" fmla="*/ 406 h 413"/>
                  <a:gd name="T4" fmla="*/ 85 w 215"/>
                  <a:gd name="T5" fmla="*/ 412 h 413"/>
                  <a:gd name="T6" fmla="*/ 104 w 215"/>
                  <a:gd name="T7" fmla="*/ 413 h 413"/>
                  <a:gd name="T8" fmla="*/ 132 w 215"/>
                  <a:gd name="T9" fmla="*/ 412 h 413"/>
                  <a:gd name="T10" fmla="*/ 153 w 215"/>
                  <a:gd name="T11" fmla="*/ 402 h 413"/>
                  <a:gd name="T12" fmla="*/ 170 w 215"/>
                  <a:gd name="T13" fmla="*/ 382 h 413"/>
                  <a:gd name="T14" fmla="*/ 178 w 215"/>
                  <a:gd name="T15" fmla="*/ 348 h 413"/>
                  <a:gd name="T16" fmla="*/ 176 w 215"/>
                  <a:gd name="T17" fmla="*/ 297 h 413"/>
                  <a:gd name="T18" fmla="*/ 163 w 215"/>
                  <a:gd name="T19" fmla="*/ 241 h 413"/>
                  <a:gd name="T20" fmla="*/ 151 w 215"/>
                  <a:gd name="T21" fmla="*/ 198 h 413"/>
                  <a:gd name="T22" fmla="*/ 139 w 215"/>
                  <a:gd name="T23" fmla="*/ 163 h 413"/>
                  <a:gd name="T24" fmla="*/ 136 w 215"/>
                  <a:gd name="T25" fmla="*/ 136 h 413"/>
                  <a:gd name="T26" fmla="*/ 136 w 215"/>
                  <a:gd name="T27" fmla="*/ 107 h 413"/>
                  <a:gd name="T28" fmla="*/ 149 w 215"/>
                  <a:gd name="T29" fmla="*/ 78 h 413"/>
                  <a:gd name="T30" fmla="*/ 174 w 215"/>
                  <a:gd name="T31" fmla="*/ 43 h 413"/>
                  <a:gd name="T32" fmla="*/ 215 w 215"/>
                  <a:gd name="T33" fmla="*/ 0 h 413"/>
                  <a:gd name="T34" fmla="*/ 203 w 215"/>
                  <a:gd name="T35" fmla="*/ 6 h 413"/>
                  <a:gd name="T36" fmla="*/ 174 w 215"/>
                  <a:gd name="T37" fmla="*/ 30 h 413"/>
                  <a:gd name="T38" fmla="*/ 136 w 215"/>
                  <a:gd name="T39" fmla="*/ 62 h 413"/>
                  <a:gd name="T40" fmla="*/ 93 w 215"/>
                  <a:gd name="T41" fmla="*/ 107 h 413"/>
                  <a:gd name="T42" fmla="*/ 50 w 215"/>
                  <a:gd name="T43" fmla="*/ 154 h 413"/>
                  <a:gd name="T44" fmla="*/ 19 w 215"/>
                  <a:gd name="T45" fmla="*/ 206 h 413"/>
                  <a:gd name="T46" fmla="*/ 0 w 215"/>
                  <a:gd name="T47" fmla="*/ 256 h 413"/>
                  <a:gd name="T48" fmla="*/ 6 w 215"/>
                  <a:gd name="T49" fmla="*/ 307 h 413"/>
                  <a:gd name="T50" fmla="*/ 21 w 215"/>
                  <a:gd name="T51" fmla="*/ 342 h 413"/>
                  <a:gd name="T52" fmla="*/ 42 w 215"/>
                  <a:gd name="T53" fmla="*/ 359 h 413"/>
                  <a:gd name="T54" fmla="*/ 64 w 215"/>
                  <a:gd name="T55" fmla="*/ 363 h 413"/>
                  <a:gd name="T56" fmla="*/ 81 w 215"/>
                  <a:gd name="T57" fmla="*/ 361 h 413"/>
                  <a:gd name="T58" fmla="*/ 91 w 215"/>
                  <a:gd name="T59" fmla="*/ 357 h 413"/>
                  <a:gd name="T60" fmla="*/ 95 w 215"/>
                  <a:gd name="T61" fmla="*/ 361 h 413"/>
                  <a:gd name="T62" fmla="*/ 85 w 215"/>
                  <a:gd name="T63" fmla="*/ 375 h 413"/>
                  <a:gd name="T64" fmla="*/ 64 w 215"/>
                  <a:gd name="T65" fmla="*/ 406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413">
                    <a:moveTo>
                      <a:pt x="64" y="406"/>
                    </a:moveTo>
                    <a:lnTo>
                      <a:pt x="68" y="406"/>
                    </a:lnTo>
                    <a:lnTo>
                      <a:pt x="85" y="412"/>
                    </a:lnTo>
                    <a:lnTo>
                      <a:pt x="104" y="413"/>
                    </a:lnTo>
                    <a:lnTo>
                      <a:pt x="132" y="412"/>
                    </a:lnTo>
                    <a:lnTo>
                      <a:pt x="153" y="402"/>
                    </a:lnTo>
                    <a:lnTo>
                      <a:pt x="170" y="382"/>
                    </a:lnTo>
                    <a:lnTo>
                      <a:pt x="178" y="348"/>
                    </a:lnTo>
                    <a:lnTo>
                      <a:pt x="176" y="297"/>
                    </a:lnTo>
                    <a:lnTo>
                      <a:pt x="163" y="241"/>
                    </a:lnTo>
                    <a:lnTo>
                      <a:pt x="151" y="198"/>
                    </a:lnTo>
                    <a:lnTo>
                      <a:pt x="139" y="163"/>
                    </a:lnTo>
                    <a:lnTo>
                      <a:pt x="136" y="136"/>
                    </a:lnTo>
                    <a:lnTo>
                      <a:pt x="136" y="107"/>
                    </a:lnTo>
                    <a:lnTo>
                      <a:pt x="149" y="78"/>
                    </a:lnTo>
                    <a:lnTo>
                      <a:pt x="174" y="43"/>
                    </a:lnTo>
                    <a:lnTo>
                      <a:pt x="215" y="0"/>
                    </a:lnTo>
                    <a:lnTo>
                      <a:pt x="203" y="6"/>
                    </a:lnTo>
                    <a:lnTo>
                      <a:pt x="174" y="30"/>
                    </a:lnTo>
                    <a:lnTo>
                      <a:pt x="136" y="62"/>
                    </a:lnTo>
                    <a:lnTo>
                      <a:pt x="93" y="107"/>
                    </a:lnTo>
                    <a:lnTo>
                      <a:pt x="50" y="154"/>
                    </a:lnTo>
                    <a:lnTo>
                      <a:pt x="19" y="206"/>
                    </a:lnTo>
                    <a:lnTo>
                      <a:pt x="0" y="256"/>
                    </a:lnTo>
                    <a:lnTo>
                      <a:pt x="6" y="307"/>
                    </a:lnTo>
                    <a:lnTo>
                      <a:pt x="21" y="342"/>
                    </a:lnTo>
                    <a:lnTo>
                      <a:pt x="42" y="359"/>
                    </a:lnTo>
                    <a:lnTo>
                      <a:pt x="64" y="363"/>
                    </a:lnTo>
                    <a:lnTo>
                      <a:pt x="81" y="361"/>
                    </a:lnTo>
                    <a:lnTo>
                      <a:pt x="91" y="357"/>
                    </a:lnTo>
                    <a:lnTo>
                      <a:pt x="95" y="361"/>
                    </a:lnTo>
                    <a:lnTo>
                      <a:pt x="85" y="375"/>
                    </a:lnTo>
                    <a:lnTo>
                      <a:pt x="64" y="40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78" name="Freeform 163"/>
              <p:cNvSpPr>
                <a:spLocks/>
              </p:cNvSpPr>
              <p:nvPr/>
            </p:nvSpPr>
            <p:spPr bwMode="auto">
              <a:xfrm>
                <a:off x="2873220" y="3198776"/>
                <a:ext cx="71549" cy="108217"/>
              </a:xfrm>
              <a:custGeom>
                <a:avLst/>
                <a:gdLst>
                  <a:gd name="T0" fmla="*/ 147 w 235"/>
                  <a:gd name="T1" fmla="*/ 400 h 400"/>
                  <a:gd name="T2" fmla="*/ 151 w 235"/>
                  <a:gd name="T3" fmla="*/ 400 h 400"/>
                  <a:gd name="T4" fmla="*/ 169 w 235"/>
                  <a:gd name="T5" fmla="*/ 400 h 400"/>
                  <a:gd name="T6" fmla="*/ 188 w 235"/>
                  <a:gd name="T7" fmla="*/ 398 h 400"/>
                  <a:gd name="T8" fmla="*/ 211 w 235"/>
                  <a:gd name="T9" fmla="*/ 392 h 400"/>
                  <a:gd name="T10" fmla="*/ 225 w 235"/>
                  <a:gd name="T11" fmla="*/ 377 h 400"/>
                  <a:gd name="T12" fmla="*/ 235 w 235"/>
                  <a:gd name="T13" fmla="*/ 355 h 400"/>
                  <a:gd name="T14" fmla="*/ 229 w 235"/>
                  <a:gd name="T15" fmla="*/ 320 h 400"/>
                  <a:gd name="T16" fmla="*/ 207 w 235"/>
                  <a:gd name="T17" fmla="*/ 274 h 400"/>
                  <a:gd name="T18" fmla="*/ 173 w 235"/>
                  <a:gd name="T19" fmla="*/ 223 h 400"/>
                  <a:gd name="T20" fmla="*/ 143 w 235"/>
                  <a:gd name="T21" fmla="*/ 185 h 400"/>
                  <a:gd name="T22" fmla="*/ 120 w 235"/>
                  <a:gd name="T23" fmla="*/ 152 h 400"/>
                  <a:gd name="T24" fmla="*/ 105 w 235"/>
                  <a:gd name="T25" fmla="*/ 127 h 400"/>
                  <a:gd name="T26" fmla="*/ 95 w 235"/>
                  <a:gd name="T27" fmla="*/ 99 h 400"/>
                  <a:gd name="T28" fmla="*/ 99 w 235"/>
                  <a:gd name="T29" fmla="*/ 74 h 400"/>
                  <a:gd name="T30" fmla="*/ 112 w 235"/>
                  <a:gd name="T31" fmla="*/ 41 h 400"/>
                  <a:gd name="T32" fmla="*/ 142 w 235"/>
                  <a:gd name="T33" fmla="*/ 0 h 400"/>
                  <a:gd name="T34" fmla="*/ 132 w 235"/>
                  <a:gd name="T35" fmla="*/ 6 h 400"/>
                  <a:gd name="T36" fmla="*/ 109 w 235"/>
                  <a:gd name="T37" fmla="*/ 28 h 400"/>
                  <a:gd name="T38" fmla="*/ 78 w 235"/>
                  <a:gd name="T39" fmla="*/ 59 h 400"/>
                  <a:gd name="T40" fmla="*/ 47 w 235"/>
                  <a:gd name="T41" fmla="*/ 99 h 400"/>
                  <a:gd name="T42" fmla="*/ 17 w 235"/>
                  <a:gd name="T43" fmla="*/ 144 h 400"/>
                  <a:gd name="T44" fmla="*/ 2 w 235"/>
                  <a:gd name="T45" fmla="*/ 192 h 400"/>
                  <a:gd name="T46" fmla="*/ 0 w 235"/>
                  <a:gd name="T47" fmla="*/ 239 h 400"/>
                  <a:gd name="T48" fmla="*/ 23 w 235"/>
                  <a:gd name="T49" fmla="*/ 286 h 400"/>
                  <a:gd name="T50" fmla="*/ 54 w 235"/>
                  <a:gd name="T51" fmla="*/ 317 h 400"/>
                  <a:gd name="T52" fmla="*/ 87 w 235"/>
                  <a:gd name="T53" fmla="*/ 334 h 400"/>
                  <a:gd name="T54" fmla="*/ 114 w 235"/>
                  <a:gd name="T55" fmla="*/ 342 h 400"/>
                  <a:gd name="T56" fmla="*/ 140 w 235"/>
                  <a:gd name="T57" fmla="*/ 346 h 400"/>
                  <a:gd name="T58" fmla="*/ 153 w 235"/>
                  <a:gd name="T59" fmla="*/ 346 h 400"/>
                  <a:gd name="T60" fmla="*/ 163 w 235"/>
                  <a:gd name="T61" fmla="*/ 353 h 400"/>
                  <a:gd name="T62" fmla="*/ 161 w 235"/>
                  <a:gd name="T63" fmla="*/ 369 h 400"/>
                  <a:gd name="T64" fmla="*/ 147 w 235"/>
                  <a:gd name="T65" fmla="*/ 40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5" h="400">
                    <a:moveTo>
                      <a:pt x="147" y="400"/>
                    </a:moveTo>
                    <a:lnTo>
                      <a:pt x="151" y="400"/>
                    </a:lnTo>
                    <a:lnTo>
                      <a:pt x="169" y="400"/>
                    </a:lnTo>
                    <a:lnTo>
                      <a:pt x="188" y="398"/>
                    </a:lnTo>
                    <a:lnTo>
                      <a:pt x="211" y="392"/>
                    </a:lnTo>
                    <a:lnTo>
                      <a:pt x="225" y="377"/>
                    </a:lnTo>
                    <a:lnTo>
                      <a:pt x="235" y="355"/>
                    </a:lnTo>
                    <a:lnTo>
                      <a:pt x="229" y="320"/>
                    </a:lnTo>
                    <a:lnTo>
                      <a:pt x="207" y="274"/>
                    </a:lnTo>
                    <a:lnTo>
                      <a:pt x="173" y="223"/>
                    </a:lnTo>
                    <a:lnTo>
                      <a:pt x="143" y="185"/>
                    </a:lnTo>
                    <a:lnTo>
                      <a:pt x="120" y="152"/>
                    </a:lnTo>
                    <a:lnTo>
                      <a:pt x="105" y="127"/>
                    </a:lnTo>
                    <a:lnTo>
                      <a:pt x="95" y="99"/>
                    </a:lnTo>
                    <a:lnTo>
                      <a:pt x="99" y="74"/>
                    </a:lnTo>
                    <a:lnTo>
                      <a:pt x="112" y="41"/>
                    </a:lnTo>
                    <a:lnTo>
                      <a:pt x="142" y="0"/>
                    </a:lnTo>
                    <a:lnTo>
                      <a:pt x="132" y="6"/>
                    </a:lnTo>
                    <a:lnTo>
                      <a:pt x="109" y="28"/>
                    </a:lnTo>
                    <a:lnTo>
                      <a:pt x="78" y="59"/>
                    </a:lnTo>
                    <a:lnTo>
                      <a:pt x="47" y="99"/>
                    </a:lnTo>
                    <a:lnTo>
                      <a:pt x="17" y="144"/>
                    </a:lnTo>
                    <a:lnTo>
                      <a:pt x="2" y="192"/>
                    </a:lnTo>
                    <a:lnTo>
                      <a:pt x="0" y="239"/>
                    </a:lnTo>
                    <a:lnTo>
                      <a:pt x="23" y="286"/>
                    </a:lnTo>
                    <a:lnTo>
                      <a:pt x="54" y="317"/>
                    </a:lnTo>
                    <a:lnTo>
                      <a:pt x="87" y="334"/>
                    </a:lnTo>
                    <a:lnTo>
                      <a:pt x="114" y="342"/>
                    </a:lnTo>
                    <a:lnTo>
                      <a:pt x="140" y="346"/>
                    </a:lnTo>
                    <a:lnTo>
                      <a:pt x="153" y="346"/>
                    </a:lnTo>
                    <a:lnTo>
                      <a:pt x="163" y="353"/>
                    </a:lnTo>
                    <a:lnTo>
                      <a:pt x="161" y="369"/>
                    </a:lnTo>
                    <a:lnTo>
                      <a:pt x="147" y="4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79" name="Freeform 164"/>
              <p:cNvSpPr>
                <a:spLocks/>
              </p:cNvSpPr>
              <p:nvPr/>
            </p:nvSpPr>
            <p:spPr bwMode="auto">
              <a:xfrm>
                <a:off x="2745411" y="3145209"/>
                <a:ext cx="69103" cy="119579"/>
              </a:xfrm>
              <a:custGeom>
                <a:avLst/>
                <a:gdLst>
                  <a:gd name="T0" fmla="*/ 140 w 225"/>
                  <a:gd name="T1" fmla="*/ 442 h 442"/>
                  <a:gd name="T2" fmla="*/ 130 w 225"/>
                  <a:gd name="T3" fmla="*/ 440 h 442"/>
                  <a:gd name="T4" fmla="*/ 107 w 225"/>
                  <a:gd name="T5" fmla="*/ 436 h 442"/>
                  <a:gd name="T6" fmla="*/ 76 w 225"/>
                  <a:gd name="T7" fmla="*/ 426 h 442"/>
                  <a:gd name="T8" fmla="*/ 47 w 225"/>
                  <a:gd name="T9" fmla="*/ 413 h 442"/>
                  <a:gd name="T10" fmla="*/ 17 w 225"/>
                  <a:gd name="T11" fmla="*/ 389 h 442"/>
                  <a:gd name="T12" fmla="*/ 2 w 225"/>
                  <a:gd name="T13" fmla="*/ 360 h 442"/>
                  <a:gd name="T14" fmla="*/ 0 w 225"/>
                  <a:gd name="T15" fmla="*/ 322 h 442"/>
                  <a:gd name="T16" fmla="*/ 23 w 225"/>
                  <a:gd name="T17" fmla="*/ 273 h 442"/>
                  <a:gd name="T18" fmla="*/ 54 w 225"/>
                  <a:gd name="T19" fmla="*/ 223 h 442"/>
                  <a:gd name="T20" fmla="*/ 83 w 225"/>
                  <a:gd name="T21" fmla="*/ 184 h 442"/>
                  <a:gd name="T22" fmla="*/ 105 w 225"/>
                  <a:gd name="T23" fmla="*/ 151 h 442"/>
                  <a:gd name="T24" fmla="*/ 122 w 225"/>
                  <a:gd name="T25" fmla="*/ 126 h 442"/>
                  <a:gd name="T26" fmla="*/ 128 w 225"/>
                  <a:gd name="T27" fmla="*/ 99 h 442"/>
                  <a:gd name="T28" fmla="*/ 128 w 225"/>
                  <a:gd name="T29" fmla="*/ 73 h 442"/>
                  <a:gd name="T30" fmla="*/ 112 w 225"/>
                  <a:gd name="T31" fmla="*/ 40 h 442"/>
                  <a:gd name="T32" fmla="*/ 87 w 225"/>
                  <a:gd name="T33" fmla="*/ 0 h 442"/>
                  <a:gd name="T34" fmla="*/ 95 w 225"/>
                  <a:gd name="T35" fmla="*/ 6 h 442"/>
                  <a:gd name="T36" fmla="*/ 118 w 225"/>
                  <a:gd name="T37" fmla="*/ 27 h 442"/>
                  <a:gd name="T38" fmla="*/ 147 w 225"/>
                  <a:gd name="T39" fmla="*/ 60 h 442"/>
                  <a:gd name="T40" fmla="*/ 180 w 225"/>
                  <a:gd name="T41" fmla="*/ 101 h 442"/>
                  <a:gd name="T42" fmla="*/ 206 w 225"/>
                  <a:gd name="T43" fmla="*/ 145 h 442"/>
                  <a:gd name="T44" fmla="*/ 225 w 225"/>
                  <a:gd name="T45" fmla="*/ 194 h 442"/>
                  <a:gd name="T46" fmla="*/ 225 w 225"/>
                  <a:gd name="T47" fmla="*/ 240 h 442"/>
                  <a:gd name="T48" fmla="*/ 206 w 225"/>
                  <a:gd name="T49" fmla="*/ 287 h 442"/>
                  <a:gd name="T50" fmla="*/ 173 w 225"/>
                  <a:gd name="T51" fmla="*/ 320 h 442"/>
                  <a:gd name="T52" fmla="*/ 147 w 225"/>
                  <a:gd name="T53" fmla="*/ 341 h 442"/>
                  <a:gd name="T54" fmla="*/ 130 w 225"/>
                  <a:gd name="T55" fmla="*/ 356 h 442"/>
                  <a:gd name="T56" fmla="*/ 118 w 225"/>
                  <a:gd name="T57" fmla="*/ 368 h 442"/>
                  <a:gd name="T58" fmla="*/ 112 w 225"/>
                  <a:gd name="T59" fmla="*/ 376 h 442"/>
                  <a:gd name="T60" fmla="*/ 114 w 225"/>
                  <a:gd name="T61" fmla="*/ 389 h 442"/>
                  <a:gd name="T62" fmla="*/ 122 w 225"/>
                  <a:gd name="T63" fmla="*/ 409 h 442"/>
                  <a:gd name="T64" fmla="*/ 140 w 225"/>
                  <a:gd name="T65" fmla="*/ 442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5" h="442">
                    <a:moveTo>
                      <a:pt x="140" y="442"/>
                    </a:moveTo>
                    <a:lnTo>
                      <a:pt x="130" y="440"/>
                    </a:lnTo>
                    <a:lnTo>
                      <a:pt x="107" y="436"/>
                    </a:lnTo>
                    <a:lnTo>
                      <a:pt x="76" y="426"/>
                    </a:lnTo>
                    <a:lnTo>
                      <a:pt x="47" y="413"/>
                    </a:lnTo>
                    <a:lnTo>
                      <a:pt x="17" y="389"/>
                    </a:lnTo>
                    <a:lnTo>
                      <a:pt x="2" y="360"/>
                    </a:lnTo>
                    <a:lnTo>
                      <a:pt x="0" y="322"/>
                    </a:lnTo>
                    <a:lnTo>
                      <a:pt x="23" y="273"/>
                    </a:lnTo>
                    <a:lnTo>
                      <a:pt x="54" y="223"/>
                    </a:lnTo>
                    <a:lnTo>
                      <a:pt x="83" y="184"/>
                    </a:lnTo>
                    <a:lnTo>
                      <a:pt x="105" y="151"/>
                    </a:lnTo>
                    <a:lnTo>
                      <a:pt x="122" y="126"/>
                    </a:lnTo>
                    <a:lnTo>
                      <a:pt x="128" y="99"/>
                    </a:lnTo>
                    <a:lnTo>
                      <a:pt x="128" y="73"/>
                    </a:lnTo>
                    <a:lnTo>
                      <a:pt x="112" y="40"/>
                    </a:lnTo>
                    <a:lnTo>
                      <a:pt x="87" y="0"/>
                    </a:lnTo>
                    <a:lnTo>
                      <a:pt x="95" y="6"/>
                    </a:lnTo>
                    <a:lnTo>
                      <a:pt x="118" y="27"/>
                    </a:lnTo>
                    <a:lnTo>
                      <a:pt x="147" y="60"/>
                    </a:lnTo>
                    <a:lnTo>
                      <a:pt x="180" y="101"/>
                    </a:lnTo>
                    <a:lnTo>
                      <a:pt x="206" y="145"/>
                    </a:lnTo>
                    <a:lnTo>
                      <a:pt x="225" y="194"/>
                    </a:lnTo>
                    <a:lnTo>
                      <a:pt x="225" y="240"/>
                    </a:lnTo>
                    <a:lnTo>
                      <a:pt x="206" y="287"/>
                    </a:lnTo>
                    <a:lnTo>
                      <a:pt x="173" y="320"/>
                    </a:lnTo>
                    <a:lnTo>
                      <a:pt x="147" y="341"/>
                    </a:lnTo>
                    <a:lnTo>
                      <a:pt x="130" y="356"/>
                    </a:lnTo>
                    <a:lnTo>
                      <a:pt x="118" y="368"/>
                    </a:lnTo>
                    <a:lnTo>
                      <a:pt x="112" y="376"/>
                    </a:lnTo>
                    <a:lnTo>
                      <a:pt x="114" y="389"/>
                    </a:lnTo>
                    <a:lnTo>
                      <a:pt x="122" y="409"/>
                    </a:lnTo>
                    <a:lnTo>
                      <a:pt x="140" y="44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80" name="Freeform 165"/>
              <p:cNvSpPr>
                <a:spLocks/>
              </p:cNvSpPr>
              <p:nvPr/>
            </p:nvSpPr>
            <p:spPr bwMode="auto">
              <a:xfrm>
                <a:off x="2117371" y="3214468"/>
                <a:ext cx="68491" cy="119038"/>
              </a:xfrm>
              <a:custGeom>
                <a:avLst/>
                <a:gdLst>
                  <a:gd name="T0" fmla="*/ 140 w 225"/>
                  <a:gd name="T1" fmla="*/ 440 h 440"/>
                  <a:gd name="T2" fmla="*/ 130 w 225"/>
                  <a:gd name="T3" fmla="*/ 438 h 440"/>
                  <a:gd name="T4" fmla="*/ 107 w 225"/>
                  <a:gd name="T5" fmla="*/ 434 h 440"/>
                  <a:gd name="T6" fmla="*/ 76 w 225"/>
                  <a:gd name="T7" fmla="*/ 424 h 440"/>
                  <a:gd name="T8" fmla="*/ 47 w 225"/>
                  <a:gd name="T9" fmla="*/ 411 h 440"/>
                  <a:gd name="T10" fmla="*/ 18 w 225"/>
                  <a:gd name="T11" fmla="*/ 387 h 440"/>
                  <a:gd name="T12" fmla="*/ 2 w 225"/>
                  <a:gd name="T13" fmla="*/ 358 h 440"/>
                  <a:gd name="T14" fmla="*/ 0 w 225"/>
                  <a:gd name="T15" fmla="*/ 320 h 440"/>
                  <a:gd name="T16" fmla="*/ 24 w 225"/>
                  <a:gd name="T17" fmla="*/ 271 h 440"/>
                  <a:gd name="T18" fmla="*/ 55 w 225"/>
                  <a:gd name="T19" fmla="*/ 221 h 440"/>
                  <a:gd name="T20" fmla="*/ 84 w 225"/>
                  <a:gd name="T21" fmla="*/ 184 h 440"/>
                  <a:gd name="T22" fmla="*/ 105 w 225"/>
                  <a:gd name="T23" fmla="*/ 151 h 440"/>
                  <a:gd name="T24" fmla="*/ 122 w 225"/>
                  <a:gd name="T25" fmla="*/ 126 h 440"/>
                  <a:gd name="T26" fmla="*/ 128 w 225"/>
                  <a:gd name="T27" fmla="*/ 99 h 440"/>
                  <a:gd name="T28" fmla="*/ 128 w 225"/>
                  <a:gd name="T29" fmla="*/ 73 h 440"/>
                  <a:gd name="T30" fmla="*/ 113 w 225"/>
                  <a:gd name="T31" fmla="*/ 40 h 440"/>
                  <a:gd name="T32" fmla="*/ 88 w 225"/>
                  <a:gd name="T33" fmla="*/ 0 h 440"/>
                  <a:gd name="T34" fmla="*/ 95 w 225"/>
                  <a:gd name="T35" fmla="*/ 5 h 440"/>
                  <a:gd name="T36" fmla="*/ 119 w 225"/>
                  <a:gd name="T37" fmla="*/ 27 h 440"/>
                  <a:gd name="T38" fmla="*/ 148 w 225"/>
                  <a:gd name="T39" fmla="*/ 58 h 440"/>
                  <a:gd name="T40" fmla="*/ 181 w 225"/>
                  <a:gd name="T41" fmla="*/ 99 h 440"/>
                  <a:gd name="T42" fmla="*/ 206 w 225"/>
                  <a:gd name="T43" fmla="*/ 143 h 440"/>
                  <a:gd name="T44" fmla="*/ 225 w 225"/>
                  <a:gd name="T45" fmla="*/ 192 h 440"/>
                  <a:gd name="T46" fmla="*/ 225 w 225"/>
                  <a:gd name="T47" fmla="*/ 238 h 440"/>
                  <a:gd name="T48" fmla="*/ 206 w 225"/>
                  <a:gd name="T49" fmla="*/ 285 h 440"/>
                  <a:gd name="T50" fmla="*/ 173 w 225"/>
                  <a:gd name="T51" fmla="*/ 318 h 440"/>
                  <a:gd name="T52" fmla="*/ 148 w 225"/>
                  <a:gd name="T53" fmla="*/ 341 h 440"/>
                  <a:gd name="T54" fmla="*/ 130 w 225"/>
                  <a:gd name="T55" fmla="*/ 356 h 440"/>
                  <a:gd name="T56" fmla="*/ 119 w 225"/>
                  <a:gd name="T57" fmla="*/ 368 h 440"/>
                  <a:gd name="T58" fmla="*/ 113 w 225"/>
                  <a:gd name="T59" fmla="*/ 376 h 440"/>
                  <a:gd name="T60" fmla="*/ 115 w 225"/>
                  <a:gd name="T61" fmla="*/ 389 h 440"/>
                  <a:gd name="T62" fmla="*/ 122 w 225"/>
                  <a:gd name="T63" fmla="*/ 409 h 440"/>
                  <a:gd name="T64" fmla="*/ 140 w 225"/>
                  <a:gd name="T65" fmla="*/ 44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5" h="440">
                    <a:moveTo>
                      <a:pt x="140" y="440"/>
                    </a:moveTo>
                    <a:lnTo>
                      <a:pt x="130" y="438"/>
                    </a:lnTo>
                    <a:lnTo>
                      <a:pt x="107" y="434"/>
                    </a:lnTo>
                    <a:lnTo>
                      <a:pt x="76" y="424"/>
                    </a:lnTo>
                    <a:lnTo>
                      <a:pt x="47" y="411"/>
                    </a:lnTo>
                    <a:lnTo>
                      <a:pt x="18" y="387"/>
                    </a:lnTo>
                    <a:lnTo>
                      <a:pt x="2" y="358"/>
                    </a:lnTo>
                    <a:lnTo>
                      <a:pt x="0" y="320"/>
                    </a:lnTo>
                    <a:lnTo>
                      <a:pt x="24" y="271"/>
                    </a:lnTo>
                    <a:lnTo>
                      <a:pt x="55" y="221"/>
                    </a:lnTo>
                    <a:lnTo>
                      <a:pt x="84" y="184"/>
                    </a:lnTo>
                    <a:lnTo>
                      <a:pt x="105" y="151"/>
                    </a:lnTo>
                    <a:lnTo>
                      <a:pt x="122" y="126"/>
                    </a:lnTo>
                    <a:lnTo>
                      <a:pt x="128" y="99"/>
                    </a:lnTo>
                    <a:lnTo>
                      <a:pt x="128" y="73"/>
                    </a:lnTo>
                    <a:lnTo>
                      <a:pt x="113" y="40"/>
                    </a:lnTo>
                    <a:lnTo>
                      <a:pt x="88" y="0"/>
                    </a:lnTo>
                    <a:lnTo>
                      <a:pt x="95" y="5"/>
                    </a:lnTo>
                    <a:lnTo>
                      <a:pt x="119" y="27"/>
                    </a:lnTo>
                    <a:lnTo>
                      <a:pt x="148" y="58"/>
                    </a:lnTo>
                    <a:lnTo>
                      <a:pt x="181" y="99"/>
                    </a:lnTo>
                    <a:lnTo>
                      <a:pt x="206" y="143"/>
                    </a:lnTo>
                    <a:lnTo>
                      <a:pt x="225" y="192"/>
                    </a:lnTo>
                    <a:lnTo>
                      <a:pt x="225" y="238"/>
                    </a:lnTo>
                    <a:lnTo>
                      <a:pt x="206" y="285"/>
                    </a:lnTo>
                    <a:lnTo>
                      <a:pt x="173" y="318"/>
                    </a:lnTo>
                    <a:lnTo>
                      <a:pt x="148" y="341"/>
                    </a:lnTo>
                    <a:lnTo>
                      <a:pt x="130" y="356"/>
                    </a:lnTo>
                    <a:lnTo>
                      <a:pt x="119" y="368"/>
                    </a:lnTo>
                    <a:lnTo>
                      <a:pt x="113" y="376"/>
                    </a:lnTo>
                    <a:lnTo>
                      <a:pt x="115" y="389"/>
                    </a:lnTo>
                    <a:lnTo>
                      <a:pt x="122" y="409"/>
                    </a:lnTo>
                    <a:lnTo>
                      <a:pt x="140" y="4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81" name="Freeform 166"/>
              <p:cNvSpPr>
                <a:spLocks/>
              </p:cNvSpPr>
              <p:nvPr/>
            </p:nvSpPr>
            <p:spPr bwMode="auto">
              <a:xfrm>
                <a:off x="2761922" y="3196071"/>
                <a:ext cx="34246" cy="48156"/>
              </a:xfrm>
              <a:custGeom>
                <a:avLst/>
                <a:gdLst>
                  <a:gd name="T0" fmla="*/ 43 w 113"/>
                  <a:gd name="T1" fmla="*/ 176 h 176"/>
                  <a:gd name="T2" fmla="*/ 43 w 113"/>
                  <a:gd name="T3" fmla="*/ 172 h 176"/>
                  <a:gd name="T4" fmla="*/ 43 w 113"/>
                  <a:gd name="T5" fmla="*/ 168 h 176"/>
                  <a:gd name="T6" fmla="*/ 45 w 113"/>
                  <a:gd name="T7" fmla="*/ 159 h 176"/>
                  <a:gd name="T8" fmla="*/ 49 w 113"/>
                  <a:gd name="T9" fmla="*/ 149 h 176"/>
                  <a:gd name="T10" fmla="*/ 53 w 113"/>
                  <a:gd name="T11" fmla="*/ 136 h 176"/>
                  <a:gd name="T12" fmla="*/ 60 w 113"/>
                  <a:gd name="T13" fmla="*/ 124 h 176"/>
                  <a:gd name="T14" fmla="*/ 68 w 113"/>
                  <a:gd name="T15" fmla="*/ 110 h 176"/>
                  <a:gd name="T16" fmla="*/ 80 w 113"/>
                  <a:gd name="T17" fmla="*/ 99 h 176"/>
                  <a:gd name="T18" fmla="*/ 88 w 113"/>
                  <a:gd name="T19" fmla="*/ 85 h 176"/>
                  <a:gd name="T20" fmla="*/ 97 w 113"/>
                  <a:gd name="T21" fmla="*/ 75 h 176"/>
                  <a:gd name="T22" fmla="*/ 103 w 113"/>
                  <a:gd name="T23" fmla="*/ 64 h 176"/>
                  <a:gd name="T24" fmla="*/ 111 w 113"/>
                  <a:gd name="T25" fmla="*/ 56 h 176"/>
                  <a:gd name="T26" fmla="*/ 111 w 113"/>
                  <a:gd name="T27" fmla="*/ 44 h 176"/>
                  <a:gd name="T28" fmla="*/ 113 w 113"/>
                  <a:gd name="T29" fmla="*/ 33 h 176"/>
                  <a:gd name="T30" fmla="*/ 111 w 113"/>
                  <a:gd name="T31" fmla="*/ 17 h 176"/>
                  <a:gd name="T32" fmla="*/ 107 w 113"/>
                  <a:gd name="T33" fmla="*/ 0 h 176"/>
                  <a:gd name="T34" fmla="*/ 97 w 113"/>
                  <a:gd name="T35" fmla="*/ 2 h 176"/>
                  <a:gd name="T36" fmla="*/ 78 w 113"/>
                  <a:gd name="T37" fmla="*/ 13 h 176"/>
                  <a:gd name="T38" fmla="*/ 53 w 113"/>
                  <a:gd name="T39" fmla="*/ 31 h 176"/>
                  <a:gd name="T40" fmla="*/ 28 w 113"/>
                  <a:gd name="T41" fmla="*/ 56 h 176"/>
                  <a:gd name="T42" fmla="*/ 8 w 113"/>
                  <a:gd name="T43" fmla="*/ 81 h 176"/>
                  <a:gd name="T44" fmla="*/ 0 w 113"/>
                  <a:gd name="T45" fmla="*/ 112 h 176"/>
                  <a:gd name="T46" fmla="*/ 10 w 113"/>
                  <a:gd name="T47" fmla="*/ 143 h 176"/>
                  <a:gd name="T48" fmla="*/ 43 w 113"/>
                  <a:gd name="T49" fmla="*/ 17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3" h="176">
                    <a:moveTo>
                      <a:pt x="43" y="176"/>
                    </a:moveTo>
                    <a:lnTo>
                      <a:pt x="43" y="172"/>
                    </a:lnTo>
                    <a:lnTo>
                      <a:pt x="43" y="168"/>
                    </a:lnTo>
                    <a:lnTo>
                      <a:pt x="45" y="159"/>
                    </a:lnTo>
                    <a:lnTo>
                      <a:pt x="49" y="149"/>
                    </a:lnTo>
                    <a:lnTo>
                      <a:pt x="53" y="136"/>
                    </a:lnTo>
                    <a:lnTo>
                      <a:pt x="60" y="124"/>
                    </a:lnTo>
                    <a:lnTo>
                      <a:pt x="68" y="110"/>
                    </a:lnTo>
                    <a:lnTo>
                      <a:pt x="80" y="99"/>
                    </a:lnTo>
                    <a:lnTo>
                      <a:pt x="88" y="85"/>
                    </a:lnTo>
                    <a:lnTo>
                      <a:pt x="97" y="75"/>
                    </a:lnTo>
                    <a:lnTo>
                      <a:pt x="103" y="64"/>
                    </a:lnTo>
                    <a:lnTo>
                      <a:pt x="111" y="56"/>
                    </a:lnTo>
                    <a:lnTo>
                      <a:pt x="111" y="44"/>
                    </a:lnTo>
                    <a:lnTo>
                      <a:pt x="113" y="33"/>
                    </a:lnTo>
                    <a:lnTo>
                      <a:pt x="111" y="17"/>
                    </a:lnTo>
                    <a:lnTo>
                      <a:pt x="107" y="0"/>
                    </a:lnTo>
                    <a:lnTo>
                      <a:pt x="97" y="2"/>
                    </a:lnTo>
                    <a:lnTo>
                      <a:pt x="78" y="13"/>
                    </a:lnTo>
                    <a:lnTo>
                      <a:pt x="53" y="31"/>
                    </a:lnTo>
                    <a:lnTo>
                      <a:pt x="28" y="56"/>
                    </a:lnTo>
                    <a:lnTo>
                      <a:pt x="8" y="81"/>
                    </a:lnTo>
                    <a:lnTo>
                      <a:pt x="0" y="112"/>
                    </a:lnTo>
                    <a:lnTo>
                      <a:pt x="10" y="143"/>
                    </a:lnTo>
                    <a:lnTo>
                      <a:pt x="43" y="176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82" name="Freeform 167"/>
              <p:cNvSpPr>
                <a:spLocks/>
              </p:cNvSpPr>
              <p:nvPr/>
            </p:nvSpPr>
            <p:spPr bwMode="auto">
              <a:xfrm>
                <a:off x="2892789" y="3249097"/>
                <a:ext cx="34857" cy="42205"/>
              </a:xfrm>
              <a:custGeom>
                <a:avLst/>
                <a:gdLst>
                  <a:gd name="T0" fmla="*/ 114 w 114"/>
                  <a:gd name="T1" fmla="*/ 155 h 155"/>
                  <a:gd name="T2" fmla="*/ 109 w 114"/>
                  <a:gd name="T3" fmla="*/ 147 h 155"/>
                  <a:gd name="T4" fmla="*/ 97 w 114"/>
                  <a:gd name="T5" fmla="*/ 130 h 155"/>
                  <a:gd name="T6" fmla="*/ 91 w 114"/>
                  <a:gd name="T7" fmla="*/ 118 h 155"/>
                  <a:gd name="T8" fmla="*/ 85 w 114"/>
                  <a:gd name="T9" fmla="*/ 106 h 155"/>
                  <a:gd name="T10" fmla="*/ 81 w 114"/>
                  <a:gd name="T11" fmla="*/ 95 h 155"/>
                  <a:gd name="T12" fmla="*/ 81 w 114"/>
                  <a:gd name="T13" fmla="*/ 85 h 155"/>
                  <a:gd name="T14" fmla="*/ 79 w 114"/>
                  <a:gd name="T15" fmla="*/ 73 h 155"/>
                  <a:gd name="T16" fmla="*/ 78 w 114"/>
                  <a:gd name="T17" fmla="*/ 64 h 155"/>
                  <a:gd name="T18" fmla="*/ 76 w 114"/>
                  <a:gd name="T19" fmla="*/ 52 h 155"/>
                  <a:gd name="T20" fmla="*/ 74 w 114"/>
                  <a:gd name="T21" fmla="*/ 44 h 155"/>
                  <a:gd name="T22" fmla="*/ 66 w 114"/>
                  <a:gd name="T23" fmla="*/ 35 h 155"/>
                  <a:gd name="T24" fmla="*/ 56 w 114"/>
                  <a:gd name="T25" fmla="*/ 25 h 155"/>
                  <a:gd name="T26" fmla="*/ 41 w 114"/>
                  <a:gd name="T27" fmla="*/ 11 h 155"/>
                  <a:gd name="T28" fmla="*/ 23 w 114"/>
                  <a:gd name="T29" fmla="*/ 0 h 155"/>
                  <a:gd name="T30" fmla="*/ 19 w 114"/>
                  <a:gd name="T31" fmla="*/ 4 h 155"/>
                  <a:gd name="T32" fmla="*/ 12 w 114"/>
                  <a:gd name="T33" fmla="*/ 15 h 155"/>
                  <a:gd name="T34" fmla="*/ 2 w 114"/>
                  <a:gd name="T35" fmla="*/ 33 h 155"/>
                  <a:gd name="T36" fmla="*/ 0 w 114"/>
                  <a:gd name="T37" fmla="*/ 58 h 155"/>
                  <a:gd name="T38" fmla="*/ 4 w 114"/>
                  <a:gd name="T39" fmla="*/ 81 h 155"/>
                  <a:gd name="T40" fmla="*/ 21 w 114"/>
                  <a:gd name="T41" fmla="*/ 108 h 155"/>
                  <a:gd name="T42" fmla="*/ 56 w 114"/>
                  <a:gd name="T43" fmla="*/ 131 h 155"/>
                  <a:gd name="T44" fmla="*/ 114 w 114"/>
                  <a:gd name="T45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4" h="155">
                    <a:moveTo>
                      <a:pt x="114" y="155"/>
                    </a:moveTo>
                    <a:lnTo>
                      <a:pt x="109" y="147"/>
                    </a:lnTo>
                    <a:lnTo>
                      <a:pt x="97" y="130"/>
                    </a:lnTo>
                    <a:lnTo>
                      <a:pt x="91" y="118"/>
                    </a:lnTo>
                    <a:lnTo>
                      <a:pt x="85" y="106"/>
                    </a:lnTo>
                    <a:lnTo>
                      <a:pt x="81" y="95"/>
                    </a:lnTo>
                    <a:lnTo>
                      <a:pt x="81" y="85"/>
                    </a:lnTo>
                    <a:lnTo>
                      <a:pt x="79" y="73"/>
                    </a:lnTo>
                    <a:lnTo>
                      <a:pt x="78" y="64"/>
                    </a:lnTo>
                    <a:lnTo>
                      <a:pt x="76" y="52"/>
                    </a:lnTo>
                    <a:lnTo>
                      <a:pt x="74" y="44"/>
                    </a:lnTo>
                    <a:lnTo>
                      <a:pt x="66" y="35"/>
                    </a:lnTo>
                    <a:lnTo>
                      <a:pt x="56" y="25"/>
                    </a:lnTo>
                    <a:lnTo>
                      <a:pt x="41" y="11"/>
                    </a:lnTo>
                    <a:lnTo>
                      <a:pt x="23" y="0"/>
                    </a:lnTo>
                    <a:lnTo>
                      <a:pt x="19" y="4"/>
                    </a:lnTo>
                    <a:lnTo>
                      <a:pt x="12" y="15"/>
                    </a:lnTo>
                    <a:lnTo>
                      <a:pt x="2" y="33"/>
                    </a:lnTo>
                    <a:lnTo>
                      <a:pt x="0" y="58"/>
                    </a:lnTo>
                    <a:lnTo>
                      <a:pt x="4" y="81"/>
                    </a:lnTo>
                    <a:lnTo>
                      <a:pt x="21" y="108"/>
                    </a:lnTo>
                    <a:lnTo>
                      <a:pt x="56" y="131"/>
                    </a:lnTo>
                    <a:lnTo>
                      <a:pt x="114" y="155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83" name="Freeform 168"/>
              <p:cNvSpPr>
                <a:spLocks/>
              </p:cNvSpPr>
              <p:nvPr/>
            </p:nvSpPr>
            <p:spPr bwMode="auto">
              <a:xfrm>
                <a:off x="3073802" y="3232864"/>
                <a:ext cx="23849" cy="41663"/>
              </a:xfrm>
              <a:custGeom>
                <a:avLst/>
                <a:gdLst>
                  <a:gd name="T0" fmla="*/ 74 w 78"/>
                  <a:gd name="T1" fmla="*/ 153 h 153"/>
                  <a:gd name="T2" fmla="*/ 70 w 78"/>
                  <a:gd name="T3" fmla="*/ 145 h 153"/>
                  <a:gd name="T4" fmla="*/ 66 w 78"/>
                  <a:gd name="T5" fmla="*/ 129 h 153"/>
                  <a:gd name="T6" fmla="*/ 64 w 78"/>
                  <a:gd name="T7" fmla="*/ 118 h 153"/>
                  <a:gd name="T8" fmla="*/ 64 w 78"/>
                  <a:gd name="T9" fmla="*/ 106 h 153"/>
                  <a:gd name="T10" fmla="*/ 64 w 78"/>
                  <a:gd name="T11" fmla="*/ 95 h 153"/>
                  <a:gd name="T12" fmla="*/ 70 w 78"/>
                  <a:gd name="T13" fmla="*/ 83 h 153"/>
                  <a:gd name="T14" fmla="*/ 72 w 78"/>
                  <a:gd name="T15" fmla="*/ 71 h 153"/>
                  <a:gd name="T16" fmla="*/ 76 w 78"/>
                  <a:gd name="T17" fmla="*/ 62 h 153"/>
                  <a:gd name="T18" fmla="*/ 76 w 78"/>
                  <a:gd name="T19" fmla="*/ 52 h 153"/>
                  <a:gd name="T20" fmla="*/ 78 w 78"/>
                  <a:gd name="T21" fmla="*/ 44 h 153"/>
                  <a:gd name="T22" fmla="*/ 76 w 78"/>
                  <a:gd name="T23" fmla="*/ 34 h 153"/>
                  <a:gd name="T24" fmla="*/ 70 w 78"/>
                  <a:gd name="T25" fmla="*/ 25 h 153"/>
                  <a:gd name="T26" fmla="*/ 63 w 78"/>
                  <a:gd name="T27" fmla="*/ 11 h 153"/>
                  <a:gd name="T28" fmla="*/ 51 w 78"/>
                  <a:gd name="T29" fmla="*/ 0 h 153"/>
                  <a:gd name="T30" fmla="*/ 45 w 78"/>
                  <a:gd name="T31" fmla="*/ 3 h 153"/>
                  <a:gd name="T32" fmla="*/ 33 w 78"/>
                  <a:gd name="T33" fmla="*/ 15 h 153"/>
                  <a:gd name="T34" fmla="*/ 18 w 78"/>
                  <a:gd name="T35" fmla="*/ 32 h 153"/>
                  <a:gd name="T36" fmla="*/ 6 w 78"/>
                  <a:gd name="T37" fmla="*/ 58 h 153"/>
                  <a:gd name="T38" fmla="*/ 0 w 78"/>
                  <a:gd name="T39" fmla="*/ 81 h 153"/>
                  <a:gd name="T40" fmla="*/ 8 w 78"/>
                  <a:gd name="T41" fmla="*/ 106 h 153"/>
                  <a:gd name="T42" fmla="*/ 30 w 78"/>
                  <a:gd name="T43" fmla="*/ 129 h 153"/>
                  <a:gd name="T44" fmla="*/ 74 w 78"/>
                  <a:gd name="T4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8" h="153">
                    <a:moveTo>
                      <a:pt x="74" y="153"/>
                    </a:moveTo>
                    <a:lnTo>
                      <a:pt x="70" y="145"/>
                    </a:lnTo>
                    <a:lnTo>
                      <a:pt x="66" y="129"/>
                    </a:lnTo>
                    <a:lnTo>
                      <a:pt x="64" y="118"/>
                    </a:lnTo>
                    <a:lnTo>
                      <a:pt x="64" y="106"/>
                    </a:lnTo>
                    <a:lnTo>
                      <a:pt x="64" y="95"/>
                    </a:lnTo>
                    <a:lnTo>
                      <a:pt x="70" y="83"/>
                    </a:lnTo>
                    <a:lnTo>
                      <a:pt x="72" y="71"/>
                    </a:lnTo>
                    <a:lnTo>
                      <a:pt x="76" y="62"/>
                    </a:lnTo>
                    <a:lnTo>
                      <a:pt x="76" y="52"/>
                    </a:lnTo>
                    <a:lnTo>
                      <a:pt x="78" y="44"/>
                    </a:lnTo>
                    <a:lnTo>
                      <a:pt x="76" y="34"/>
                    </a:lnTo>
                    <a:lnTo>
                      <a:pt x="70" y="25"/>
                    </a:lnTo>
                    <a:lnTo>
                      <a:pt x="63" y="11"/>
                    </a:lnTo>
                    <a:lnTo>
                      <a:pt x="51" y="0"/>
                    </a:lnTo>
                    <a:lnTo>
                      <a:pt x="45" y="3"/>
                    </a:lnTo>
                    <a:lnTo>
                      <a:pt x="33" y="15"/>
                    </a:lnTo>
                    <a:lnTo>
                      <a:pt x="18" y="32"/>
                    </a:lnTo>
                    <a:lnTo>
                      <a:pt x="6" y="58"/>
                    </a:lnTo>
                    <a:lnTo>
                      <a:pt x="0" y="81"/>
                    </a:lnTo>
                    <a:lnTo>
                      <a:pt x="8" y="106"/>
                    </a:lnTo>
                    <a:lnTo>
                      <a:pt x="30" y="129"/>
                    </a:lnTo>
                    <a:lnTo>
                      <a:pt x="74" y="153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84" name="Freeform 169"/>
              <p:cNvSpPr>
                <a:spLocks/>
              </p:cNvSpPr>
              <p:nvPr/>
            </p:nvSpPr>
            <p:spPr bwMode="auto">
              <a:xfrm>
                <a:off x="2624940" y="3259919"/>
                <a:ext cx="23238" cy="41122"/>
              </a:xfrm>
              <a:custGeom>
                <a:avLst/>
                <a:gdLst>
                  <a:gd name="T0" fmla="*/ 74 w 78"/>
                  <a:gd name="T1" fmla="*/ 154 h 154"/>
                  <a:gd name="T2" fmla="*/ 70 w 78"/>
                  <a:gd name="T3" fmla="*/ 146 h 154"/>
                  <a:gd name="T4" fmla="*/ 66 w 78"/>
                  <a:gd name="T5" fmla="*/ 128 h 154"/>
                  <a:gd name="T6" fmla="*/ 64 w 78"/>
                  <a:gd name="T7" fmla="*/ 117 h 154"/>
                  <a:gd name="T8" fmla="*/ 64 w 78"/>
                  <a:gd name="T9" fmla="*/ 105 h 154"/>
                  <a:gd name="T10" fmla="*/ 64 w 78"/>
                  <a:gd name="T11" fmla="*/ 93 h 154"/>
                  <a:gd name="T12" fmla="*/ 70 w 78"/>
                  <a:gd name="T13" fmla="*/ 84 h 154"/>
                  <a:gd name="T14" fmla="*/ 72 w 78"/>
                  <a:gd name="T15" fmla="*/ 72 h 154"/>
                  <a:gd name="T16" fmla="*/ 76 w 78"/>
                  <a:gd name="T17" fmla="*/ 62 h 154"/>
                  <a:gd name="T18" fmla="*/ 76 w 78"/>
                  <a:gd name="T19" fmla="*/ 53 h 154"/>
                  <a:gd name="T20" fmla="*/ 78 w 78"/>
                  <a:gd name="T21" fmla="*/ 45 h 154"/>
                  <a:gd name="T22" fmla="*/ 76 w 78"/>
                  <a:gd name="T23" fmla="*/ 33 h 154"/>
                  <a:gd name="T24" fmla="*/ 70 w 78"/>
                  <a:gd name="T25" fmla="*/ 24 h 154"/>
                  <a:gd name="T26" fmla="*/ 62 w 78"/>
                  <a:gd name="T27" fmla="*/ 12 h 154"/>
                  <a:gd name="T28" fmla="*/ 51 w 78"/>
                  <a:gd name="T29" fmla="*/ 0 h 154"/>
                  <a:gd name="T30" fmla="*/ 45 w 78"/>
                  <a:gd name="T31" fmla="*/ 4 h 154"/>
                  <a:gd name="T32" fmla="*/ 33 w 78"/>
                  <a:gd name="T33" fmla="*/ 16 h 154"/>
                  <a:gd name="T34" fmla="*/ 18 w 78"/>
                  <a:gd name="T35" fmla="*/ 33 h 154"/>
                  <a:gd name="T36" fmla="*/ 6 w 78"/>
                  <a:gd name="T37" fmla="*/ 59 h 154"/>
                  <a:gd name="T38" fmla="*/ 0 w 78"/>
                  <a:gd name="T39" fmla="*/ 82 h 154"/>
                  <a:gd name="T40" fmla="*/ 8 w 78"/>
                  <a:gd name="T41" fmla="*/ 107 h 154"/>
                  <a:gd name="T42" fmla="*/ 29 w 78"/>
                  <a:gd name="T43" fmla="*/ 130 h 154"/>
                  <a:gd name="T44" fmla="*/ 74 w 78"/>
                  <a:gd name="T45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8" h="154">
                    <a:moveTo>
                      <a:pt x="74" y="154"/>
                    </a:moveTo>
                    <a:lnTo>
                      <a:pt x="70" y="146"/>
                    </a:lnTo>
                    <a:lnTo>
                      <a:pt x="66" y="128"/>
                    </a:lnTo>
                    <a:lnTo>
                      <a:pt x="64" y="117"/>
                    </a:lnTo>
                    <a:lnTo>
                      <a:pt x="64" y="105"/>
                    </a:lnTo>
                    <a:lnTo>
                      <a:pt x="64" y="93"/>
                    </a:lnTo>
                    <a:lnTo>
                      <a:pt x="70" y="84"/>
                    </a:lnTo>
                    <a:lnTo>
                      <a:pt x="72" y="72"/>
                    </a:lnTo>
                    <a:lnTo>
                      <a:pt x="76" y="62"/>
                    </a:lnTo>
                    <a:lnTo>
                      <a:pt x="76" y="53"/>
                    </a:lnTo>
                    <a:lnTo>
                      <a:pt x="78" y="45"/>
                    </a:lnTo>
                    <a:lnTo>
                      <a:pt x="76" y="33"/>
                    </a:lnTo>
                    <a:lnTo>
                      <a:pt x="70" y="24"/>
                    </a:lnTo>
                    <a:lnTo>
                      <a:pt x="62" y="12"/>
                    </a:lnTo>
                    <a:lnTo>
                      <a:pt x="51" y="0"/>
                    </a:lnTo>
                    <a:lnTo>
                      <a:pt x="45" y="4"/>
                    </a:lnTo>
                    <a:lnTo>
                      <a:pt x="33" y="16"/>
                    </a:lnTo>
                    <a:lnTo>
                      <a:pt x="18" y="33"/>
                    </a:lnTo>
                    <a:lnTo>
                      <a:pt x="6" y="59"/>
                    </a:lnTo>
                    <a:lnTo>
                      <a:pt x="0" y="82"/>
                    </a:lnTo>
                    <a:lnTo>
                      <a:pt x="8" y="107"/>
                    </a:lnTo>
                    <a:lnTo>
                      <a:pt x="29" y="130"/>
                    </a:lnTo>
                    <a:lnTo>
                      <a:pt x="74" y="154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85" name="Freeform 170"/>
              <p:cNvSpPr>
                <a:spLocks/>
              </p:cNvSpPr>
              <p:nvPr/>
            </p:nvSpPr>
            <p:spPr bwMode="auto">
              <a:xfrm>
                <a:off x="2447596" y="3244227"/>
                <a:ext cx="49534" cy="50862"/>
              </a:xfrm>
              <a:custGeom>
                <a:avLst/>
                <a:gdLst>
                  <a:gd name="T0" fmla="*/ 163 w 163"/>
                  <a:gd name="T1" fmla="*/ 188 h 188"/>
                  <a:gd name="T2" fmla="*/ 160 w 163"/>
                  <a:gd name="T3" fmla="*/ 184 h 188"/>
                  <a:gd name="T4" fmla="*/ 154 w 163"/>
                  <a:gd name="T5" fmla="*/ 179 h 188"/>
                  <a:gd name="T6" fmla="*/ 144 w 163"/>
                  <a:gd name="T7" fmla="*/ 169 h 188"/>
                  <a:gd name="T8" fmla="*/ 136 w 163"/>
                  <a:gd name="T9" fmla="*/ 159 h 188"/>
                  <a:gd name="T10" fmla="*/ 127 w 163"/>
                  <a:gd name="T11" fmla="*/ 144 h 188"/>
                  <a:gd name="T12" fmla="*/ 117 w 163"/>
                  <a:gd name="T13" fmla="*/ 130 h 188"/>
                  <a:gd name="T14" fmla="*/ 109 w 163"/>
                  <a:gd name="T15" fmla="*/ 115 h 188"/>
                  <a:gd name="T16" fmla="*/ 105 w 163"/>
                  <a:gd name="T17" fmla="*/ 101 h 188"/>
                  <a:gd name="T18" fmla="*/ 101 w 163"/>
                  <a:gd name="T19" fmla="*/ 86 h 188"/>
                  <a:gd name="T20" fmla="*/ 99 w 163"/>
                  <a:gd name="T21" fmla="*/ 74 h 188"/>
                  <a:gd name="T22" fmla="*/ 94 w 163"/>
                  <a:gd name="T23" fmla="*/ 62 h 188"/>
                  <a:gd name="T24" fmla="*/ 88 w 163"/>
                  <a:gd name="T25" fmla="*/ 53 h 188"/>
                  <a:gd name="T26" fmla="*/ 76 w 163"/>
                  <a:gd name="T27" fmla="*/ 39 h 188"/>
                  <a:gd name="T28" fmla="*/ 63 w 163"/>
                  <a:gd name="T29" fmla="*/ 27 h 188"/>
                  <a:gd name="T30" fmla="*/ 41 w 163"/>
                  <a:gd name="T31" fmla="*/ 14 h 188"/>
                  <a:gd name="T32" fmla="*/ 16 w 163"/>
                  <a:gd name="T33" fmla="*/ 0 h 188"/>
                  <a:gd name="T34" fmla="*/ 12 w 163"/>
                  <a:gd name="T35" fmla="*/ 6 h 188"/>
                  <a:gd name="T36" fmla="*/ 6 w 163"/>
                  <a:gd name="T37" fmla="*/ 24 h 188"/>
                  <a:gd name="T38" fmla="*/ 0 w 163"/>
                  <a:gd name="T39" fmla="*/ 47 h 188"/>
                  <a:gd name="T40" fmla="*/ 4 w 163"/>
                  <a:gd name="T41" fmla="*/ 78 h 188"/>
                  <a:gd name="T42" fmla="*/ 14 w 163"/>
                  <a:gd name="T43" fmla="*/ 109 h 188"/>
                  <a:gd name="T44" fmla="*/ 43 w 163"/>
                  <a:gd name="T45" fmla="*/ 140 h 188"/>
                  <a:gd name="T46" fmla="*/ 90 w 163"/>
                  <a:gd name="T47" fmla="*/ 167 h 188"/>
                  <a:gd name="T48" fmla="*/ 163 w 163"/>
                  <a:gd name="T49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88">
                    <a:moveTo>
                      <a:pt x="163" y="188"/>
                    </a:moveTo>
                    <a:lnTo>
                      <a:pt x="160" y="184"/>
                    </a:lnTo>
                    <a:lnTo>
                      <a:pt x="154" y="179"/>
                    </a:lnTo>
                    <a:lnTo>
                      <a:pt x="144" y="169"/>
                    </a:lnTo>
                    <a:lnTo>
                      <a:pt x="136" y="159"/>
                    </a:lnTo>
                    <a:lnTo>
                      <a:pt x="127" y="144"/>
                    </a:lnTo>
                    <a:lnTo>
                      <a:pt x="117" y="130"/>
                    </a:lnTo>
                    <a:lnTo>
                      <a:pt x="109" y="115"/>
                    </a:lnTo>
                    <a:lnTo>
                      <a:pt x="105" y="101"/>
                    </a:lnTo>
                    <a:lnTo>
                      <a:pt x="101" y="86"/>
                    </a:lnTo>
                    <a:lnTo>
                      <a:pt x="99" y="74"/>
                    </a:lnTo>
                    <a:lnTo>
                      <a:pt x="94" y="62"/>
                    </a:lnTo>
                    <a:lnTo>
                      <a:pt x="88" y="53"/>
                    </a:lnTo>
                    <a:lnTo>
                      <a:pt x="76" y="39"/>
                    </a:lnTo>
                    <a:lnTo>
                      <a:pt x="63" y="27"/>
                    </a:lnTo>
                    <a:lnTo>
                      <a:pt x="41" y="14"/>
                    </a:lnTo>
                    <a:lnTo>
                      <a:pt x="16" y="0"/>
                    </a:lnTo>
                    <a:lnTo>
                      <a:pt x="12" y="6"/>
                    </a:lnTo>
                    <a:lnTo>
                      <a:pt x="6" y="24"/>
                    </a:lnTo>
                    <a:lnTo>
                      <a:pt x="0" y="47"/>
                    </a:lnTo>
                    <a:lnTo>
                      <a:pt x="4" y="78"/>
                    </a:lnTo>
                    <a:lnTo>
                      <a:pt x="14" y="109"/>
                    </a:lnTo>
                    <a:lnTo>
                      <a:pt x="43" y="140"/>
                    </a:lnTo>
                    <a:lnTo>
                      <a:pt x="90" y="167"/>
                    </a:lnTo>
                    <a:lnTo>
                      <a:pt x="163" y="188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86" name="Freeform 171"/>
              <p:cNvSpPr>
                <a:spLocks/>
              </p:cNvSpPr>
              <p:nvPr/>
            </p:nvSpPr>
            <p:spPr bwMode="auto">
              <a:xfrm>
                <a:off x="2284930" y="3265329"/>
                <a:ext cx="50145" cy="50862"/>
              </a:xfrm>
              <a:custGeom>
                <a:avLst/>
                <a:gdLst>
                  <a:gd name="T0" fmla="*/ 163 w 163"/>
                  <a:gd name="T1" fmla="*/ 188 h 188"/>
                  <a:gd name="T2" fmla="*/ 159 w 163"/>
                  <a:gd name="T3" fmla="*/ 184 h 188"/>
                  <a:gd name="T4" fmla="*/ 153 w 163"/>
                  <a:gd name="T5" fmla="*/ 178 h 188"/>
                  <a:gd name="T6" fmla="*/ 144 w 163"/>
                  <a:gd name="T7" fmla="*/ 168 h 188"/>
                  <a:gd name="T8" fmla="*/ 136 w 163"/>
                  <a:gd name="T9" fmla="*/ 159 h 188"/>
                  <a:gd name="T10" fmla="*/ 124 w 163"/>
                  <a:gd name="T11" fmla="*/ 143 h 188"/>
                  <a:gd name="T12" fmla="*/ 115 w 163"/>
                  <a:gd name="T13" fmla="*/ 130 h 188"/>
                  <a:gd name="T14" fmla="*/ 107 w 163"/>
                  <a:gd name="T15" fmla="*/ 114 h 188"/>
                  <a:gd name="T16" fmla="*/ 103 w 163"/>
                  <a:gd name="T17" fmla="*/ 101 h 188"/>
                  <a:gd name="T18" fmla="*/ 99 w 163"/>
                  <a:gd name="T19" fmla="*/ 85 h 188"/>
                  <a:gd name="T20" fmla="*/ 97 w 163"/>
                  <a:gd name="T21" fmla="*/ 73 h 188"/>
                  <a:gd name="T22" fmla="*/ 91 w 163"/>
                  <a:gd name="T23" fmla="*/ 62 h 188"/>
                  <a:gd name="T24" fmla="*/ 85 w 163"/>
                  <a:gd name="T25" fmla="*/ 52 h 188"/>
                  <a:gd name="T26" fmla="*/ 74 w 163"/>
                  <a:gd name="T27" fmla="*/ 39 h 188"/>
                  <a:gd name="T28" fmla="*/ 62 w 163"/>
                  <a:gd name="T29" fmla="*/ 27 h 188"/>
                  <a:gd name="T30" fmla="*/ 41 w 163"/>
                  <a:gd name="T31" fmla="*/ 13 h 188"/>
                  <a:gd name="T32" fmla="*/ 16 w 163"/>
                  <a:gd name="T33" fmla="*/ 0 h 188"/>
                  <a:gd name="T34" fmla="*/ 12 w 163"/>
                  <a:gd name="T35" fmla="*/ 4 h 188"/>
                  <a:gd name="T36" fmla="*/ 6 w 163"/>
                  <a:gd name="T37" fmla="*/ 21 h 188"/>
                  <a:gd name="T38" fmla="*/ 0 w 163"/>
                  <a:gd name="T39" fmla="*/ 46 h 188"/>
                  <a:gd name="T40" fmla="*/ 2 w 163"/>
                  <a:gd name="T41" fmla="*/ 77 h 188"/>
                  <a:gd name="T42" fmla="*/ 14 w 163"/>
                  <a:gd name="T43" fmla="*/ 108 h 188"/>
                  <a:gd name="T44" fmla="*/ 43 w 163"/>
                  <a:gd name="T45" fmla="*/ 139 h 188"/>
                  <a:gd name="T46" fmla="*/ 89 w 163"/>
                  <a:gd name="T47" fmla="*/ 166 h 188"/>
                  <a:gd name="T48" fmla="*/ 163 w 163"/>
                  <a:gd name="T49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88">
                    <a:moveTo>
                      <a:pt x="163" y="188"/>
                    </a:moveTo>
                    <a:lnTo>
                      <a:pt x="159" y="184"/>
                    </a:lnTo>
                    <a:lnTo>
                      <a:pt x="153" y="178"/>
                    </a:lnTo>
                    <a:lnTo>
                      <a:pt x="144" y="168"/>
                    </a:lnTo>
                    <a:lnTo>
                      <a:pt x="136" y="159"/>
                    </a:lnTo>
                    <a:lnTo>
                      <a:pt x="124" y="143"/>
                    </a:lnTo>
                    <a:lnTo>
                      <a:pt x="115" y="130"/>
                    </a:lnTo>
                    <a:lnTo>
                      <a:pt x="107" y="114"/>
                    </a:lnTo>
                    <a:lnTo>
                      <a:pt x="103" y="101"/>
                    </a:lnTo>
                    <a:lnTo>
                      <a:pt x="99" y="85"/>
                    </a:lnTo>
                    <a:lnTo>
                      <a:pt x="97" y="73"/>
                    </a:lnTo>
                    <a:lnTo>
                      <a:pt x="91" y="62"/>
                    </a:lnTo>
                    <a:lnTo>
                      <a:pt x="85" y="52"/>
                    </a:lnTo>
                    <a:lnTo>
                      <a:pt x="74" y="39"/>
                    </a:lnTo>
                    <a:lnTo>
                      <a:pt x="62" y="27"/>
                    </a:lnTo>
                    <a:lnTo>
                      <a:pt x="41" y="13"/>
                    </a:lnTo>
                    <a:lnTo>
                      <a:pt x="16" y="0"/>
                    </a:lnTo>
                    <a:lnTo>
                      <a:pt x="12" y="4"/>
                    </a:lnTo>
                    <a:lnTo>
                      <a:pt x="6" y="21"/>
                    </a:lnTo>
                    <a:lnTo>
                      <a:pt x="0" y="46"/>
                    </a:lnTo>
                    <a:lnTo>
                      <a:pt x="2" y="77"/>
                    </a:lnTo>
                    <a:lnTo>
                      <a:pt x="14" y="108"/>
                    </a:lnTo>
                    <a:lnTo>
                      <a:pt x="43" y="139"/>
                    </a:lnTo>
                    <a:lnTo>
                      <a:pt x="89" y="166"/>
                    </a:lnTo>
                    <a:lnTo>
                      <a:pt x="163" y="188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87" name="Freeform 172"/>
              <p:cNvSpPr>
                <a:spLocks/>
              </p:cNvSpPr>
              <p:nvPr/>
            </p:nvSpPr>
            <p:spPr bwMode="auto">
              <a:xfrm>
                <a:off x="2126544" y="3260460"/>
                <a:ext cx="42807" cy="54108"/>
              </a:xfrm>
              <a:custGeom>
                <a:avLst/>
                <a:gdLst>
                  <a:gd name="T0" fmla="*/ 33 w 140"/>
                  <a:gd name="T1" fmla="*/ 202 h 202"/>
                  <a:gd name="T2" fmla="*/ 33 w 140"/>
                  <a:gd name="T3" fmla="*/ 198 h 202"/>
                  <a:gd name="T4" fmla="*/ 39 w 140"/>
                  <a:gd name="T5" fmla="*/ 190 h 202"/>
                  <a:gd name="T6" fmla="*/ 47 w 140"/>
                  <a:gd name="T7" fmla="*/ 179 h 202"/>
                  <a:gd name="T8" fmla="*/ 58 w 140"/>
                  <a:gd name="T9" fmla="*/ 167 h 202"/>
                  <a:gd name="T10" fmla="*/ 70 w 140"/>
                  <a:gd name="T11" fmla="*/ 150 h 202"/>
                  <a:gd name="T12" fmla="*/ 84 w 140"/>
                  <a:gd name="T13" fmla="*/ 132 h 202"/>
                  <a:gd name="T14" fmla="*/ 99 w 140"/>
                  <a:gd name="T15" fmla="*/ 115 h 202"/>
                  <a:gd name="T16" fmla="*/ 117 w 140"/>
                  <a:gd name="T17" fmla="*/ 97 h 202"/>
                  <a:gd name="T18" fmla="*/ 128 w 140"/>
                  <a:gd name="T19" fmla="*/ 80 h 202"/>
                  <a:gd name="T20" fmla="*/ 136 w 140"/>
                  <a:gd name="T21" fmla="*/ 68 h 202"/>
                  <a:gd name="T22" fmla="*/ 138 w 140"/>
                  <a:gd name="T23" fmla="*/ 59 h 202"/>
                  <a:gd name="T24" fmla="*/ 140 w 140"/>
                  <a:gd name="T25" fmla="*/ 51 h 202"/>
                  <a:gd name="T26" fmla="*/ 138 w 140"/>
                  <a:gd name="T27" fmla="*/ 41 h 202"/>
                  <a:gd name="T28" fmla="*/ 134 w 140"/>
                  <a:gd name="T29" fmla="*/ 31 h 202"/>
                  <a:gd name="T30" fmla="*/ 130 w 140"/>
                  <a:gd name="T31" fmla="*/ 18 h 202"/>
                  <a:gd name="T32" fmla="*/ 126 w 140"/>
                  <a:gd name="T33" fmla="*/ 0 h 202"/>
                  <a:gd name="T34" fmla="*/ 117 w 140"/>
                  <a:gd name="T35" fmla="*/ 6 h 202"/>
                  <a:gd name="T36" fmla="*/ 95 w 140"/>
                  <a:gd name="T37" fmla="*/ 24 h 202"/>
                  <a:gd name="T38" fmla="*/ 66 w 140"/>
                  <a:gd name="T39" fmla="*/ 49 h 202"/>
                  <a:gd name="T40" fmla="*/ 39 w 140"/>
                  <a:gd name="T41" fmla="*/ 80 h 202"/>
                  <a:gd name="T42" fmla="*/ 14 w 140"/>
                  <a:gd name="T43" fmla="*/ 113 h 202"/>
                  <a:gd name="T44" fmla="*/ 0 w 140"/>
                  <a:gd name="T45" fmla="*/ 146 h 202"/>
                  <a:gd name="T46" fmla="*/ 4 w 140"/>
                  <a:gd name="T47" fmla="*/ 177 h 202"/>
                  <a:gd name="T48" fmla="*/ 33 w 140"/>
                  <a:gd name="T49" fmla="*/ 20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0" h="202">
                    <a:moveTo>
                      <a:pt x="33" y="202"/>
                    </a:moveTo>
                    <a:lnTo>
                      <a:pt x="33" y="198"/>
                    </a:lnTo>
                    <a:lnTo>
                      <a:pt x="39" y="190"/>
                    </a:lnTo>
                    <a:lnTo>
                      <a:pt x="47" y="179"/>
                    </a:lnTo>
                    <a:lnTo>
                      <a:pt x="58" y="167"/>
                    </a:lnTo>
                    <a:lnTo>
                      <a:pt x="70" y="150"/>
                    </a:lnTo>
                    <a:lnTo>
                      <a:pt x="84" y="132"/>
                    </a:lnTo>
                    <a:lnTo>
                      <a:pt x="99" y="115"/>
                    </a:lnTo>
                    <a:lnTo>
                      <a:pt x="117" y="97"/>
                    </a:lnTo>
                    <a:lnTo>
                      <a:pt x="128" y="80"/>
                    </a:lnTo>
                    <a:lnTo>
                      <a:pt x="136" y="68"/>
                    </a:lnTo>
                    <a:lnTo>
                      <a:pt x="138" y="59"/>
                    </a:lnTo>
                    <a:lnTo>
                      <a:pt x="140" y="51"/>
                    </a:lnTo>
                    <a:lnTo>
                      <a:pt x="138" y="41"/>
                    </a:lnTo>
                    <a:lnTo>
                      <a:pt x="134" y="31"/>
                    </a:lnTo>
                    <a:lnTo>
                      <a:pt x="130" y="18"/>
                    </a:lnTo>
                    <a:lnTo>
                      <a:pt x="126" y="0"/>
                    </a:lnTo>
                    <a:lnTo>
                      <a:pt x="117" y="6"/>
                    </a:lnTo>
                    <a:lnTo>
                      <a:pt x="95" y="24"/>
                    </a:lnTo>
                    <a:lnTo>
                      <a:pt x="66" y="49"/>
                    </a:lnTo>
                    <a:lnTo>
                      <a:pt x="39" y="80"/>
                    </a:lnTo>
                    <a:lnTo>
                      <a:pt x="14" y="113"/>
                    </a:lnTo>
                    <a:lnTo>
                      <a:pt x="0" y="146"/>
                    </a:lnTo>
                    <a:lnTo>
                      <a:pt x="4" y="177"/>
                    </a:lnTo>
                    <a:lnTo>
                      <a:pt x="33" y="202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88" name="Freeform 173"/>
              <p:cNvSpPr>
                <a:spLocks/>
              </p:cNvSpPr>
              <p:nvPr/>
            </p:nvSpPr>
            <p:spPr bwMode="auto">
              <a:xfrm>
                <a:off x="3232799" y="3246933"/>
                <a:ext cx="28130" cy="42745"/>
              </a:xfrm>
              <a:custGeom>
                <a:avLst/>
                <a:gdLst>
                  <a:gd name="T0" fmla="*/ 93 w 93"/>
                  <a:gd name="T1" fmla="*/ 157 h 157"/>
                  <a:gd name="T2" fmla="*/ 87 w 93"/>
                  <a:gd name="T3" fmla="*/ 149 h 157"/>
                  <a:gd name="T4" fmla="*/ 80 w 93"/>
                  <a:gd name="T5" fmla="*/ 132 h 157"/>
                  <a:gd name="T6" fmla="*/ 74 w 93"/>
                  <a:gd name="T7" fmla="*/ 120 h 157"/>
                  <a:gd name="T8" fmla="*/ 72 w 93"/>
                  <a:gd name="T9" fmla="*/ 108 h 157"/>
                  <a:gd name="T10" fmla="*/ 68 w 93"/>
                  <a:gd name="T11" fmla="*/ 97 h 157"/>
                  <a:gd name="T12" fmla="*/ 70 w 93"/>
                  <a:gd name="T13" fmla="*/ 85 h 157"/>
                  <a:gd name="T14" fmla="*/ 70 w 93"/>
                  <a:gd name="T15" fmla="*/ 74 h 157"/>
                  <a:gd name="T16" fmla="*/ 70 w 93"/>
                  <a:gd name="T17" fmla="*/ 64 h 157"/>
                  <a:gd name="T18" fmla="*/ 68 w 93"/>
                  <a:gd name="T19" fmla="*/ 52 h 157"/>
                  <a:gd name="T20" fmla="*/ 66 w 93"/>
                  <a:gd name="T21" fmla="*/ 44 h 157"/>
                  <a:gd name="T22" fmla="*/ 60 w 93"/>
                  <a:gd name="T23" fmla="*/ 35 h 157"/>
                  <a:gd name="T24" fmla="*/ 53 w 93"/>
                  <a:gd name="T25" fmla="*/ 25 h 157"/>
                  <a:gd name="T26" fmla="*/ 41 w 93"/>
                  <a:gd name="T27" fmla="*/ 12 h 157"/>
                  <a:gd name="T28" fmla="*/ 25 w 93"/>
                  <a:gd name="T29" fmla="*/ 0 h 157"/>
                  <a:gd name="T30" fmla="*/ 22 w 93"/>
                  <a:gd name="T31" fmla="*/ 4 h 157"/>
                  <a:gd name="T32" fmla="*/ 12 w 93"/>
                  <a:gd name="T33" fmla="*/ 15 h 157"/>
                  <a:gd name="T34" fmla="*/ 2 w 93"/>
                  <a:gd name="T35" fmla="*/ 33 h 157"/>
                  <a:gd name="T36" fmla="*/ 0 w 93"/>
                  <a:gd name="T37" fmla="*/ 58 h 157"/>
                  <a:gd name="T38" fmla="*/ 0 w 93"/>
                  <a:gd name="T39" fmla="*/ 83 h 157"/>
                  <a:gd name="T40" fmla="*/ 14 w 93"/>
                  <a:gd name="T41" fmla="*/ 110 h 157"/>
                  <a:gd name="T42" fmla="*/ 43 w 93"/>
                  <a:gd name="T43" fmla="*/ 134 h 157"/>
                  <a:gd name="T44" fmla="*/ 93 w 93"/>
                  <a:gd name="T4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3" h="157">
                    <a:moveTo>
                      <a:pt x="93" y="157"/>
                    </a:moveTo>
                    <a:lnTo>
                      <a:pt x="87" y="149"/>
                    </a:lnTo>
                    <a:lnTo>
                      <a:pt x="80" y="132"/>
                    </a:lnTo>
                    <a:lnTo>
                      <a:pt x="74" y="120"/>
                    </a:lnTo>
                    <a:lnTo>
                      <a:pt x="72" y="108"/>
                    </a:lnTo>
                    <a:lnTo>
                      <a:pt x="68" y="97"/>
                    </a:lnTo>
                    <a:lnTo>
                      <a:pt x="70" y="85"/>
                    </a:lnTo>
                    <a:lnTo>
                      <a:pt x="70" y="74"/>
                    </a:lnTo>
                    <a:lnTo>
                      <a:pt x="70" y="64"/>
                    </a:lnTo>
                    <a:lnTo>
                      <a:pt x="68" y="52"/>
                    </a:lnTo>
                    <a:lnTo>
                      <a:pt x="66" y="44"/>
                    </a:lnTo>
                    <a:lnTo>
                      <a:pt x="60" y="35"/>
                    </a:lnTo>
                    <a:lnTo>
                      <a:pt x="53" y="25"/>
                    </a:lnTo>
                    <a:lnTo>
                      <a:pt x="41" y="12"/>
                    </a:lnTo>
                    <a:lnTo>
                      <a:pt x="25" y="0"/>
                    </a:lnTo>
                    <a:lnTo>
                      <a:pt x="22" y="4"/>
                    </a:lnTo>
                    <a:lnTo>
                      <a:pt x="12" y="15"/>
                    </a:lnTo>
                    <a:lnTo>
                      <a:pt x="2" y="33"/>
                    </a:lnTo>
                    <a:lnTo>
                      <a:pt x="0" y="58"/>
                    </a:lnTo>
                    <a:lnTo>
                      <a:pt x="0" y="83"/>
                    </a:lnTo>
                    <a:lnTo>
                      <a:pt x="14" y="110"/>
                    </a:lnTo>
                    <a:lnTo>
                      <a:pt x="43" y="134"/>
                    </a:lnTo>
                    <a:lnTo>
                      <a:pt x="93" y="157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89" name="Freeform 174"/>
              <p:cNvSpPr>
                <a:spLocks/>
              </p:cNvSpPr>
              <p:nvPr/>
            </p:nvSpPr>
            <p:spPr bwMode="auto">
              <a:xfrm>
                <a:off x="3384458" y="3249097"/>
                <a:ext cx="42807" cy="58437"/>
              </a:xfrm>
              <a:custGeom>
                <a:avLst/>
                <a:gdLst>
                  <a:gd name="T0" fmla="*/ 139 w 139"/>
                  <a:gd name="T1" fmla="*/ 215 h 215"/>
                  <a:gd name="T2" fmla="*/ 135 w 139"/>
                  <a:gd name="T3" fmla="*/ 211 h 215"/>
                  <a:gd name="T4" fmla="*/ 132 w 139"/>
                  <a:gd name="T5" fmla="*/ 205 h 215"/>
                  <a:gd name="T6" fmla="*/ 126 w 139"/>
                  <a:gd name="T7" fmla="*/ 194 h 215"/>
                  <a:gd name="T8" fmla="*/ 120 w 139"/>
                  <a:gd name="T9" fmla="*/ 182 h 215"/>
                  <a:gd name="T10" fmla="*/ 112 w 139"/>
                  <a:gd name="T11" fmla="*/ 164 h 215"/>
                  <a:gd name="T12" fmla="*/ 106 w 139"/>
                  <a:gd name="T13" fmla="*/ 149 h 215"/>
                  <a:gd name="T14" fmla="*/ 101 w 139"/>
                  <a:gd name="T15" fmla="*/ 133 h 215"/>
                  <a:gd name="T16" fmla="*/ 102 w 139"/>
                  <a:gd name="T17" fmla="*/ 118 h 215"/>
                  <a:gd name="T18" fmla="*/ 102 w 139"/>
                  <a:gd name="T19" fmla="*/ 100 h 215"/>
                  <a:gd name="T20" fmla="*/ 102 w 139"/>
                  <a:gd name="T21" fmla="*/ 89 h 215"/>
                  <a:gd name="T22" fmla="*/ 101 w 139"/>
                  <a:gd name="T23" fmla="*/ 75 h 215"/>
                  <a:gd name="T24" fmla="*/ 99 w 139"/>
                  <a:gd name="T25" fmla="*/ 64 h 215"/>
                  <a:gd name="T26" fmla="*/ 91 w 139"/>
                  <a:gd name="T27" fmla="*/ 48 h 215"/>
                  <a:gd name="T28" fmla="*/ 79 w 139"/>
                  <a:gd name="T29" fmla="*/ 35 h 215"/>
                  <a:gd name="T30" fmla="*/ 62 w 139"/>
                  <a:gd name="T31" fmla="*/ 17 h 215"/>
                  <a:gd name="T32" fmla="*/ 38 w 139"/>
                  <a:gd name="T33" fmla="*/ 0 h 215"/>
                  <a:gd name="T34" fmla="*/ 31 w 139"/>
                  <a:gd name="T35" fmla="*/ 5 h 215"/>
                  <a:gd name="T36" fmla="*/ 19 w 139"/>
                  <a:gd name="T37" fmla="*/ 23 h 215"/>
                  <a:gd name="T38" fmla="*/ 6 w 139"/>
                  <a:gd name="T39" fmla="*/ 48 h 215"/>
                  <a:gd name="T40" fmla="*/ 0 w 139"/>
                  <a:gd name="T41" fmla="*/ 81 h 215"/>
                  <a:gd name="T42" fmla="*/ 2 w 139"/>
                  <a:gd name="T43" fmla="*/ 114 h 215"/>
                  <a:gd name="T44" fmla="*/ 23 w 139"/>
                  <a:gd name="T45" fmla="*/ 151 h 215"/>
                  <a:gd name="T46" fmla="*/ 66 w 139"/>
                  <a:gd name="T47" fmla="*/ 184 h 215"/>
                  <a:gd name="T48" fmla="*/ 139 w 139"/>
                  <a:gd name="T49" fmla="*/ 21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9" h="215">
                    <a:moveTo>
                      <a:pt x="139" y="215"/>
                    </a:moveTo>
                    <a:lnTo>
                      <a:pt x="135" y="211"/>
                    </a:lnTo>
                    <a:lnTo>
                      <a:pt x="132" y="205"/>
                    </a:lnTo>
                    <a:lnTo>
                      <a:pt x="126" y="194"/>
                    </a:lnTo>
                    <a:lnTo>
                      <a:pt x="120" y="182"/>
                    </a:lnTo>
                    <a:lnTo>
                      <a:pt x="112" y="164"/>
                    </a:lnTo>
                    <a:lnTo>
                      <a:pt x="106" y="149"/>
                    </a:lnTo>
                    <a:lnTo>
                      <a:pt x="101" y="133"/>
                    </a:lnTo>
                    <a:lnTo>
                      <a:pt x="102" y="118"/>
                    </a:lnTo>
                    <a:lnTo>
                      <a:pt x="102" y="100"/>
                    </a:lnTo>
                    <a:lnTo>
                      <a:pt x="102" y="89"/>
                    </a:lnTo>
                    <a:lnTo>
                      <a:pt x="101" y="75"/>
                    </a:lnTo>
                    <a:lnTo>
                      <a:pt x="99" y="64"/>
                    </a:lnTo>
                    <a:lnTo>
                      <a:pt x="91" y="48"/>
                    </a:lnTo>
                    <a:lnTo>
                      <a:pt x="79" y="35"/>
                    </a:lnTo>
                    <a:lnTo>
                      <a:pt x="62" y="17"/>
                    </a:lnTo>
                    <a:lnTo>
                      <a:pt x="38" y="0"/>
                    </a:lnTo>
                    <a:lnTo>
                      <a:pt x="31" y="5"/>
                    </a:lnTo>
                    <a:lnTo>
                      <a:pt x="19" y="23"/>
                    </a:lnTo>
                    <a:lnTo>
                      <a:pt x="6" y="48"/>
                    </a:lnTo>
                    <a:lnTo>
                      <a:pt x="0" y="81"/>
                    </a:lnTo>
                    <a:lnTo>
                      <a:pt x="2" y="114"/>
                    </a:lnTo>
                    <a:lnTo>
                      <a:pt x="23" y="151"/>
                    </a:lnTo>
                    <a:lnTo>
                      <a:pt x="66" y="184"/>
                    </a:lnTo>
                    <a:lnTo>
                      <a:pt x="139" y="215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</p:grpSp>
        <p:grpSp>
          <p:nvGrpSpPr>
            <p:cNvPr id="180" name="קבוצה 179"/>
            <p:cNvGrpSpPr/>
            <p:nvPr/>
          </p:nvGrpSpPr>
          <p:grpSpPr>
            <a:xfrm>
              <a:off x="5508204" y="2996952"/>
              <a:ext cx="1799728" cy="1580505"/>
              <a:chOff x="5508204" y="2996952"/>
              <a:chExt cx="1799728" cy="1580505"/>
            </a:xfrm>
          </p:grpSpPr>
          <p:sp>
            <p:nvSpPr>
              <p:cNvPr id="691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5508204" y="2996952"/>
                <a:ext cx="1799728" cy="1580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92" name="Rectangle 5"/>
              <p:cNvSpPr>
                <a:spLocks noChangeArrowheads="1"/>
              </p:cNvSpPr>
              <p:nvPr/>
            </p:nvSpPr>
            <p:spPr bwMode="auto">
              <a:xfrm>
                <a:off x="5515542" y="3002904"/>
                <a:ext cx="1779548" cy="157401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94" name="Freeform 7"/>
              <p:cNvSpPr>
                <a:spLocks/>
              </p:cNvSpPr>
              <p:nvPr/>
            </p:nvSpPr>
            <p:spPr bwMode="auto">
              <a:xfrm>
                <a:off x="5905086" y="3233405"/>
                <a:ext cx="2446" cy="3247"/>
              </a:xfrm>
              <a:custGeom>
                <a:avLst/>
                <a:gdLst>
                  <a:gd name="T0" fmla="*/ 8 w 8"/>
                  <a:gd name="T1" fmla="*/ 12 h 12"/>
                  <a:gd name="T2" fmla="*/ 4 w 8"/>
                  <a:gd name="T3" fmla="*/ 6 h 12"/>
                  <a:gd name="T4" fmla="*/ 0 w 8"/>
                  <a:gd name="T5" fmla="*/ 0 h 12"/>
                  <a:gd name="T6" fmla="*/ 2 w 8"/>
                  <a:gd name="T7" fmla="*/ 4 h 12"/>
                  <a:gd name="T8" fmla="*/ 8 w 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2">
                    <a:moveTo>
                      <a:pt x="8" y="12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8" y="12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95" name="Freeform 8"/>
              <p:cNvSpPr>
                <a:spLocks noEditPoints="1"/>
              </p:cNvSpPr>
              <p:nvPr/>
            </p:nvSpPr>
            <p:spPr bwMode="auto">
              <a:xfrm>
                <a:off x="5672094" y="3087854"/>
                <a:ext cx="1551447" cy="1409523"/>
              </a:xfrm>
              <a:custGeom>
                <a:avLst/>
                <a:gdLst>
                  <a:gd name="T0" fmla="*/ 4259 w 5076"/>
                  <a:gd name="T1" fmla="*/ 4634 h 5210"/>
                  <a:gd name="T2" fmla="*/ 3466 w 5076"/>
                  <a:gd name="T3" fmla="*/ 4489 h 5210"/>
                  <a:gd name="T4" fmla="*/ 2834 w 5076"/>
                  <a:gd name="T5" fmla="*/ 3618 h 5210"/>
                  <a:gd name="T6" fmla="*/ 4967 w 5076"/>
                  <a:gd name="T7" fmla="*/ 3186 h 5210"/>
                  <a:gd name="T8" fmla="*/ 4833 w 5076"/>
                  <a:gd name="T9" fmla="*/ 2042 h 5210"/>
                  <a:gd name="T10" fmla="*/ 4827 w 5076"/>
                  <a:gd name="T11" fmla="*/ 1614 h 5210"/>
                  <a:gd name="T12" fmla="*/ 4787 w 5076"/>
                  <a:gd name="T13" fmla="*/ 1222 h 5210"/>
                  <a:gd name="T14" fmla="*/ 4771 w 5076"/>
                  <a:gd name="T15" fmla="*/ 1104 h 5210"/>
                  <a:gd name="T16" fmla="*/ 4802 w 5076"/>
                  <a:gd name="T17" fmla="*/ 795 h 5210"/>
                  <a:gd name="T18" fmla="*/ 4707 w 5076"/>
                  <a:gd name="T19" fmla="*/ 470 h 5210"/>
                  <a:gd name="T20" fmla="*/ 4432 w 5076"/>
                  <a:gd name="T21" fmla="*/ 609 h 5210"/>
                  <a:gd name="T22" fmla="*/ 4428 w 5076"/>
                  <a:gd name="T23" fmla="*/ 900 h 5210"/>
                  <a:gd name="T24" fmla="*/ 4348 w 5076"/>
                  <a:gd name="T25" fmla="*/ 982 h 5210"/>
                  <a:gd name="T26" fmla="*/ 4395 w 5076"/>
                  <a:gd name="T27" fmla="*/ 714 h 5210"/>
                  <a:gd name="T28" fmla="*/ 4211 w 5076"/>
                  <a:gd name="T29" fmla="*/ 574 h 5210"/>
                  <a:gd name="T30" fmla="*/ 4205 w 5076"/>
                  <a:gd name="T31" fmla="*/ 351 h 5210"/>
                  <a:gd name="T32" fmla="*/ 3959 w 5076"/>
                  <a:gd name="T33" fmla="*/ 764 h 5210"/>
                  <a:gd name="T34" fmla="*/ 3770 w 5076"/>
                  <a:gd name="T35" fmla="*/ 1049 h 5210"/>
                  <a:gd name="T36" fmla="*/ 3716 w 5076"/>
                  <a:gd name="T37" fmla="*/ 731 h 5210"/>
                  <a:gd name="T38" fmla="*/ 3844 w 5076"/>
                  <a:gd name="T39" fmla="*/ 348 h 5210"/>
                  <a:gd name="T40" fmla="*/ 3522 w 5076"/>
                  <a:gd name="T41" fmla="*/ 388 h 5210"/>
                  <a:gd name="T42" fmla="*/ 3371 w 5076"/>
                  <a:gd name="T43" fmla="*/ 842 h 5210"/>
                  <a:gd name="T44" fmla="*/ 3183 w 5076"/>
                  <a:gd name="T45" fmla="*/ 832 h 5210"/>
                  <a:gd name="T46" fmla="*/ 3043 w 5076"/>
                  <a:gd name="T47" fmla="*/ 497 h 5210"/>
                  <a:gd name="T48" fmla="*/ 2966 w 5076"/>
                  <a:gd name="T49" fmla="*/ 336 h 5210"/>
                  <a:gd name="T50" fmla="*/ 2818 w 5076"/>
                  <a:gd name="T51" fmla="*/ 856 h 5210"/>
                  <a:gd name="T52" fmla="*/ 2750 w 5076"/>
                  <a:gd name="T53" fmla="*/ 683 h 5210"/>
                  <a:gd name="T54" fmla="*/ 2725 w 5076"/>
                  <a:gd name="T55" fmla="*/ 266 h 5210"/>
                  <a:gd name="T56" fmla="*/ 2477 w 5076"/>
                  <a:gd name="T57" fmla="*/ 266 h 5210"/>
                  <a:gd name="T58" fmla="*/ 2374 w 5076"/>
                  <a:gd name="T59" fmla="*/ 545 h 5210"/>
                  <a:gd name="T60" fmla="*/ 2318 w 5076"/>
                  <a:gd name="T61" fmla="*/ 782 h 5210"/>
                  <a:gd name="T62" fmla="*/ 2265 w 5076"/>
                  <a:gd name="T63" fmla="*/ 770 h 5210"/>
                  <a:gd name="T64" fmla="*/ 2291 w 5076"/>
                  <a:gd name="T65" fmla="*/ 462 h 5210"/>
                  <a:gd name="T66" fmla="*/ 1928 w 5076"/>
                  <a:gd name="T67" fmla="*/ 786 h 5210"/>
                  <a:gd name="T68" fmla="*/ 1856 w 5076"/>
                  <a:gd name="T69" fmla="*/ 1042 h 5210"/>
                  <a:gd name="T70" fmla="*/ 1720 w 5076"/>
                  <a:gd name="T71" fmla="*/ 1080 h 5210"/>
                  <a:gd name="T72" fmla="*/ 1688 w 5076"/>
                  <a:gd name="T73" fmla="*/ 617 h 5210"/>
                  <a:gd name="T74" fmla="*/ 1705 w 5076"/>
                  <a:gd name="T75" fmla="*/ 340 h 5210"/>
                  <a:gd name="T76" fmla="*/ 1402 w 5076"/>
                  <a:gd name="T77" fmla="*/ 774 h 5210"/>
                  <a:gd name="T78" fmla="*/ 1288 w 5076"/>
                  <a:gd name="T79" fmla="*/ 1046 h 5210"/>
                  <a:gd name="T80" fmla="*/ 1212 w 5076"/>
                  <a:gd name="T81" fmla="*/ 937 h 5210"/>
                  <a:gd name="T82" fmla="*/ 1084 w 5076"/>
                  <a:gd name="T83" fmla="*/ 609 h 5210"/>
                  <a:gd name="T84" fmla="*/ 974 w 5076"/>
                  <a:gd name="T85" fmla="*/ 371 h 5210"/>
                  <a:gd name="T86" fmla="*/ 803 w 5076"/>
                  <a:gd name="T87" fmla="*/ 642 h 5210"/>
                  <a:gd name="T88" fmla="*/ 817 w 5076"/>
                  <a:gd name="T89" fmla="*/ 966 h 5210"/>
                  <a:gd name="T90" fmla="*/ 724 w 5076"/>
                  <a:gd name="T91" fmla="*/ 935 h 5210"/>
                  <a:gd name="T92" fmla="*/ 621 w 5076"/>
                  <a:gd name="T93" fmla="*/ 836 h 5210"/>
                  <a:gd name="T94" fmla="*/ 413 w 5076"/>
                  <a:gd name="T95" fmla="*/ 415 h 5210"/>
                  <a:gd name="T96" fmla="*/ 386 w 5076"/>
                  <a:gd name="T97" fmla="*/ 646 h 5210"/>
                  <a:gd name="T98" fmla="*/ 357 w 5076"/>
                  <a:gd name="T99" fmla="*/ 978 h 5210"/>
                  <a:gd name="T100" fmla="*/ 245 w 5076"/>
                  <a:gd name="T101" fmla="*/ 1226 h 5210"/>
                  <a:gd name="T102" fmla="*/ 260 w 5076"/>
                  <a:gd name="T103" fmla="*/ 1714 h 5210"/>
                  <a:gd name="T104" fmla="*/ 10 w 5076"/>
                  <a:gd name="T105" fmla="*/ 1930 h 5210"/>
                  <a:gd name="T106" fmla="*/ 250 w 5076"/>
                  <a:gd name="T107" fmla="*/ 2255 h 5210"/>
                  <a:gd name="T108" fmla="*/ 249 w 5076"/>
                  <a:gd name="T109" fmla="*/ 3374 h 5210"/>
                  <a:gd name="T110" fmla="*/ 2139 w 5076"/>
                  <a:gd name="T111" fmla="*/ 4348 h 5210"/>
                  <a:gd name="T112" fmla="*/ 1294 w 5076"/>
                  <a:gd name="T113" fmla="*/ 4489 h 5210"/>
                  <a:gd name="T114" fmla="*/ 830 w 5076"/>
                  <a:gd name="T115" fmla="*/ 4772 h 5210"/>
                  <a:gd name="T116" fmla="*/ 1827 w 5076"/>
                  <a:gd name="T117" fmla="*/ 5108 h 5210"/>
                  <a:gd name="T118" fmla="*/ 770 w 5076"/>
                  <a:gd name="T119" fmla="*/ 1201 h 5210"/>
                  <a:gd name="T120" fmla="*/ 3373 w 5076"/>
                  <a:gd name="T121" fmla="*/ 962 h 5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76" h="5210">
                    <a:moveTo>
                      <a:pt x="3993" y="5179"/>
                    </a:moveTo>
                    <a:lnTo>
                      <a:pt x="4094" y="5183"/>
                    </a:lnTo>
                    <a:lnTo>
                      <a:pt x="4166" y="5189"/>
                    </a:lnTo>
                    <a:lnTo>
                      <a:pt x="4213" y="5193"/>
                    </a:lnTo>
                    <a:lnTo>
                      <a:pt x="4240" y="5199"/>
                    </a:lnTo>
                    <a:lnTo>
                      <a:pt x="4249" y="5203"/>
                    </a:lnTo>
                    <a:lnTo>
                      <a:pt x="4253" y="5206"/>
                    </a:lnTo>
                    <a:lnTo>
                      <a:pt x="4251" y="5208"/>
                    </a:lnTo>
                    <a:lnTo>
                      <a:pt x="4249" y="5210"/>
                    </a:lnTo>
                    <a:lnTo>
                      <a:pt x="4255" y="5203"/>
                    </a:lnTo>
                    <a:lnTo>
                      <a:pt x="4273" y="5185"/>
                    </a:lnTo>
                    <a:lnTo>
                      <a:pt x="4292" y="5156"/>
                    </a:lnTo>
                    <a:lnTo>
                      <a:pt x="4310" y="5117"/>
                    </a:lnTo>
                    <a:lnTo>
                      <a:pt x="4315" y="5069"/>
                    </a:lnTo>
                    <a:lnTo>
                      <a:pt x="4306" y="5013"/>
                    </a:lnTo>
                    <a:lnTo>
                      <a:pt x="4271" y="4951"/>
                    </a:lnTo>
                    <a:lnTo>
                      <a:pt x="4207" y="4883"/>
                    </a:lnTo>
                    <a:lnTo>
                      <a:pt x="4152" y="4811"/>
                    </a:lnTo>
                    <a:lnTo>
                      <a:pt x="4154" y="4745"/>
                    </a:lnTo>
                    <a:lnTo>
                      <a:pt x="4193" y="4685"/>
                    </a:lnTo>
                    <a:lnTo>
                      <a:pt x="4259" y="4634"/>
                    </a:lnTo>
                    <a:lnTo>
                      <a:pt x="4333" y="4590"/>
                    </a:lnTo>
                    <a:lnTo>
                      <a:pt x="4405" y="4559"/>
                    </a:lnTo>
                    <a:lnTo>
                      <a:pt x="4459" y="4538"/>
                    </a:lnTo>
                    <a:lnTo>
                      <a:pt x="4480" y="4532"/>
                    </a:lnTo>
                    <a:lnTo>
                      <a:pt x="4476" y="4532"/>
                    </a:lnTo>
                    <a:lnTo>
                      <a:pt x="4463" y="4532"/>
                    </a:lnTo>
                    <a:lnTo>
                      <a:pt x="4434" y="4532"/>
                    </a:lnTo>
                    <a:lnTo>
                      <a:pt x="4389" y="4536"/>
                    </a:lnTo>
                    <a:lnTo>
                      <a:pt x="4319" y="4538"/>
                    </a:lnTo>
                    <a:lnTo>
                      <a:pt x="4226" y="4543"/>
                    </a:lnTo>
                    <a:lnTo>
                      <a:pt x="4100" y="4551"/>
                    </a:lnTo>
                    <a:lnTo>
                      <a:pt x="3941" y="4565"/>
                    </a:lnTo>
                    <a:lnTo>
                      <a:pt x="3788" y="4569"/>
                    </a:lnTo>
                    <a:lnTo>
                      <a:pt x="3687" y="4563"/>
                    </a:lnTo>
                    <a:lnTo>
                      <a:pt x="3627" y="4549"/>
                    </a:lnTo>
                    <a:lnTo>
                      <a:pt x="3598" y="4534"/>
                    </a:lnTo>
                    <a:lnTo>
                      <a:pt x="3590" y="4512"/>
                    </a:lnTo>
                    <a:lnTo>
                      <a:pt x="3596" y="4497"/>
                    </a:lnTo>
                    <a:lnTo>
                      <a:pt x="3608" y="4483"/>
                    </a:lnTo>
                    <a:lnTo>
                      <a:pt x="3613" y="4479"/>
                    </a:lnTo>
                    <a:lnTo>
                      <a:pt x="3466" y="4489"/>
                    </a:lnTo>
                    <a:lnTo>
                      <a:pt x="3466" y="4373"/>
                    </a:lnTo>
                    <a:lnTo>
                      <a:pt x="3317" y="4406"/>
                    </a:lnTo>
                    <a:lnTo>
                      <a:pt x="3253" y="4363"/>
                    </a:lnTo>
                    <a:lnTo>
                      <a:pt x="3177" y="4342"/>
                    </a:lnTo>
                    <a:lnTo>
                      <a:pt x="3094" y="4334"/>
                    </a:lnTo>
                    <a:lnTo>
                      <a:pt x="3016" y="4338"/>
                    </a:lnTo>
                    <a:lnTo>
                      <a:pt x="2940" y="4348"/>
                    </a:lnTo>
                    <a:lnTo>
                      <a:pt x="2880" y="4361"/>
                    </a:lnTo>
                    <a:lnTo>
                      <a:pt x="2840" y="4371"/>
                    </a:lnTo>
                    <a:lnTo>
                      <a:pt x="2826" y="4377"/>
                    </a:lnTo>
                    <a:lnTo>
                      <a:pt x="2826" y="4247"/>
                    </a:lnTo>
                    <a:lnTo>
                      <a:pt x="2828" y="4125"/>
                    </a:lnTo>
                    <a:lnTo>
                      <a:pt x="2832" y="4010"/>
                    </a:lnTo>
                    <a:lnTo>
                      <a:pt x="2838" y="3911"/>
                    </a:lnTo>
                    <a:lnTo>
                      <a:pt x="2841" y="3830"/>
                    </a:lnTo>
                    <a:lnTo>
                      <a:pt x="2847" y="3772"/>
                    </a:lnTo>
                    <a:lnTo>
                      <a:pt x="2855" y="3741"/>
                    </a:lnTo>
                    <a:lnTo>
                      <a:pt x="2863" y="3745"/>
                    </a:lnTo>
                    <a:lnTo>
                      <a:pt x="2849" y="3706"/>
                    </a:lnTo>
                    <a:lnTo>
                      <a:pt x="2840" y="3665"/>
                    </a:lnTo>
                    <a:lnTo>
                      <a:pt x="2834" y="3618"/>
                    </a:lnTo>
                    <a:lnTo>
                      <a:pt x="2834" y="3574"/>
                    </a:lnTo>
                    <a:lnTo>
                      <a:pt x="2834" y="3527"/>
                    </a:lnTo>
                    <a:lnTo>
                      <a:pt x="2840" y="3483"/>
                    </a:lnTo>
                    <a:lnTo>
                      <a:pt x="2849" y="3442"/>
                    </a:lnTo>
                    <a:lnTo>
                      <a:pt x="2863" y="3409"/>
                    </a:lnTo>
                    <a:lnTo>
                      <a:pt x="2921" y="3392"/>
                    </a:lnTo>
                    <a:lnTo>
                      <a:pt x="3105" y="3380"/>
                    </a:lnTo>
                    <a:lnTo>
                      <a:pt x="3375" y="3372"/>
                    </a:lnTo>
                    <a:lnTo>
                      <a:pt x="3697" y="3370"/>
                    </a:lnTo>
                    <a:lnTo>
                      <a:pt x="4028" y="3372"/>
                    </a:lnTo>
                    <a:lnTo>
                      <a:pt x="4341" y="3380"/>
                    </a:lnTo>
                    <a:lnTo>
                      <a:pt x="4589" y="3392"/>
                    </a:lnTo>
                    <a:lnTo>
                      <a:pt x="4746" y="3409"/>
                    </a:lnTo>
                    <a:lnTo>
                      <a:pt x="4701" y="3386"/>
                    </a:lnTo>
                    <a:lnTo>
                      <a:pt x="4680" y="3364"/>
                    </a:lnTo>
                    <a:lnTo>
                      <a:pt x="4678" y="3335"/>
                    </a:lnTo>
                    <a:lnTo>
                      <a:pt x="4699" y="3308"/>
                    </a:lnTo>
                    <a:lnTo>
                      <a:pt x="4736" y="3277"/>
                    </a:lnTo>
                    <a:lnTo>
                      <a:pt x="4794" y="3246"/>
                    </a:lnTo>
                    <a:lnTo>
                      <a:pt x="4872" y="3215"/>
                    </a:lnTo>
                    <a:lnTo>
                      <a:pt x="4967" y="3186"/>
                    </a:lnTo>
                    <a:lnTo>
                      <a:pt x="4876" y="3142"/>
                    </a:lnTo>
                    <a:lnTo>
                      <a:pt x="4812" y="3043"/>
                    </a:lnTo>
                    <a:lnTo>
                      <a:pt x="4773" y="2905"/>
                    </a:lnTo>
                    <a:lnTo>
                      <a:pt x="4761" y="2750"/>
                    </a:lnTo>
                    <a:lnTo>
                      <a:pt x="4773" y="2591"/>
                    </a:lnTo>
                    <a:lnTo>
                      <a:pt x="4812" y="2447"/>
                    </a:lnTo>
                    <a:lnTo>
                      <a:pt x="4876" y="2335"/>
                    </a:lnTo>
                    <a:lnTo>
                      <a:pt x="4967" y="2277"/>
                    </a:lnTo>
                    <a:lnTo>
                      <a:pt x="4889" y="2286"/>
                    </a:lnTo>
                    <a:lnTo>
                      <a:pt x="4837" y="2288"/>
                    </a:lnTo>
                    <a:lnTo>
                      <a:pt x="4808" y="2281"/>
                    </a:lnTo>
                    <a:lnTo>
                      <a:pt x="4806" y="2267"/>
                    </a:lnTo>
                    <a:lnTo>
                      <a:pt x="4823" y="2242"/>
                    </a:lnTo>
                    <a:lnTo>
                      <a:pt x="4870" y="2209"/>
                    </a:lnTo>
                    <a:lnTo>
                      <a:pt x="4940" y="2166"/>
                    </a:lnTo>
                    <a:lnTo>
                      <a:pt x="5035" y="2116"/>
                    </a:lnTo>
                    <a:lnTo>
                      <a:pt x="4940" y="2137"/>
                    </a:lnTo>
                    <a:lnTo>
                      <a:pt x="4874" y="2139"/>
                    </a:lnTo>
                    <a:lnTo>
                      <a:pt x="4833" y="2118"/>
                    </a:lnTo>
                    <a:lnTo>
                      <a:pt x="4822" y="2087"/>
                    </a:lnTo>
                    <a:lnTo>
                      <a:pt x="4833" y="2042"/>
                    </a:lnTo>
                    <a:lnTo>
                      <a:pt x="4874" y="1994"/>
                    </a:lnTo>
                    <a:lnTo>
                      <a:pt x="4940" y="1941"/>
                    </a:lnTo>
                    <a:lnTo>
                      <a:pt x="5035" y="1895"/>
                    </a:lnTo>
                    <a:lnTo>
                      <a:pt x="4940" y="1912"/>
                    </a:lnTo>
                    <a:lnTo>
                      <a:pt x="4870" y="1922"/>
                    </a:lnTo>
                    <a:lnTo>
                      <a:pt x="4823" y="1918"/>
                    </a:lnTo>
                    <a:lnTo>
                      <a:pt x="4806" y="1906"/>
                    </a:lnTo>
                    <a:lnTo>
                      <a:pt x="4808" y="1879"/>
                    </a:lnTo>
                    <a:lnTo>
                      <a:pt x="4837" y="1842"/>
                    </a:lnTo>
                    <a:lnTo>
                      <a:pt x="4889" y="1794"/>
                    </a:lnTo>
                    <a:lnTo>
                      <a:pt x="4969" y="1736"/>
                    </a:lnTo>
                    <a:lnTo>
                      <a:pt x="4876" y="1773"/>
                    </a:lnTo>
                    <a:lnTo>
                      <a:pt x="4812" y="1786"/>
                    </a:lnTo>
                    <a:lnTo>
                      <a:pt x="4773" y="1778"/>
                    </a:lnTo>
                    <a:lnTo>
                      <a:pt x="4761" y="1755"/>
                    </a:lnTo>
                    <a:lnTo>
                      <a:pt x="4773" y="1714"/>
                    </a:lnTo>
                    <a:lnTo>
                      <a:pt x="4812" y="1666"/>
                    </a:lnTo>
                    <a:lnTo>
                      <a:pt x="4876" y="1610"/>
                    </a:lnTo>
                    <a:lnTo>
                      <a:pt x="4969" y="1552"/>
                    </a:lnTo>
                    <a:lnTo>
                      <a:pt x="4880" y="1594"/>
                    </a:lnTo>
                    <a:lnTo>
                      <a:pt x="4827" y="1614"/>
                    </a:lnTo>
                    <a:lnTo>
                      <a:pt x="4804" y="1606"/>
                    </a:lnTo>
                    <a:lnTo>
                      <a:pt x="4810" y="1583"/>
                    </a:lnTo>
                    <a:lnTo>
                      <a:pt x="4841" y="1540"/>
                    </a:lnTo>
                    <a:lnTo>
                      <a:pt x="4897" y="1488"/>
                    </a:lnTo>
                    <a:lnTo>
                      <a:pt x="4977" y="1426"/>
                    </a:lnTo>
                    <a:lnTo>
                      <a:pt x="5076" y="1362"/>
                    </a:lnTo>
                    <a:lnTo>
                      <a:pt x="4992" y="1395"/>
                    </a:lnTo>
                    <a:lnTo>
                      <a:pt x="4932" y="1412"/>
                    </a:lnTo>
                    <a:lnTo>
                      <a:pt x="4897" y="1410"/>
                    </a:lnTo>
                    <a:lnTo>
                      <a:pt x="4886" y="1393"/>
                    </a:lnTo>
                    <a:lnTo>
                      <a:pt x="4897" y="1354"/>
                    </a:lnTo>
                    <a:lnTo>
                      <a:pt x="4932" y="1300"/>
                    </a:lnTo>
                    <a:lnTo>
                      <a:pt x="4990" y="1226"/>
                    </a:lnTo>
                    <a:lnTo>
                      <a:pt x="5072" y="1135"/>
                    </a:lnTo>
                    <a:lnTo>
                      <a:pt x="5010" y="1160"/>
                    </a:lnTo>
                    <a:lnTo>
                      <a:pt x="4955" y="1181"/>
                    </a:lnTo>
                    <a:lnTo>
                      <a:pt x="4909" y="1199"/>
                    </a:lnTo>
                    <a:lnTo>
                      <a:pt x="4868" y="1212"/>
                    </a:lnTo>
                    <a:lnTo>
                      <a:pt x="4833" y="1218"/>
                    </a:lnTo>
                    <a:lnTo>
                      <a:pt x="4808" y="1222"/>
                    </a:lnTo>
                    <a:lnTo>
                      <a:pt x="4787" y="1222"/>
                    </a:lnTo>
                    <a:lnTo>
                      <a:pt x="4775" y="1216"/>
                    </a:lnTo>
                    <a:lnTo>
                      <a:pt x="4773" y="1203"/>
                    </a:lnTo>
                    <a:lnTo>
                      <a:pt x="4773" y="1191"/>
                    </a:lnTo>
                    <a:lnTo>
                      <a:pt x="4773" y="1179"/>
                    </a:lnTo>
                    <a:lnTo>
                      <a:pt x="4773" y="1168"/>
                    </a:lnTo>
                    <a:lnTo>
                      <a:pt x="4777" y="1154"/>
                    </a:lnTo>
                    <a:lnTo>
                      <a:pt x="4785" y="1141"/>
                    </a:lnTo>
                    <a:lnTo>
                      <a:pt x="4794" y="1125"/>
                    </a:lnTo>
                    <a:lnTo>
                      <a:pt x="4808" y="1110"/>
                    </a:lnTo>
                    <a:lnTo>
                      <a:pt x="4820" y="1090"/>
                    </a:lnTo>
                    <a:lnTo>
                      <a:pt x="4835" y="1073"/>
                    </a:lnTo>
                    <a:lnTo>
                      <a:pt x="4853" y="1051"/>
                    </a:lnTo>
                    <a:lnTo>
                      <a:pt x="4874" y="1030"/>
                    </a:lnTo>
                    <a:lnTo>
                      <a:pt x="4860" y="1040"/>
                    </a:lnTo>
                    <a:lnTo>
                      <a:pt x="4847" y="1049"/>
                    </a:lnTo>
                    <a:lnTo>
                      <a:pt x="4833" y="1059"/>
                    </a:lnTo>
                    <a:lnTo>
                      <a:pt x="4822" y="1069"/>
                    </a:lnTo>
                    <a:lnTo>
                      <a:pt x="4808" y="1077"/>
                    </a:lnTo>
                    <a:lnTo>
                      <a:pt x="4796" y="1086"/>
                    </a:lnTo>
                    <a:lnTo>
                      <a:pt x="4783" y="1094"/>
                    </a:lnTo>
                    <a:lnTo>
                      <a:pt x="4771" y="1104"/>
                    </a:lnTo>
                    <a:lnTo>
                      <a:pt x="4771" y="1069"/>
                    </a:lnTo>
                    <a:lnTo>
                      <a:pt x="4771" y="1042"/>
                    </a:lnTo>
                    <a:lnTo>
                      <a:pt x="4771" y="1013"/>
                    </a:lnTo>
                    <a:lnTo>
                      <a:pt x="4773" y="991"/>
                    </a:lnTo>
                    <a:lnTo>
                      <a:pt x="4773" y="970"/>
                    </a:lnTo>
                    <a:lnTo>
                      <a:pt x="4775" y="954"/>
                    </a:lnTo>
                    <a:lnTo>
                      <a:pt x="4777" y="943"/>
                    </a:lnTo>
                    <a:lnTo>
                      <a:pt x="4781" y="937"/>
                    </a:lnTo>
                    <a:lnTo>
                      <a:pt x="4767" y="935"/>
                    </a:lnTo>
                    <a:lnTo>
                      <a:pt x="4759" y="929"/>
                    </a:lnTo>
                    <a:lnTo>
                      <a:pt x="4754" y="921"/>
                    </a:lnTo>
                    <a:lnTo>
                      <a:pt x="4752" y="914"/>
                    </a:lnTo>
                    <a:lnTo>
                      <a:pt x="4748" y="902"/>
                    </a:lnTo>
                    <a:lnTo>
                      <a:pt x="4748" y="892"/>
                    </a:lnTo>
                    <a:lnTo>
                      <a:pt x="4761" y="885"/>
                    </a:lnTo>
                    <a:lnTo>
                      <a:pt x="4775" y="879"/>
                    </a:lnTo>
                    <a:lnTo>
                      <a:pt x="4789" y="871"/>
                    </a:lnTo>
                    <a:lnTo>
                      <a:pt x="4802" y="863"/>
                    </a:lnTo>
                    <a:lnTo>
                      <a:pt x="4802" y="840"/>
                    </a:lnTo>
                    <a:lnTo>
                      <a:pt x="4802" y="819"/>
                    </a:lnTo>
                    <a:lnTo>
                      <a:pt x="4802" y="795"/>
                    </a:lnTo>
                    <a:lnTo>
                      <a:pt x="4802" y="772"/>
                    </a:lnTo>
                    <a:lnTo>
                      <a:pt x="4800" y="747"/>
                    </a:lnTo>
                    <a:lnTo>
                      <a:pt x="4796" y="722"/>
                    </a:lnTo>
                    <a:lnTo>
                      <a:pt x="4789" y="693"/>
                    </a:lnTo>
                    <a:lnTo>
                      <a:pt x="4781" y="665"/>
                    </a:lnTo>
                    <a:lnTo>
                      <a:pt x="4763" y="648"/>
                    </a:lnTo>
                    <a:lnTo>
                      <a:pt x="4752" y="634"/>
                    </a:lnTo>
                    <a:lnTo>
                      <a:pt x="4738" y="623"/>
                    </a:lnTo>
                    <a:lnTo>
                      <a:pt x="4730" y="611"/>
                    </a:lnTo>
                    <a:lnTo>
                      <a:pt x="4721" y="600"/>
                    </a:lnTo>
                    <a:lnTo>
                      <a:pt x="4717" y="588"/>
                    </a:lnTo>
                    <a:lnTo>
                      <a:pt x="4711" y="576"/>
                    </a:lnTo>
                    <a:lnTo>
                      <a:pt x="4709" y="565"/>
                    </a:lnTo>
                    <a:lnTo>
                      <a:pt x="4694" y="557"/>
                    </a:lnTo>
                    <a:lnTo>
                      <a:pt x="4684" y="547"/>
                    </a:lnTo>
                    <a:lnTo>
                      <a:pt x="4678" y="536"/>
                    </a:lnTo>
                    <a:lnTo>
                      <a:pt x="4678" y="520"/>
                    </a:lnTo>
                    <a:lnTo>
                      <a:pt x="4680" y="512"/>
                    </a:lnTo>
                    <a:lnTo>
                      <a:pt x="4686" y="503"/>
                    </a:lnTo>
                    <a:lnTo>
                      <a:pt x="4694" y="487"/>
                    </a:lnTo>
                    <a:lnTo>
                      <a:pt x="4707" y="470"/>
                    </a:lnTo>
                    <a:lnTo>
                      <a:pt x="4709" y="462"/>
                    </a:lnTo>
                    <a:lnTo>
                      <a:pt x="4713" y="456"/>
                    </a:lnTo>
                    <a:lnTo>
                      <a:pt x="4713" y="444"/>
                    </a:lnTo>
                    <a:lnTo>
                      <a:pt x="4713" y="433"/>
                    </a:lnTo>
                    <a:lnTo>
                      <a:pt x="4709" y="415"/>
                    </a:lnTo>
                    <a:lnTo>
                      <a:pt x="4707" y="400"/>
                    </a:lnTo>
                    <a:lnTo>
                      <a:pt x="4701" y="380"/>
                    </a:lnTo>
                    <a:lnTo>
                      <a:pt x="4697" y="361"/>
                    </a:lnTo>
                    <a:lnTo>
                      <a:pt x="4682" y="361"/>
                    </a:lnTo>
                    <a:lnTo>
                      <a:pt x="4668" y="363"/>
                    </a:lnTo>
                    <a:lnTo>
                      <a:pt x="4655" y="363"/>
                    </a:lnTo>
                    <a:lnTo>
                      <a:pt x="4641" y="365"/>
                    </a:lnTo>
                    <a:lnTo>
                      <a:pt x="4626" y="363"/>
                    </a:lnTo>
                    <a:lnTo>
                      <a:pt x="4612" y="361"/>
                    </a:lnTo>
                    <a:lnTo>
                      <a:pt x="4599" y="359"/>
                    </a:lnTo>
                    <a:lnTo>
                      <a:pt x="4587" y="357"/>
                    </a:lnTo>
                    <a:lnTo>
                      <a:pt x="4550" y="400"/>
                    </a:lnTo>
                    <a:lnTo>
                      <a:pt x="4515" y="448"/>
                    </a:lnTo>
                    <a:lnTo>
                      <a:pt x="4480" y="499"/>
                    </a:lnTo>
                    <a:lnTo>
                      <a:pt x="4453" y="555"/>
                    </a:lnTo>
                    <a:lnTo>
                      <a:pt x="4432" y="609"/>
                    </a:lnTo>
                    <a:lnTo>
                      <a:pt x="4422" y="665"/>
                    </a:lnTo>
                    <a:lnTo>
                      <a:pt x="4428" y="720"/>
                    </a:lnTo>
                    <a:lnTo>
                      <a:pt x="4451" y="776"/>
                    </a:lnTo>
                    <a:lnTo>
                      <a:pt x="4467" y="790"/>
                    </a:lnTo>
                    <a:lnTo>
                      <a:pt x="4484" y="805"/>
                    </a:lnTo>
                    <a:lnTo>
                      <a:pt x="4500" y="817"/>
                    </a:lnTo>
                    <a:lnTo>
                      <a:pt x="4513" y="828"/>
                    </a:lnTo>
                    <a:lnTo>
                      <a:pt x="4523" y="838"/>
                    </a:lnTo>
                    <a:lnTo>
                      <a:pt x="4533" y="848"/>
                    </a:lnTo>
                    <a:lnTo>
                      <a:pt x="4538" y="857"/>
                    </a:lnTo>
                    <a:lnTo>
                      <a:pt x="4546" y="867"/>
                    </a:lnTo>
                    <a:lnTo>
                      <a:pt x="4535" y="863"/>
                    </a:lnTo>
                    <a:lnTo>
                      <a:pt x="4523" y="861"/>
                    </a:lnTo>
                    <a:lnTo>
                      <a:pt x="4513" y="857"/>
                    </a:lnTo>
                    <a:lnTo>
                      <a:pt x="4507" y="856"/>
                    </a:lnTo>
                    <a:lnTo>
                      <a:pt x="4494" y="848"/>
                    </a:lnTo>
                    <a:lnTo>
                      <a:pt x="4488" y="838"/>
                    </a:lnTo>
                    <a:lnTo>
                      <a:pt x="4471" y="854"/>
                    </a:lnTo>
                    <a:lnTo>
                      <a:pt x="4457" y="869"/>
                    </a:lnTo>
                    <a:lnTo>
                      <a:pt x="4441" y="885"/>
                    </a:lnTo>
                    <a:lnTo>
                      <a:pt x="4428" y="900"/>
                    </a:lnTo>
                    <a:lnTo>
                      <a:pt x="4414" y="912"/>
                    </a:lnTo>
                    <a:lnTo>
                      <a:pt x="4401" y="925"/>
                    </a:lnTo>
                    <a:lnTo>
                      <a:pt x="4389" y="935"/>
                    </a:lnTo>
                    <a:lnTo>
                      <a:pt x="4381" y="945"/>
                    </a:lnTo>
                    <a:lnTo>
                      <a:pt x="4383" y="951"/>
                    </a:lnTo>
                    <a:lnTo>
                      <a:pt x="4385" y="964"/>
                    </a:lnTo>
                    <a:lnTo>
                      <a:pt x="4387" y="980"/>
                    </a:lnTo>
                    <a:lnTo>
                      <a:pt x="4389" y="1003"/>
                    </a:lnTo>
                    <a:lnTo>
                      <a:pt x="4389" y="1028"/>
                    </a:lnTo>
                    <a:lnTo>
                      <a:pt x="4391" y="1057"/>
                    </a:lnTo>
                    <a:lnTo>
                      <a:pt x="4391" y="1088"/>
                    </a:lnTo>
                    <a:lnTo>
                      <a:pt x="4393" y="1123"/>
                    </a:lnTo>
                    <a:lnTo>
                      <a:pt x="4341" y="1148"/>
                    </a:lnTo>
                    <a:lnTo>
                      <a:pt x="4306" y="1162"/>
                    </a:lnTo>
                    <a:lnTo>
                      <a:pt x="4282" y="1162"/>
                    </a:lnTo>
                    <a:lnTo>
                      <a:pt x="4273" y="1150"/>
                    </a:lnTo>
                    <a:lnTo>
                      <a:pt x="4273" y="1123"/>
                    </a:lnTo>
                    <a:lnTo>
                      <a:pt x="4290" y="1086"/>
                    </a:lnTo>
                    <a:lnTo>
                      <a:pt x="4319" y="1034"/>
                    </a:lnTo>
                    <a:lnTo>
                      <a:pt x="4362" y="972"/>
                    </a:lnTo>
                    <a:lnTo>
                      <a:pt x="4348" y="982"/>
                    </a:lnTo>
                    <a:lnTo>
                      <a:pt x="4337" y="993"/>
                    </a:lnTo>
                    <a:lnTo>
                      <a:pt x="4325" y="1005"/>
                    </a:lnTo>
                    <a:lnTo>
                      <a:pt x="4313" y="1016"/>
                    </a:lnTo>
                    <a:lnTo>
                      <a:pt x="4300" y="1026"/>
                    </a:lnTo>
                    <a:lnTo>
                      <a:pt x="4288" y="1036"/>
                    </a:lnTo>
                    <a:lnTo>
                      <a:pt x="4275" y="1046"/>
                    </a:lnTo>
                    <a:lnTo>
                      <a:pt x="4263" y="1055"/>
                    </a:lnTo>
                    <a:lnTo>
                      <a:pt x="4261" y="1020"/>
                    </a:lnTo>
                    <a:lnTo>
                      <a:pt x="4261" y="987"/>
                    </a:lnTo>
                    <a:lnTo>
                      <a:pt x="4261" y="958"/>
                    </a:lnTo>
                    <a:lnTo>
                      <a:pt x="4263" y="933"/>
                    </a:lnTo>
                    <a:lnTo>
                      <a:pt x="4263" y="908"/>
                    </a:lnTo>
                    <a:lnTo>
                      <a:pt x="4265" y="890"/>
                    </a:lnTo>
                    <a:lnTo>
                      <a:pt x="4267" y="877"/>
                    </a:lnTo>
                    <a:lnTo>
                      <a:pt x="4273" y="871"/>
                    </a:lnTo>
                    <a:lnTo>
                      <a:pt x="4271" y="863"/>
                    </a:lnTo>
                    <a:lnTo>
                      <a:pt x="4284" y="846"/>
                    </a:lnTo>
                    <a:lnTo>
                      <a:pt x="4308" y="819"/>
                    </a:lnTo>
                    <a:lnTo>
                      <a:pt x="4339" y="786"/>
                    </a:lnTo>
                    <a:lnTo>
                      <a:pt x="4368" y="749"/>
                    </a:lnTo>
                    <a:lnTo>
                      <a:pt x="4395" y="714"/>
                    </a:lnTo>
                    <a:lnTo>
                      <a:pt x="4414" y="681"/>
                    </a:lnTo>
                    <a:lnTo>
                      <a:pt x="4424" y="656"/>
                    </a:lnTo>
                    <a:lnTo>
                      <a:pt x="4412" y="660"/>
                    </a:lnTo>
                    <a:lnTo>
                      <a:pt x="4399" y="667"/>
                    </a:lnTo>
                    <a:lnTo>
                      <a:pt x="4381" y="677"/>
                    </a:lnTo>
                    <a:lnTo>
                      <a:pt x="4364" y="689"/>
                    </a:lnTo>
                    <a:lnTo>
                      <a:pt x="4341" y="700"/>
                    </a:lnTo>
                    <a:lnTo>
                      <a:pt x="4319" y="714"/>
                    </a:lnTo>
                    <a:lnTo>
                      <a:pt x="4296" y="726"/>
                    </a:lnTo>
                    <a:lnTo>
                      <a:pt x="4275" y="739"/>
                    </a:lnTo>
                    <a:lnTo>
                      <a:pt x="4271" y="718"/>
                    </a:lnTo>
                    <a:lnTo>
                      <a:pt x="4267" y="700"/>
                    </a:lnTo>
                    <a:lnTo>
                      <a:pt x="4263" y="683"/>
                    </a:lnTo>
                    <a:lnTo>
                      <a:pt x="4259" y="667"/>
                    </a:lnTo>
                    <a:lnTo>
                      <a:pt x="4253" y="652"/>
                    </a:lnTo>
                    <a:lnTo>
                      <a:pt x="4249" y="640"/>
                    </a:lnTo>
                    <a:lnTo>
                      <a:pt x="4247" y="629"/>
                    </a:lnTo>
                    <a:lnTo>
                      <a:pt x="4247" y="621"/>
                    </a:lnTo>
                    <a:lnTo>
                      <a:pt x="4232" y="603"/>
                    </a:lnTo>
                    <a:lnTo>
                      <a:pt x="4222" y="588"/>
                    </a:lnTo>
                    <a:lnTo>
                      <a:pt x="4211" y="574"/>
                    </a:lnTo>
                    <a:lnTo>
                      <a:pt x="4205" y="563"/>
                    </a:lnTo>
                    <a:lnTo>
                      <a:pt x="4197" y="551"/>
                    </a:lnTo>
                    <a:lnTo>
                      <a:pt x="4193" y="539"/>
                    </a:lnTo>
                    <a:lnTo>
                      <a:pt x="4187" y="528"/>
                    </a:lnTo>
                    <a:lnTo>
                      <a:pt x="4187" y="518"/>
                    </a:lnTo>
                    <a:lnTo>
                      <a:pt x="4174" y="510"/>
                    </a:lnTo>
                    <a:lnTo>
                      <a:pt x="4166" y="503"/>
                    </a:lnTo>
                    <a:lnTo>
                      <a:pt x="4160" y="489"/>
                    </a:lnTo>
                    <a:lnTo>
                      <a:pt x="4162" y="477"/>
                    </a:lnTo>
                    <a:lnTo>
                      <a:pt x="4158" y="477"/>
                    </a:lnTo>
                    <a:lnTo>
                      <a:pt x="4164" y="470"/>
                    </a:lnTo>
                    <a:lnTo>
                      <a:pt x="4168" y="462"/>
                    </a:lnTo>
                    <a:lnTo>
                      <a:pt x="4176" y="452"/>
                    </a:lnTo>
                    <a:lnTo>
                      <a:pt x="4187" y="439"/>
                    </a:lnTo>
                    <a:lnTo>
                      <a:pt x="4201" y="423"/>
                    </a:lnTo>
                    <a:lnTo>
                      <a:pt x="4203" y="415"/>
                    </a:lnTo>
                    <a:lnTo>
                      <a:pt x="4207" y="408"/>
                    </a:lnTo>
                    <a:lnTo>
                      <a:pt x="4207" y="396"/>
                    </a:lnTo>
                    <a:lnTo>
                      <a:pt x="4209" y="384"/>
                    </a:lnTo>
                    <a:lnTo>
                      <a:pt x="4207" y="369"/>
                    </a:lnTo>
                    <a:lnTo>
                      <a:pt x="4205" y="351"/>
                    </a:lnTo>
                    <a:lnTo>
                      <a:pt x="4201" y="332"/>
                    </a:lnTo>
                    <a:lnTo>
                      <a:pt x="4199" y="313"/>
                    </a:lnTo>
                    <a:lnTo>
                      <a:pt x="4178" y="305"/>
                    </a:lnTo>
                    <a:lnTo>
                      <a:pt x="4149" y="287"/>
                    </a:lnTo>
                    <a:lnTo>
                      <a:pt x="4114" y="260"/>
                    </a:lnTo>
                    <a:lnTo>
                      <a:pt x="4077" y="229"/>
                    </a:lnTo>
                    <a:lnTo>
                      <a:pt x="4038" y="196"/>
                    </a:lnTo>
                    <a:lnTo>
                      <a:pt x="4005" y="169"/>
                    </a:lnTo>
                    <a:lnTo>
                      <a:pt x="3978" y="148"/>
                    </a:lnTo>
                    <a:lnTo>
                      <a:pt x="3962" y="138"/>
                    </a:lnTo>
                    <a:lnTo>
                      <a:pt x="3988" y="237"/>
                    </a:lnTo>
                    <a:lnTo>
                      <a:pt x="3990" y="328"/>
                    </a:lnTo>
                    <a:lnTo>
                      <a:pt x="3976" y="410"/>
                    </a:lnTo>
                    <a:lnTo>
                      <a:pt x="3953" y="483"/>
                    </a:lnTo>
                    <a:lnTo>
                      <a:pt x="3926" y="549"/>
                    </a:lnTo>
                    <a:lnTo>
                      <a:pt x="3904" y="609"/>
                    </a:lnTo>
                    <a:lnTo>
                      <a:pt x="3896" y="665"/>
                    </a:lnTo>
                    <a:lnTo>
                      <a:pt x="3910" y="720"/>
                    </a:lnTo>
                    <a:lnTo>
                      <a:pt x="3927" y="735"/>
                    </a:lnTo>
                    <a:lnTo>
                      <a:pt x="3945" y="751"/>
                    </a:lnTo>
                    <a:lnTo>
                      <a:pt x="3959" y="764"/>
                    </a:lnTo>
                    <a:lnTo>
                      <a:pt x="3972" y="778"/>
                    </a:lnTo>
                    <a:lnTo>
                      <a:pt x="3957" y="792"/>
                    </a:lnTo>
                    <a:lnTo>
                      <a:pt x="3943" y="807"/>
                    </a:lnTo>
                    <a:lnTo>
                      <a:pt x="3927" y="821"/>
                    </a:lnTo>
                    <a:lnTo>
                      <a:pt x="3916" y="836"/>
                    </a:lnTo>
                    <a:lnTo>
                      <a:pt x="3902" y="848"/>
                    </a:lnTo>
                    <a:lnTo>
                      <a:pt x="3891" y="859"/>
                    </a:lnTo>
                    <a:lnTo>
                      <a:pt x="3879" y="869"/>
                    </a:lnTo>
                    <a:lnTo>
                      <a:pt x="3871" y="879"/>
                    </a:lnTo>
                    <a:lnTo>
                      <a:pt x="3873" y="883"/>
                    </a:lnTo>
                    <a:lnTo>
                      <a:pt x="3875" y="892"/>
                    </a:lnTo>
                    <a:lnTo>
                      <a:pt x="3877" y="906"/>
                    </a:lnTo>
                    <a:lnTo>
                      <a:pt x="3879" y="923"/>
                    </a:lnTo>
                    <a:lnTo>
                      <a:pt x="3879" y="941"/>
                    </a:lnTo>
                    <a:lnTo>
                      <a:pt x="3881" y="964"/>
                    </a:lnTo>
                    <a:lnTo>
                      <a:pt x="3881" y="987"/>
                    </a:lnTo>
                    <a:lnTo>
                      <a:pt x="3883" y="1016"/>
                    </a:lnTo>
                    <a:lnTo>
                      <a:pt x="3840" y="1044"/>
                    </a:lnTo>
                    <a:lnTo>
                      <a:pt x="3807" y="1059"/>
                    </a:lnTo>
                    <a:lnTo>
                      <a:pt x="3784" y="1059"/>
                    </a:lnTo>
                    <a:lnTo>
                      <a:pt x="3770" y="1049"/>
                    </a:lnTo>
                    <a:lnTo>
                      <a:pt x="3765" y="1022"/>
                    </a:lnTo>
                    <a:lnTo>
                      <a:pt x="3770" y="983"/>
                    </a:lnTo>
                    <a:lnTo>
                      <a:pt x="3782" y="929"/>
                    </a:lnTo>
                    <a:lnTo>
                      <a:pt x="3807" y="865"/>
                    </a:lnTo>
                    <a:lnTo>
                      <a:pt x="3794" y="883"/>
                    </a:lnTo>
                    <a:lnTo>
                      <a:pt x="3780" y="900"/>
                    </a:lnTo>
                    <a:lnTo>
                      <a:pt x="3765" y="916"/>
                    </a:lnTo>
                    <a:lnTo>
                      <a:pt x="3751" y="933"/>
                    </a:lnTo>
                    <a:lnTo>
                      <a:pt x="3751" y="904"/>
                    </a:lnTo>
                    <a:lnTo>
                      <a:pt x="3751" y="881"/>
                    </a:lnTo>
                    <a:lnTo>
                      <a:pt x="3753" y="857"/>
                    </a:lnTo>
                    <a:lnTo>
                      <a:pt x="3755" y="838"/>
                    </a:lnTo>
                    <a:lnTo>
                      <a:pt x="3755" y="819"/>
                    </a:lnTo>
                    <a:lnTo>
                      <a:pt x="3757" y="807"/>
                    </a:lnTo>
                    <a:lnTo>
                      <a:pt x="3759" y="795"/>
                    </a:lnTo>
                    <a:lnTo>
                      <a:pt x="3763" y="792"/>
                    </a:lnTo>
                    <a:lnTo>
                      <a:pt x="3751" y="782"/>
                    </a:lnTo>
                    <a:lnTo>
                      <a:pt x="3741" y="770"/>
                    </a:lnTo>
                    <a:lnTo>
                      <a:pt x="3728" y="757"/>
                    </a:lnTo>
                    <a:lnTo>
                      <a:pt x="3714" y="745"/>
                    </a:lnTo>
                    <a:lnTo>
                      <a:pt x="3716" y="731"/>
                    </a:lnTo>
                    <a:lnTo>
                      <a:pt x="3720" y="720"/>
                    </a:lnTo>
                    <a:lnTo>
                      <a:pt x="3724" y="706"/>
                    </a:lnTo>
                    <a:lnTo>
                      <a:pt x="3728" y="695"/>
                    </a:lnTo>
                    <a:lnTo>
                      <a:pt x="3730" y="679"/>
                    </a:lnTo>
                    <a:lnTo>
                      <a:pt x="3732" y="665"/>
                    </a:lnTo>
                    <a:lnTo>
                      <a:pt x="3734" y="650"/>
                    </a:lnTo>
                    <a:lnTo>
                      <a:pt x="3736" y="634"/>
                    </a:lnTo>
                    <a:lnTo>
                      <a:pt x="3724" y="613"/>
                    </a:lnTo>
                    <a:lnTo>
                      <a:pt x="3718" y="596"/>
                    </a:lnTo>
                    <a:lnTo>
                      <a:pt x="3710" y="578"/>
                    </a:lnTo>
                    <a:lnTo>
                      <a:pt x="3706" y="567"/>
                    </a:lnTo>
                    <a:lnTo>
                      <a:pt x="3701" y="551"/>
                    </a:lnTo>
                    <a:lnTo>
                      <a:pt x="3701" y="539"/>
                    </a:lnTo>
                    <a:lnTo>
                      <a:pt x="3701" y="530"/>
                    </a:lnTo>
                    <a:lnTo>
                      <a:pt x="3704" y="520"/>
                    </a:lnTo>
                    <a:lnTo>
                      <a:pt x="3701" y="497"/>
                    </a:lnTo>
                    <a:lnTo>
                      <a:pt x="3712" y="472"/>
                    </a:lnTo>
                    <a:lnTo>
                      <a:pt x="3736" y="443"/>
                    </a:lnTo>
                    <a:lnTo>
                      <a:pt x="3768" y="413"/>
                    </a:lnTo>
                    <a:lnTo>
                      <a:pt x="3803" y="380"/>
                    </a:lnTo>
                    <a:lnTo>
                      <a:pt x="3844" y="348"/>
                    </a:lnTo>
                    <a:lnTo>
                      <a:pt x="3881" y="315"/>
                    </a:lnTo>
                    <a:lnTo>
                      <a:pt x="3916" y="285"/>
                    </a:lnTo>
                    <a:lnTo>
                      <a:pt x="3910" y="285"/>
                    </a:lnTo>
                    <a:lnTo>
                      <a:pt x="3893" y="297"/>
                    </a:lnTo>
                    <a:lnTo>
                      <a:pt x="3869" y="313"/>
                    </a:lnTo>
                    <a:lnTo>
                      <a:pt x="3842" y="328"/>
                    </a:lnTo>
                    <a:lnTo>
                      <a:pt x="3811" y="336"/>
                    </a:lnTo>
                    <a:lnTo>
                      <a:pt x="3786" y="334"/>
                    </a:lnTo>
                    <a:lnTo>
                      <a:pt x="3765" y="315"/>
                    </a:lnTo>
                    <a:lnTo>
                      <a:pt x="3755" y="278"/>
                    </a:lnTo>
                    <a:lnTo>
                      <a:pt x="3737" y="278"/>
                    </a:lnTo>
                    <a:lnTo>
                      <a:pt x="3720" y="278"/>
                    </a:lnTo>
                    <a:lnTo>
                      <a:pt x="3704" y="276"/>
                    </a:lnTo>
                    <a:lnTo>
                      <a:pt x="3691" y="276"/>
                    </a:lnTo>
                    <a:lnTo>
                      <a:pt x="3675" y="272"/>
                    </a:lnTo>
                    <a:lnTo>
                      <a:pt x="3664" y="270"/>
                    </a:lnTo>
                    <a:lnTo>
                      <a:pt x="3652" y="268"/>
                    </a:lnTo>
                    <a:lnTo>
                      <a:pt x="3644" y="266"/>
                    </a:lnTo>
                    <a:lnTo>
                      <a:pt x="3609" y="299"/>
                    </a:lnTo>
                    <a:lnTo>
                      <a:pt x="3569" y="342"/>
                    </a:lnTo>
                    <a:lnTo>
                      <a:pt x="3522" y="388"/>
                    </a:lnTo>
                    <a:lnTo>
                      <a:pt x="3478" y="443"/>
                    </a:lnTo>
                    <a:lnTo>
                      <a:pt x="3435" y="499"/>
                    </a:lnTo>
                    <a:lnTo>
                      <a:pt x="3406" y="559"/>
                    </a:lnTo>
                    <a:lnTo>
                      <a:pt x="3388" y="623"/>
                    </a:lnTo>
                    <a:lnTo>
                      <a:pt x="3392" y="687"/>
                    </a:lnTo>
                    <a:lnTo>
                      <a:pt x="3404" y="695"/>
                    </a:lnTo>
                    <a:lnTo>
                      <a:pt x="3414" y="702"/>
                    </a:lnTo>
                    <a:lnTo>
                      <a:pt x="3408" y="708"/>
                    </a:lnTo>
                    <a:lnTo>
                      <a:pt x="3398" y="706"/>
                    </a:lnTo>
                    <a:lnTo>
                      <a:pt x="3396" y="726"/>
                    </a:lnTo>
                    <a:lnTo>
                      <a:pt x="3394" y="743"/>
                    </a:lnTo>
                    <a:lnTo>
                      <a:pt x="3390" y="757"/>
                    </a:lnTo>
                    <a:lnTo>
                      <a:pt x="3388" y="770"/>
                    </a:lnTo>
                    <a:lnTo>
                      <a:pt x="3377" y="782"/>
                    </a:lnTo>
                    <a:lnTo>
                      <a:pt x="3363" y="784"/>
                    </a:lnTo>
                    <a:lnTo>
                      <a:pt x="3363" y="786"/>
                    </a:lnTo>
                    <a:lnTo>
                      <a:pt x="3365" y="793"/>
                    </a:lnTo>
                    <a:lnTo>
                      <a:pt x="3367" y="801"/>
                    </a:lnTo>
                    <a:lnTo>
                      <a:pt x="3369" y="813"/>
                    </a:lnTo>
                    <a:lnTo>
                      <a:pt x="3369" y="824"/>
                    </a:lnTo>
                    <a:lnTo>
                      <a:pt x="3371" y="842"/>
                    </a:lnTo>
                    <a:lnTo>
                      <a:pt x="3371" y="857"/>
                    </a:lnTo>
                    <a:lnTo>
                      <a:pt x="3373" y="877"/>
                    </a:lnTo>
                    <a:lnTo>
                      <a:pt x="3342" y="919"/>
                    </a:lnTo>
                    <a:lnTo>
                      <a:pt x="3313" y="958"/>
                    </a:lnTo>
                    <a:lnTo>
                      <a:pt x="3288" y="989"/>
                    </a:lnTo>
                    <a:lnTo>
                      <a:pt x="3266" y="1016"/>
                    </a:lnTo>
                    <a:lnTo>
                      <a:pt x="3247" y="1038"/>
                    </a:lnTo>
                    <a:lnTo>
                      <a:pt x="3231" y="1053"/>
                    </a:lnTo>
                    <a:lnTo>
                      <a:pt x="3218" y="1063"/>
                    </a:lnTo>
                    <a:lnTo>
                      <a:pt x="3208" y="1069"/>
                    </a:lnTo>
                    <a:lnTo>
                      <a:pt x="3206" y="1028"/>
                    </a:lnTo>
                    <a:lnTo>
                      <a:pt x="3206" y="993"/>
                    </a:lnTo>
                    <a:lnTo>
                      <a:pt x="3206" y="958"/>
                    </a:lnTo>
                    <a:lnTo>
                      <a:pt x="3208" y="931"/>
                    </a:lnTo>
                    <a:lnTo>
                      <a:pt x="3208" y="906"/>
                    </a:lnTo>
                    <a:lnTo>
                      <a:pt x="3212" y="887"/>
                    </a:lnTo>
                    <a:lnTo>
                      <a:pt x="3214" y="871"/>
                    </a:lnTo>
                    <a:lnTo>
                      <a:pt x="3220" y="865"/>
                    </a:lnTo>
                    <a:lnTo>
                      <a:pt x="3208" y="854"/>
                    </a:lnTo>
                    <a:lnTo>
                      <a:pt x="3196" y="844"/>
                    </a:lnTo>
                    <a:lnTo>
                      <a:pt x="3183" y="832"/>
                    </a:lnTo>
                    <a:lnTo>
                      <a:pt x="3171" y="821"/>
                    </a:lnTo>
                    <a:lnTo>
                      <a:pt x="3171" y="797"/>
                    </a:lnTo>
                    <a:lnTo>
                      <a:pt x="3171" y="774"/>
                    </a:lnTo>
                    <a:lnTo>
                      <a:pt x="3169" y="753"/>
                    </a:lnTo>
                    <a:lnTo>
                      <a:pt x="3169" y="731"/>
                    </a:lnTo>
                    <a:lnTo>
                      <a:pt x="3163" y="708"/>
                    </a:lnTo>
                    <a:lnTo>
                      <a:pt x="3160" y="687"/>
                    </a:lnTo>
                    <a:lnTo>
                      <a:pt x="3152" y="665"/>
                    </a:lnTo>
                    <a:lnTo>
                      <a:pt x="3146" y="644"/>
                    </a:lnTo>
                    <a:lnTo>
                      <a:pt x="3128" y="627"/>
                    </a:lnTo>
                    <a:lnTo>
                      <a:pt x="3117" y="613"/>
                    </a:lnTo>
                    <a:lnTo>
                      <a:pt x="3103" y="600"/>
                    </a:lnTo>
                    <a:lnTo>
                      <a:pt x="3096" y="588"/>
                    </a:lnTo>
                    <a:lnTo>
                      <a:pt x="3086" y="574"/>
                    </a:lnTo>
                    <a:lnTo>
                      <a:pt x="3082" y="563"/>
                    </a:lnTo>
                    <a:lnTo>
                      <a:pt x="3076" y="551"/>
                    </a:lnTo>
                    <a:lnTo>
                      <a:pt x="3074" y="541"/>
                    </a:lnTo>
                    <a:lnTo>
                      <a:pt x="3059" y="534"/>
                    </a:lnTo>
                    <a:lnTo>
                      <a:pt x="3049" y="524"/>
                    </a:lnTo>
                    <a:lnTo>
                      <a:pt x="3043" y="510"/>
                    </a:lnTo>
                    <a:lnTo>
                      <a:pt x="3043" y="497"/>
                    </a:lnTo>
                    <a:lnTo>
                      <a:pt x="3039" y="499"/>
                    </a:lnTo>
                    <a:lnTo>
                      <a:pt x="3043" y="493"/>
                    </a:lnTo>
                    <a:lnTo>
                      <a:pt x="3047" y="485"/>
                    </a:lnTo>
                    <a:lnTo>
                      <a:pt x="3055" y="475"/>
                    </a:lnTo>
                    <a:lnTo>
                      <a:pt x="3063" y="462"/>
                    </a:lnTo>
                    <a:lnTo>
                      <a:pt x="3074" y="448"/>
                    </a:lnTo>
                    <a:lnTo>
                      <a:pt x="3076" y="441"/>
                    </a:lnTo>
                    <a:lnTo>
                      <a:pt x="3080" y="433"/>
                    </a:lnTo>
                    <a:lnTo>
                      <a:pt x="3080" y="421"/>
                    </a:lnTo>
                    <a:lnTo>
                      <a:pt x="3080" y="410"/>
                    </a:lnTo>
                    <a:lnTo>
                      <a:pt x="3076" y="392"/>
                    </a:lnTo>
                    <a:lnTo>
                      <a:pt x="3074" y="377"/>
                    </a:lnTo>
                    <a:lnTo>
                      <a:pt x="3068" y="357"/>
                    </a:lnTo>
                    <a:lnTo>
                      <a:pt x="3064" y="338"/>
                    </a:lnTo>
                    <a:lnTo>
                      <a:pt x="3049" y="338"/>
                    </a:lnTo>
                    <a:lnTo>
                      <a:pt x="3035" y="340"/>
                    </a:lnTo>
                    <a:lnTo>
                      <a:pt x="3020" y="340"/>
                    </a:lnTo>
                    <a:lnTo>
                      <a:pt x="3006" y="342"/>
                    </a:lnTo>
                    <a:lnTo>
                      <a:pt x="2991" y="340"/>
                    </a:lnTo>
                    <a:lnTo>
                      <a:pt x="2977" y="338"/>
                    </a:lnTo>
                    <a:lnTo>
                      <a:pt x="2966" y="336"/>
                    </a:lnTo>
                    <a:lnTo>
                      <a:pt x="2954" y="334"/>
                    </a:lnTo>
                    <a:lnTo>
                      <a:pt x="2917" y="377"/>
                    </a:lnTo>
                    <a:lnTo>
                      <a:pt x="2880" y="425"/>
                    </a:lnTo>
                    <a:lnTo>
                      <a:pt x="2845" y="475"/>
                    </a:lnTo>
                    <a:lnTo>
                      <a:pt x="2818" y="532"/>
                    </a:lnTo>
                    <a:lnTo>
                      <a:pt x="2797" y="584"/>
                    </a:lnTo>
                    <a:lnTo>
                      <a:pt x="2789" y="642"/>
                    </a:lnTo>
                    <a:lnTo>
                      <a:pt x="2795" y="697"/>
                    </a:lnTo>
                    <a:lnTo>
                      <a:pt x="2818" y="753"/>
                    </a:lnTo>
                    <a:lnTo>
                      <a:pt x="2836" y="760"/>
                    </a:lnTo>
                    <a:lnTo>
                      <a:pt x="2853" y="772"/>
                    </a:lnTo>
                    <a:lnTo>
                      <a:pt x="2869" y="780"/>
                    </a:lnTo>
                    <a:lnTo>
                      <a:pt x="2884" y="792"/>
                    </a:lnTo>
                    <a:lnTo>
                      <a:pt x="2869" y="786"/>
                    </a:lnTo>
                    <a:lnTo>
                      <a:pt x="2853" y="780"/>
                    </a:lnTo>
                    <a:lnTo>
                      <a:pt x="2851" y="797"/>
                    </a:lnTo>
                    <a:lnTo>
                      <a:pt x="2849" y="815"/>
                    </a:lnTo>
                    <a:lnTo>
                      <a:pt x="2845" y="828"/>
                    </a:lnTo>
                    <a:lnTo>
                      <a:pt x="2843" y="840"/>
                    </a:lnTo>
                    <a:lnTo>
                      <a:pt x="2832" y="854"/>
                    </a:lnTo>
                    <a:lnTo>
                      <a:pt x="2818" y="856"/>
                    </a:lnTo>
                    <a:lnTo>
                      <a:pt x="2818" y="859"/>
                    </a:lnTo>
                    <a:lnTo>
                      <a:pt x="2820" y="865"/>
                    </a:lnTo>
                    <a:lnTo>
                      <a:pt x="2822" y="875"/>
                    </a:lnTo>
                    <a:lnTo>
                      <a:pt x="2824" y="887"/>
                    </a:lnTo>
                    <a:lnTo>
                      <a:pt x="2824" y="898"/>
                    </a:lnTo>
                    <a:lnTo>
                      <a:pt x="2826" y="914"/>
                    </a:lnTo>
                    <a:lnTo>
                      <a:pt x="2826" y="929"/>
                    </a:lnTo>
                    <a:lnTo>
                      <a:pt x="2828" y="949"/>
                    </a:lnTo>
                    <a:lnTo>
                      <a:pt x="2816" y="943"/>
                    </a:lnTo>
                    <a:lnTo>
                      <a:pt x="2805" y="937"/>
                    </a:lnTo>
                    <a:lnTo>
                      <a:pt x="2795" y="923"/>
                    </a:lnTo>
                    <a:lnTo>
                      <a:pt x="2785" y="910"/>
                    </a:lnTo>
                    <a:lnTo>
                      <a:pt x="2774" y="887"/>
                    </a:lnTo>
                    <a:lnTo>
                      <a:pt x="2766" y="863"/>
                    </a:lnTo>
                    <a:lnTo>
                      <a:pt x="2756" y="832"/>
                    </a:lnTo>
                    <a:lnTo>
                      <a:pt x="2748" y="801"/>
                    </a:lnTo>
                    <a:lnTo>
                      <a:pt x="2748" y="772"/>
                    </a:lnTo>
                    <a:lnTo>
                      <a:pt x="2748" y="747"/>
                    </a:lnTo>
                    <a:lnTo>
                      <a:pt x="2748" y="722"/>
                    </a:lnTo>
                    <a:lnTo>
                      <a:pt x="2750" y="702"/>
                    </a:lnTo>
                    <a:lnTo>
                      <a:pt x="2750" y="683"/>
                    </a:lnTo>
                    <a:lnTo>
                      <a:pt x="2752" y="669"/>
                    </a:lnTo>
                    <a:lnTo>
                      <a:pt x="2754" y="660"/>
                    </a:lnTo>
                    <a:lnTo>
                      <a:pt x="2758" y="656"/>
                    </a:lnTo>
                    <a:lnTo>
                      <a:pt x="2741" y="654"/>
                    </a:lnTo>
                    <a:lnTo>
                      <a:pt x="2731" y="640"/>
                    </a:lnTo>
                    <a:lnTo>
                      <a:pt x="2727" y="627"/>
                    </a:lnTo>
                    <a:lnTo>
                      <a:pt x="2725" y="615"/>
                    </a:lnTo>
                    <a:lnTo>
                      <a:pt x="2723" y="596"/>
                    </a:lnTo>
                    <a:lnTo>
                      <a:pt x="2723" y="578"/>
                    </a:lnTo>
                    <a:lnTo>
                      <a:pt x="2708" y="584"/>
                    </a:lnTo>
                    <a:lnTo>
                      <a:pt x="2694" y="590"/>
                    </a:lnTo>
                    <a:lnTo>
                      <a:pt x="2682" y="590"/>
                    </a:lnTo>
                    <a:lnTo>
                      <a:pt x="2673" y="588"/>
                    </a:lnTo>
                    <a:lnTo>
                      <a:pt x="2680" y="576"/>
                    </a:lnTo>
                    <a:lnTo>
                      <a:pt x="2692" y="569"/>
                    </a:lnTo>
                    <a:lnTo>
                      <a:pt x="2704" y="561"/>
                    </a:lnTo>
                    <a:lnTo>
                      <a:pt x="2721" y="555"/>
                    </a:lnTo>
                    <a:lnTo>
                      <a:pt x="2744" y="495"/>
                    </a:lnTo>
                    <a:lnTo>
                      <a:pt x="2750" y="425"/>
                    </a:lnTo>
                    <a:lnTo>
                      <a:pt x="2743" y="346"/>
                    </a:lnTo>
                    <a:lnTo>
                      <a:pt x="2725" y="266"/>
                    </a:lnTo>
                    <a:lnTo>
                      <a:pt x="2698" y="187"/>
                    </a:lnTo>
                    <a:lnTo>
                      <a:pt x="2665" y="113"/>
                    </a:lnTo>
                    <a:lnTo>
                      <a:pt x="2628" y="49"/>
                    </a:lnTo>
                    <a:lnTo>
                      <a:pt x="2595" y="0"/>
                    </a:lnTo>
                    <a:lnTo>
                      <a:pt x="2595" y="41"/>
                    </a:lnTo>
                    <a:lnTo>
                      <a:pt x="2587" y="76"/>
                    </a:lnTo>
                    <a:lnTo>
                      <a:pt x="2574" y="101"/>
                    </a:lnTo>
                    <a:lnTo>
                      <a:pt x="2556" y="121"/>
                    </a:lnTo>
                    <a:lnTo>
                      <a:pt x="2533" y="132"/>
                    </a:lnTo>
                    <a:lnTo>
                      <a:pt x="2512" y="138"/>
                    </a:lnTo>
                    <a:lnTo>
                      <a:pt x="2490" y="140"/>
                    </a:lnTo>
                    <a:lnTo>
                      <a:pt x="2477" y="140"/>
                    </a:lnTo>
                    <a:lnTo>
                      <a:pt x="2469" y="159"/>
                    </a:lnTo>
                    <a:lnTo>
                      <a:pt x="2465" y="179"/>
                    </a:lnTo>
                    <a:lnTo>
                      <a:pt x="2459" y="196"/>
                    </a:lnTo>
                    <a:lnTo>
                      <a:pt x="2459" y="214"/>
                    </a:lnTo>
                    <a:lnTo>
                      <a:pt x="2459" y="225"/>
                    </a:lnTo>
                    <a:lnTo>
                      <a:pt x="2459" y="237"/>
                    </a:lnTo>
                    <a:lnTo>
                      <a:pt x="2461" y="245"/>
                    </a:lnTo>
                    <a:lnTo>
                      <a:pt x="2467" y="251"/>
                    </a:lnTo>
                    <a:lnTo>
                      <a:pt x="2477" y="266"/>
                    </a:lnTo>
                    <a:lnTo>
                      <a:pt x="2485" y="280"/>
                    </a:lnTo>
                    <a:lnTo>
                      <a:pt x="2488" y="289"/>
                    </a:lnTo>
                    <a:lnTo>
                      <a:pt x="2494" y="297"/>
                    </a:lnTo>
                    <a:lnTo>
                      <a:pt x="2496" y="303"/>
                    </a:lnTo>
                    <a:lnTo>
                      <a:pt x="2496" y="299"/>
                    </a:lnTo>
                    <a:lnTo>
                      <a:pt x="2496" y="315"/>
                    </a:lnTo>
                    <a:lnTo>
                      <a:pt x="2490" y="328"/>
                    </a:lnTo>
                    <a:lnTo>
                      <a:pt x="2479" y="338"/>
                    </a:lnTo>
                    <a:lnTo>
                      <a:pt x="2465" y="344"/>
                    </a:lnTo>
                    <a:lnTo>
                      <a:pt x="2459" y="355"/>
                    </a:lnTo>
                    <a:lnTo>
                      <a:pt x="2456" y="367"/>
                    </a:lnTo>
                    <a:lnTo>
                      <a:pt x="2448" y="379"/>
                    </a:lnTo>
                    <a:lnTo>
                      <a:pt x="2442" y="392"/>
                    </a:lnTo>
                    <a:lnTo>
                      <a:pt x="2430" y="404"/>
                    </a:lnTo>
                    <a:lnTo>
                      <a:pt x="2421" y="415"/>
                    </a:lnTo>
                    <a:lnTo>
                      <a:pt x="2407" y="429"/>
                    </a:lnTo>
                    <a:lnTo>
                      <a:pt x="2393" y="446"/>
                    </a:lnTo>
                    <a:lnTo>
                      <a:pt x="2384" y="472"/>
                    </a:lnTo>
                    <a:lnTo>
                      <a:pt x="2378" y="497"/>
                    </a:lnTo>
                    <a:lnTo>
                      <a:pt x="2374" y="520"/>
                    </a:lnTo>
                    <a:lnTo>
                      <a:pt x="2374" y="545"/>
                    </a:lnTo>
                    <a:lnTo>
                      <a:pt x="2372" y="567"/>
                    </a:lnTo>
                    <a:lnTo>
                      <a:pt x="2372" y="588"/>
                    </a:lnTo>
                    <a:lnTo>
                      <a:pt x="2372" y="609"/>
                    </a:lnTo>
                    <a:lnTo>
                      <a:pt x="2372" y="633"/>
                    </a:lnTo>
                    <a:lnTo>
                      <a:pt x="2376" y="636"/>
                    </a:lnTo>
                    <a:lnTo>
                      <a:pt x="2382" y="642"/>
                    </a:lnTo>
                    <a:lnTo>
                      <a:pt x="2370" y="654"/>
                    </a:lnTo>
                    <a:lnTo>
                      <a:pt x="2359" y="664"/>
                    </a:lnTo>
                    <a:lnTo>
                      <a:pt x="2360" y="669"/>
                    </a:lnTo>
                    <a:lnTo>
                      <a:pt x="2362" y="685"/>
                    </a:lnTo>
                    <a:lnTo>
                      <a:pt x="2364" y="702"/>
                    </a:lnTo>
                    <a:lnTo>
                      <a:pt x="2366" y="728"/>
                    </a:lnTo>
                    <a:lnTo>
                      <a:pt x="2366" y="755"/>
                    </a:lnTo>
                    <a:lnTo>
                      <a:pt x="2368" y="786"/>
                    </a:lnTo>
                    <a:lnTo>
                      <a:pt x="2368" y="821"/>
                    </a:lnTo>
                    <a:lnTo>
                      <a:pt x="2370" y="857"/>
                    </a:lnTo>
                    <a:lnTo>
                      <a:pt x="2357" y="844"/>
                    </a:lnTo>
                    <a:lnTo>
                      <a:pt x="2345" y="830"/>
                    </a:lnTo>
                    <a:lnTo>
                      <a:pt x="2335" y="815"/>
                    </a:lnTo>
                    <a:lnTo>
                      <a:pt x="2328" y="799"/>
                    </a:lnTo>
                    <a:lnTo>
                      <a:pt x="2318" y="782"/>
                    </a:lnTo>
                    <a:lnTo>
                      <a:pt x="2312" y="764"/>
                    </a:lnTo>
                    <a:lnTo>
                      <a:pt x="2306" y="745"/>
                    </a:lnTo>
                    <a:lnTo>
                      <a:pt x="2306" y="726"/>
                    </a:lnTo>
                    <a:lnTo>
                      <a:pt x="2300" y="751"/>
                    </a:lnTo>
                    <a:lnTo>
                      <a:pt x="2296" y="776"/>
                    </a:lnTo>
                    <a:lnTo>
                      <a:pt x="2291" y="799"/>
                    </a:lnTo>
                    <a:lnTo>
                      <a:pt x="2287" y="823"/>
                    </a:lnTo>
                    <a:lnTo>
                      <a:pt x="2281" y="840"/>
                    </a:lnTo>
                    <a:lnTo>
                      <a:pt x="2275" y="859"/>
                    </a:lnTo>
                    <a:lnTo>
                      <a:pt x="2269" y="875"/>
                    </a:lnTo>
                    <a:lnTo>
                      <a:pt x="2264" y="892"/>
                    </a:lnTo>
                    <a:lnTo>
                      <a:pt x="2256" y="888"/>
                    </a:lnTo>
                    <a:lnTo>
                      <a:pt x="2250" y="885"/>
                    </a:lnTo>
                    <a:lnTo>
                      <a:pt x="2244" y="875"/>
                    </a:lnTo>
                    <a:lnTo>
                      <a:pt x="2242" y="865"/>
                    </a:lnTo>
                    <a:lnTo>
                      <a:pt x="2246" y="850"/>
                    </a:lnTo>
                    <a:lnTo>
                      <a:pt x="2250" y="834"/>
                    </a:lnTo>
                    <a:lnTo>
                      <a:pt x="2254" y="819"/>
                    </a:lnTo>
                    <a:lnTo>
                      <a:pt x="2260" y="805"/>
                    </a:lnTo>
                    <a:lnTo>
                      <a:pt x="2262" y="788"/>
                    </a:lnTo>
                    <a:lnTo>
                      <a:pt x="2265" y="770"/>
                    </a:lnTo>
                    <a:lnTo>
                      <a:pt x="2267" y="751"/>
                    </a:lnTo>
                    <a:lnTo>
                      <a:pt x="2271" y="733"/>
                    </a:lnTo>
                    <a:lnTo>
                      <a:pt x="2260" y="712"/>
                    </a:lnTo>
                    <a:lnTo>
                      <a:pt x="2254" y="695"/>
                    </a:lnTo>
                    <a:lnTo>
                      <a:pt x="2246" y="677"/>
                    </a:lnTo>
                    <a:lnTo>
                      <a:pt x="2242" y="665"/>
                    </a:lnTo>
                    <a:lnTo>
                      <a:pt x="2236" y="650"/>
                    </a:lnTo>
                    <a:lnTo>
                      <a:pt x="2236" y="638"/>
                    </a:lnTo>
                    <a:lnTo>
                      <a:pt x="2236" y="627"/>
                    </a:lnTo>
                    <a:lnTo>
                      <a:pt x="2240" y="617"/>
                    </a:lnTo>
                    <a:lnTo>
                      <a:pt x="2229" y="598"/>
                    </a:lnTo>
                    <a:lnTo>
                      <a:pt x="2223" y="586"/>
                    </a:lnTo>
                    <a:lnTo>
                      <a:pt x="2219" y="574"/>
                    </a:lnTo>
                    <a:lnTo>
                      <a:pt x="2223" y="565"/>
                    </a:lnTo>
                    <a:lnTo>
                      <a:pt x="2229" y="549"/>
                    </a:lnTo>
                    <a:lnTo>
                      <a:pt x="2242" y="534"/>
                    </a:lnTo>
                    <a:lnTo>
                      <a:pt x="2260" y="514"/>
                    </a:lnTo>
                    <a:lnTo>
                      <a:pt x="2289" y="489"/>
                    </a:lnTo>
                    <a:lnTo>
                      <a:pt x="2289" y="481"/>
                    </a:lnTo>
                    <a:lnTo>
                      <a:pt x="2291" y="474"/>
                    </a:lnTo>
                    <a:lnTo>
                      <a:pt x="2291" y="462"/>
                    </a:lnTo>
                    <a:lnTo>
                      <a:pt x="2293" y="450"/>
                    </a:lnTo>
                    <a:lnTo>
                      <a:pt x="2293" y="433"/>
                    </a:lnTo>
                    <a:lnTo>
                      <a:pt x="2293" y="415"/>
                    </a:lnTo>
                    <a:lnTo>
                      <a:pt x="2291" y="396"/>
                    </a:lnTo>
                    <a:lnTo>
                      <a:pt x="2291" y="377"/>
                    </a:lnTo>
                    <a:lnTo>
                      <a:pt x="2273" y="375"/>
                    </a:lnTo>
                    <a:lnTo>
                      <a:pt x="2256" y="375"/>
                    </a:lnTo>
                    <a:lnTo>
                      <a:pt x="2240" y="375"/>
                    </a:lnTo>
                    <a:lnTo>
                      <a:pt x="2227" y="375"/>
                    </a:lnTo>
                    <a:lnTo>
                      <a:pt x="2211" y="371"/>
                    </a:lnTo>
                    <a:lnTo>
                      <a:pt x="2200" y="369"/>
                    </a:lnTo>
                    <a:lnTo>
                      <a:pt x="2188" y="365"/>
                    </a:lnTo>
                    <a:lnTo>
                      <a:pt x="2180" y="363"/>
                    </a:lnTo>
                    <a:lnTo>
                      <a:pt x="2145" y="396"/>
                    </a:lnTo>
                    <a:lnTo>
                      <a:pt x="2104" y="439"/>
                    </a:lnTo>
                    <a:lnTo>
                      <a:pt x="2058" y="485"/>
                    </a:lnTo>
                    <a:lnTo>
                      <a:pt x="2013" y="539"/>
                    </a:lnTo>
                    <a:lnTo>
                      <a:pt x="1971" y="596"/>
                    </a:lnTo>
                    <a:lnTo>
                      <a:pt x="1942" y="658"/>
                    </a:lnTo>
                    <a:lnTo>
                      <a:pt x="1924" y="722"/>
                    </a:lnTo>
                    <a:lnTo>
                      <a:pt x="1928" y="786"/>
                    </a:lnTo>
                    <a:lnTo>
                      <a:pt x="1945" y="795"/>
                    </a:lnTo>
                    <a:lnTo>
                      <a:pt x="1961" y="811"/>
                    </a:lnTo>
                    <a:lnTo>
                      <a:pt x="1947" y="823"/>
                    </a:lnTo>
                    <a:lnTo>
                      <a:pt x="1934" y="836"/>
                    </a:lnTo>
                    <a:lnTo>
                      <a:pt x="1922" y="848"/>
                    </a:lnTo>
                    <a:lnTo>
                      <a:pt x="1911" y="861"/>
                    </a:lnTo>
                    <a:lnTo>
                      <a:pt x="1899" y="871"/>
                    </a:lnTo>
                    <a:lnTo>
                      <a:pt x="1887" y="881"/>
                    </a:lnTo>
                    <a:lnTo>
                      <a:pt x="1878" y="888"/>
                    </a:lnTo>
                    <a:lnTo>
                      <a:pt x="1872" y="898"/>
                    </a:lnTo>
                    <a:lnTo>
                      <a:pt x="1874" y="904"/>
                    </a:lnTo>
                    <a:lnTo>
                      <a:pt x="1876" y="918"/>
                    </a:lnTo>
                    <a:lnTo>
                      <a:pt x="1878" y="935"/>
                    </a:lnTo>
                    <a:lnTo>
                      <a:pt x="1880" y="958"/>
                    </a:lnTo>
                    <a:lnTo>
                      <a:pt x="1880" y="982"/>
                    </a:lnTo>
                    <a:lnTo>
                      <a:pt x="1881" y="1013"/>
                    </a:lnTo>
                    <a:lnTo>
                      <a:pt x="1881" y="1044"/>
                    </a:lnTo>
                    <a:lnTo>
                      <a:pt x="1883" y="1078"/>
                    </a:lnTo>
                    <a:lnTo>
                      <a:pt x="1874" y="1065"/>
                    </a:lnTo>
                    <a:lnTo>
                      <a:pt x="1866" y="1053"/>
                    </a:lnTo>
                    <a:lnTo>
                      <a:pt x="1856" y="1042"/>
                    </a:lnTo>
                    <a:lnTo>
                      <a:pt x="1850" y="1030"/>
                    </a:lnTo>
                    <a:lnTo>
                      <a:pt x="1841" y="1014"/>
                    </a:lnTo>
                    <a:lnTo>
                      <a:pt x="1835" y="1001"/>
                    </a:lnTo>
                    <a:lnTo>
                      <a:pt x="1829" y="985"/>
                    </a:lnTo>
                    <a:lnTo>
                      <a:pt x="1823" y="972"/>
                    </a:lnTo>
                    <a:lnTo>
                      <a:pt x="1837" y="1044"/>
                    </a:lnTo>
                    <a:lnTo>
                      <a:pt x="1845" y="1096"/>
                    </a:lnTo>
                    <a:lnTo>
                      <a:pt x="1845" y="1127"/>
                    </a:lnTo>
                    <a:lnTo>
                      <a:pt x="1839" y="1139"/>
                    </a:lnTo>
                    <a:lnTo>
                      <a:pt x="1821" y="1129"/>
                    </a:lnTo>
                    <a:lnTo>
                      <a:pt x="1798" y="1100"/>
                    </a:lnTo>
                    <a:lnTo>
                      <a:pt x="1767" y="1049"/>
                    </a:lnTo>
                    <a:lnTo>
                      <a:pt x="1728" y="982"/>
                    </a:lnTo>
                    <a:lnTo>
                      <a:pt x="1746" y="1038"/>
                    </a:lnTo>
                    <a:lnTo>
                      <a:pt x="1757" y="1084"/>
                    </a:lnTo>
                    <a:lnTo>
                      <a:pt x="1765" y="1115"/>
                    </a:lnTo>
                    <a:lnTo>
                      <a:pt x="1769" y="1137"/>
                    </a:lnTo>
                    <a:lnTo>
                      <a:pt x="1763" y="1141"/>
                    </a:lnTo>
                    <a:lnTo>
                      <a:pt x="1755" y="1135"/>
                    </a:lnTo>
                    <a:lnTo>
                      <a:pt x="1740" y="1113"/>
                    </a:lnTo>
                    <a:lnTo>
                      <a:pt x="1720" y="1080"/>
                    </a:lnTo>
                    <a:lnTo>
                      <a:pt x="1719" y="1042"/>
                    </a:lnTo>
                    <a:lnTo>
                      <a:pt x="1719" y="1009"/>
                    </a:lnTo>
                    <a:lnTo>
                      <a:pt x="1719" y="978"/>
                    </a:lnTo>
                    <a:lnTo>
                      <a:pt x="1720" y="951"/>
                    </a:lnTo>
                    <a:lnTo>
                      <a:pt x="1720" y="925"/>
                    </a:lnTo>
                    <a:lnTo>
                      <a:pt x="1722" y="906"/>
                    </a:lnTo>
                    <a:lnTo>
                      <a:pt x="1724" y="890"/>
                    </a:lnTo>
                    <a:lnTo>
                      <a:pt x="1730" y="885"/>
                    </a:lnTo>
                    <a:lnTo>
                      <a:pt x="1724" y="885"/>
                    </a:lnTo>
                    <a:lnTo>
                      <a:pt x="1720" y="885"/>
                    </a:lnTo>
                    <a:lnTo>
                      <a:pt x="1722" y="885"/>
                    </a:lnTo>
                    <a:lnTo>
                      <a:pt x="1732" y="846"/>
                    </a:lnTo>
                    <a:lnTo>
                      <a:pt x="1738" y="811"/>
                    </a:lnTo>
                    <a:lnTo>
                      <a:pt x="1738" y="776"/>
                    </a:lnTo>
                    <a:lnTo>
                      <a:pt x="1734" y="743"/>
                    </a:lnTo>
                    <a:lnTo>
                      <a:pt x="1726" y="712"/>
                    </a:lnTo>
                    <a:lnTo>
                      <a:pt x="1720" y="687"/>
                    </a:lnTo>
                    <a:lnTo>
                      <a:pt x="1713" y="665"/>
                    </a:lnTo>
                    <a:lnTo>
                      <a:pt x="1713" y="650"/>
                    </a:lnTo>
                    <a:lnTo>
                      <a:pt x="1697" y="633"/>
                    </a:lnTo>
                    <a:lnTo>
                      <a:pt x="1688" y="617"/>
                    </a:lnTo>
                    <a:lnTo>
                      <a:pt x="1676" y="603"/>
                    </a:lnTo>
                    <a:lnTo>
                      <a:pt x="1670" y="592"/>
                    </a:lnTo>
                    <a:lnTo>
                      <a:pt x="1660" y="578"/>
                    </a:lnTo>
                    <a:lnTo>
                      <a:pt x="1656" y="567"/>
                    </a:lnTo>
                    <a:lnTo>
                      <a:pt x="1651" y="555"/>
                    </a:lnTo>
                    <a:lnTo>
                      <a:pt x="1651" y="545"/>
                    </a:lnTo>
                    <a:lnTo>
                      <a:pt x="1637" y="539"/>
                    </a:lnTo>
                    <a:lnTo>
                      <a:pt x="1629" y="530"/>
                    </a:lnTo>
                    <a:lnTo>
                      <a:pt x="1625" y="518"/>
                    </a:lnTo>
                    <a:lnTo>
                      <a:pt x="1627" y="506"/>
                    </a:lnTo>
                    <a:lnTo>
                      <a:pt x="1624" y="505"/>
                    </a:lnTo>
                    <a:lnTo>
                      <a:pt x="1629" y="499"/>
                    </a:lnTo>
                    <a:lnTo>
                      <a:pt x="1633" y="491"/>
                    </a:lnTo>
                    <a:lnTo>
                      <a:pt x="1641" y="481"/>
                    </a:lnTo>
                    <a:lnTo>
                      <a:pt x="1653" y="468"/>
                    </a:lnTo>
                    <a:lnTo>
                      <a:pt x="1666" y="452"/>
                    </a:lnTo>
                    <a:lnTo>
                      <a:pt x="1670" y="441"/>
                    </a:lnTo>
                    <a:lnTo>
                      <a:pt x="1680" y="425"/>
                    </a:lnTo>
                    <a:lnTo>
                      <a:pt x="1689" y="400"/>
                    </a:lnTo>
                    <a:lnTo>
                      <a:pt x="1699" y="373"/>
                    </a:lnTo>
                    <a:lnTo>
                      <a:pt x="1705" y="340"/>
                    </a:lnTo>
                    <a:lnTo>
                      <a:pt x="1713" y="309"/>
                    </a:lnTo>
                    <a:lnTo>
                      <a:pt x="1715" y="280"/>
                    </a:lnTo>
                    <a:lnTo>
                      <a:pt x="1715" y="256"/>
                    </a:lnTo>
                    <a:lnTo>
                      <a:pt x="1701" y="260"/>
                    </a:lnTo>
                    <a:lnTo>
                      <a:pt x="1693" y="272"/>
                    </a:lnTo>
                    <a:lnTo>
                      <a:pt x="1686" y="285"/>
                    </a:lnTo>
                    <a:lnTo>
                      <a:pt x="1676" y="301"/>
                    </a:lnTo>
                    <a:lnTo>
                      <a:pt x="1658" y="315"/>
                    </a:lnTo>
                    <a:lnTo>
                      <a:pt x="1635" y="326"/>
                    </a:lnTo>
                    <a:lnTo>
                      <a:pt x="1598" y="332"/>
                    </a:lnTo>
                    <a:lnTo>
                      <a:pt x="1552" y="332"/>
                    </a:lnTo>
                    <a:lnTo>
                      <a:pt x="1505" y="379"/>
                    </a:lnTo>
                    <a:lnTo>
                      <a:pt x="1463" y="429"/>
                    </a:lnTo>
                    <a:lnTo>
                      <a:pt x="1424" y="481"/>
                    </a:lnTo>
                    <a:lnTo>
                      <a:pt x="1393" y="536"/>
                    </a:lnTo>
                    <a:lnTo>
                      <a:pt x="1369" y="588"/>
                    </a:lnTo>
                    <a:lnTo>
                      <a:pt x="1358" y="642"/>
                    </a:lnTo>
                    <a:lnTo>
                      <a:pt x="1358" y="695"/>
                    </a:lnTo>
                    <a:lnTo>
                      <a:pt x="1375" y="749"/>
                    </a:lnTo>
                    <a:lnTo>
                      <a:pt x="1389" y="760"/>
                    </a:lnTo>
                    <a:lnTo>
                      <a:pt x="1402" y="774"/>
                    </a:lnTo>
                    <a:lnTo>
                      <a:pt x="1414" y="784"/>
                    </a:lnTo>
                    <a:lnTo>
                      <a:pt x="1426" y="795"/>
                    </a:lnTo>
                    <a:lnTo>
                      <a:pt x="1410" y="809"/>
                    </a:lnTo>
                    <a:lnTo>
                      <a:pt x="1397" y="823"/>
                    </a:lnTo>
                    <a:lnTo>
                      <a:pt x="1383" y="836"/>
                    </a:lnTo>
                    <a:lnTo>
                      <a:pt x="1371" y="852"/>
                    </a:lnTo>
                    <a:lnTo>
                      <a:pt x="1358" y="861"/>
                    </a:lnTo>
                    <a:lnTo>
                      <a:pt x="1346" y="873"/>
                    </a:lnTo>
                    <a:lnTo>
                      <a:pt x="1336" y="883"/>
                    </a:lnTo>
                    <a:lnTo>
                      <a:pt x="1329" y="892"/>
                    </a:lnTo>
                    <a:lnTo>
                      <a:pt x="1331" y="898"/>
                    </a:lnTo>
                    <a:lnTo>
                      <a:pt x="1333" y="912"/>
                    </a:lnTo>
                    <a:lnTo>
                      <a:pt x="1335" y="931"/>
                    </a:lnTo>
                    <a:lnTo>
                      <a:pt x="1338" y="956"/>
                    </a:lnTo>
                    <a:lnTo>
                      <a:pt x="1338" y="982"/>
                    </a:lnTo>
                    <a:lnTo>
                      <a:pt x="1338" y="1013"/>
                    </a:lnTo>
                    <a:lnTo>
                      <a:pt x="1338" y="1046"/>
                    </a:lnTo>
                    <a:lnTo>
                      <a:pt x="1340" y="1082"/>
                    </a:lnTo>
                    <a:lnTo>
                      <a:pt x="1323" y="1071"/>
                    </a:lnTo>
                    <a:lnTo>
                      <a:pt x="1305" y="1059"/>
                    </a:lnTo>
                    <a:lnTo>
                      <a:pt x="1288" y="1046"/>
                    </a:lnTo>
                    <a:lnTo>
                      <a:pt x="1272" y="1034"/>
                    </a:lnTo>
                    <a:lnTo>
                      <a:pt x="1257" y="1018"/>
                    </a:lnTo>
                    <a:lnTo>
                      <a:pt x="1243" y="1003"/>
                    </a:lnTo>
                    <a:lnTo>
                      <a:pt x="1230" y="985"/>
                    </a:lnTo>
                    <a:lnTo>
                      <a:pt x="1218" y="970"/>
                    </a:lnTo>
                    <a:lnTo>
                      <a:pt x="1240" y="1022"/>
                    </a:lnTo>
                    <a:lnTo>
                      <a:pt x="1255" y="1069"/>
                    </a:lnTo>
                    <a:lnTo>
                      <a:pt x="1263" y="1104"/>
                    </a:lnTo>
                    <a:lnTo>
                      <a:pt x="1267" y="1131"/>
                    </a:lnTo>
                    <a:lnTo>
                      <a:pt x="1259" y="1146"/>
                    </a:lnTo>
                    <a:lnTo>
                      <a:pt x="1247" y="1154"/>
                    </a:lnTo>
                    <a:lnTo>
                      <a:pt x="1228" y="1152"/>
                    </a:lnTo>
                    <a:lnTo>
                      <a:pt x="1205" y="1141"/>
                    </a:lnTo>
                    <a:lnTo>
                      <a:pt x="1203" y="1100"/>
                    </a:lnTo>
                    <a:lnTo>
                      <a:pt x="1203" y="1067"/>
                    </a:lnTo>
                    <a:lnTo>
                      <a:pt x="1203" y="1032"/>
                    </a:lnTo>
                    <a:lnTo>
                      <a:pt x="1203" y="1005"/>
                    </a:lnTo>
                    <a:lnTo>
                      <a:pt x="1203" y="978"/>
                    </a:lnTo>
                    <a:lnTo>
                      <a:pt x="1207" y="958"/>
                    </a:lnTo>
                    <a:lnTo>
                      <a:pt x="1208" y="943"/>
                    </a:lnTo>
                    <a:lnTo>
                      <a:pt x="1212" y="937"/>
                    </a:lnTo>
                    <a:lnTo>
                      <a:pt x="1197" y="935"/>
                    </a:lnTo>
                    <a:lnTo>
                      <a:pt x="1185" y="921"/>
                    </a:lnTo>
                    <a:lnTo>
                      <a:pt x="1189" y="918"/>
                    </a:lnTo>
                    <a:lnTo>
                      <a:pt x="1195" y="916"/>
                    </a:lnTo>
                    <a:lnTo>
                      <a:pt x="1193" y="892"/>
                    </a:lnTo>
                    <a:lnTo>
                      <a:pt x="1195" y="871"/>
                    </a:lnTo>
                    <a:lnTo>
                      <a:pt x="1195" y="848"/>
                    </a:lnTo>
                    <a:lnTo>
                      <a:pt x="1195" y="824"/>
                    </a:lnTo>
                    <a:lnTo>
                      <a:pt x="1193" y="799"/>
                    </a:lnTo>
                    <a:lnTo>
                      <a:pt x="1189" y="774"/>
                    </a:lnTo>
                    <a:lnTo>
                      <a:pt x="1181" y="745"/>
                    </a:lnTo>
                    <a:lnTo>
                      <a:pt x="1174" y="718"/>
                    </a:lnTo>
                    <a:lnTo>
                      <a:pt x="1156" y="700"/>
                    </a:lnTo>
                    <a:lnTo>
                      <a:pt x="1144" y="687"/>
                    </a:lnTo>
                    <a:lnTo>
                      <a:pt x="1131" y="675"/>
                    </a:lnTo>
                    <a:lnTo>
                      <a:pt x="1123" y="664"/>
                    </a:lnTo>
                    <a:lnTo>
                      <a:pt x="1113" y="650"/>
                    </a:lnTo>
                    <a:lnTo>
                      <a:pt x="1108" y="638"/>
                    </a:lnTo>
                    <a:lnTo>
                      <a:pt x="1102" y="627"/>
                    </a:lnTo>
                    <a:lnTo>
                      <a:pt x="1100" y="615"/>
                    </a:lnTo>
                    <a:lnTo>
                      <a:pt x="1084" y="609"/>
                    </a:lnTo>
                    <a:lnTo>
                      <a:pt x="1075" y="600"/>
                    </a:lnTo>
                    <a:lnTo>
                      <a:pt x="1069" y="586"/>
                    </a:lnTo>
                    <a:lnTo>
                      <a:pt x="1069" y="572"/>
                    </a:lnTo>
                    <a:lnTo>
                      <a:pt x="1071" y="565"/>
                    </a:lnTo>
                    <a:lnTo>
                      <a:pt x="1079" y="555"/>
                    </a:lnTo>
                    <a:lnTo>
                      <a:pt x="1086" y="541"/>
                    </a:lnTo>
                    <a:lnTo>
                      <a:pt x="1100" y="524"/>
                    </a:lnTo>
                    <a:lnTo>
                      <a:pt x="1102" y="516"/>
                    </a:lnTo>
                    <a:lnTo>
                      <a:pt x="1106" y="508"/>
                    </a:lnTo>
                    <a:lnTo>
                      <a:pt x="1106" y="497"/>
                    </a:lnTo>
                    <a:lnTo>
                      <a:pt x="1106" y="485"/>
                    </a:lnTo>
                    <a:lnTo>
                      <a:pt x="1102" y="468"/>
                    </a:lnTo>
                    <a:lnTo>
                      <a:pt x="1100" y="452"/>
                    </a:lnTo>
                    <a:lnTo>
                      <a:pt x="1094" y="433"/>
                    </a:lnTo>
                    <a:lnTo>
                      <a:pt x="1090" y="413"/>
                    </a:lnTo>
                    <a:lnTo>
                      <a:pt x="1073" y="417"/>
                    </a:lnTo>
                    <a:lnTo>
                      <a:pt x="1051" y="427"/>
                    </a:lnTo>
                    <a:lnTo>
                      <a:pt x="1030" y="431"/>
                    </a:lnTo>
                    <a:lnTo>
                      <a:pt x="1009" y="429"/>
                    </a:lnTo>
                    <a:lnTo>
                      <a:pt x="987" y="410"/>
                    </a:lnTo>
                    <a:lnTo>
                      <a:pt x="974" y="371"/>
                    </a:lnTo>
                    <a:lnTo>
                      <a:pt x="966" y="307"/>
                    </a:lnTo>
                    <a:lnTo>
                      <a:pt x="970" y="212"/>
                    </a:lnTo>
                    <a:lnTo>
                      <a:pt x="951" y="241"/>
                    </a:lnTo>
                    <a:lnTo>
                      <a:pt x="931" y="289"/>
                    </a:lnTo>
                    <a:lnTo>
                      <a:pt x="914" y="346"/>
                    </a:lnTo>
                    <a:lnTo>
                      <a:pt x="896" y="411"/>
                    </a:lnTo>
                    <a:lnTo>
                      <a:pt x="879" y="475"/>
                    </a:lnTo>
                    <a:lnTo>
                      <a:pt x="863" y="538"/>
                    </a:lnTo>
                    <a:lnTo>
                      <a:pt x="850" y="588"/>
                    </a:lnTo>
                    <a:lnTo>
                      <a:pt x="838" y="629"/>
                    </a:lnTo>
                    <a:lnTo>
                      <a:pt x="826" y="615"/>
                    </a:lnTo>
                    <a:lnTo>
                      <a:pt x="815" y="603"/>
                    </a:lnTo>
                    <a:lnTo>
                      <a:pt x="803" y="592"/>
                    </a:lnTo>
                    <a:lnTo>
                      <a:pt x="795" y="584"/>
                    </a:lnTo>
                    <a:lnTo>
                      <a:pt x="780" y="565"/>
                    </a:lnTo>
                    <a:lnTo>
                      <a:pt x="770" y="551"/>
                    </a:lnTo>
                    <a:lnTo>
                      <a:pt x="778" y="567"/>
                    </a:lnTo>
                    <a:lnTo>
                      <a:pt x="786" y="584"/>
                    </a:lnTo>
                    <a:lnTo>
                      <a:pt x="792" y="603"/>
                    </a:lnTo>
                    <a:lnTo>
                      <a:pt x="799" y="623"/>
                    </a:lnTo>
                    <a:lnTo>
                      <a:pt x="803" y="642"/>
                    </a:lnTo>
                    <a:lnTo>
                      <a:pt x="809" y="664"/>
                    </a:lnTo>
                    <a:lnTo>
                      <a:pt x="813" y="683"/>
                    </a:lnTo>
                    <a:lnTo>
                      <a:pt x="819" y="706"/>
                    </a:lnTo>
                    <a:lnTo>
                      <a:pt x="817" y="716"/>
                    </a:lnTo>
                    <a:lnTo>
                      <a:pt x="815" y="726"/>
                    </a:lnTo>
                    <a:lnTo>
                      <a:pt x="815" y="737"/>
                    </a:lnTo>
                    <a:lnTo>
                      <a:pt x="817" y="749"/>
                    </a:lnTo>
                    <a:lnTo>
                      <a:pt x="817" y="759"/>
                    </a:lnTo>
                    <a:lnTo>
                      <a:pt x="819" y="768"/>
                    </a:lnTo>
                    <a:lnTo>
                      <a:pt x="821" y="780"/>
                    </a:lnTo>
                    <a:lnTo>
                      <a:pt x="826" y="792"/>
                    </a:lnTo>
                    <a:lnTo>
                      <a:pt x="826" y="819"/>
                    </a:lnTo>
                    <a:lnTo>
                      <a:pt x="826" y="846"/>
                    </a:lnTo>
                    <a:lnTo>
                      <a:pt x="825" y="871"/>
                    </a:lnTo>
                    <a:lnTo>
                      <a:pt x="825" y="894"/>
                    </a:lnTo>
                    <a:lnTo>
                      <a:pt x="821" y="912"/>
                    </a:lnTo>
                    <a:lnTo>
                      <a:pt x="819" y="927"/>
                    </a:lnTo>
                    <a:lnTo>
                      <a:pt x="815" y="937"/>
                    </a:lnTo>
                    <a:lnTo>
                      <a:pt x="813" y="945"/>
                    </a:lnTo>
                    <a:lnTo>
                      <a:pt x="815" y="951"/>
                    </a:lnTo>
                    <a:lnTo>
                      <a:pt x="817" y="966"/>
                    </a:lnTo>
                    <a:lnTo>
                      <a:pt x="819" y="985"/>
                    </a:lnTo>
                    <a:lnTo>
                      <a:pt x="823" y="1013"/>
                    </a:lnTo>
                    <a:lnTo>
                      <a:pt x="823" y="1040"/>
                    </a:lnTo>
                    <a:lnTo>
                      <a:pt x="823" y="1075"/>
                    </a:lnTo>
                    <a:lnTo>
                      <a:pt x="823" y="1110"/>
                    </a:lnTo>
                    <a:lnTo>
                      <a:pt x="825" y="1148"/>
                    </a:lnTo>
                    <a:lnTo>
                      <a:pt x="803" y="1137"/>
                    </a:lnTo>
                    <a:lnTo>
                      <a:pt x="784" y="1125"/>
                    </a:lnTo>
                    <a:lnTo>
                      <a:pt x="764" y="1113"/>
                    </a:lnTo>
                    <a:lnTo>
                      <a:pt x="745" y="1102"/>
                    </a:lnTo>
                    <a:lnTo>
                      <a:pt x="745" y="1073"/>
                    </a:lnTo>
                    <a:lnTo>
                      <a:pt x="745" y="1049"/>
                    </a:lnTo>
                    <a:lnTo>
                      <a:pt x="745" y="1026"/>
                    </a:lnTo>
                    <a:lnTo>
                      <a:pt x="747" y="1009"/>
                    </a:lnTo>
                    <a:lnTo>
                      <a:pt x="747" y="989"/>
                    </a:lnTo>
                    <a:lnTo>
                      <a:pt x="749" y="978"/>
                    </a:lnTo>
                    <a:lnTo>
                      <a:pt x="751" y="968"/>
                    </a:lnTo>
                    <a:lnTo>
                      <a:pt x="755" y="964"/>
                    </a:lnTo>
                    <a:lnTo>
                      <a:pt x="739" y="960"/>
                    </a:lnTo>
                    <a:lnTo>
                      <a:pt x="729" y="949"/>
                    </a:lnTo>
                    <a:lnTo>
                      <a:pt x="724" y="935"/>
                    </a:lnTo>
                    <a:lnTo>
                      <a:pt x="722" y="923"/>
                    </a:lnTo>
                    <a:lnTo>
                      <a:pt x="720" y="904"/>
                    </a:lnTo>
                    <a:lnTo>
                      <a:pt x="720" y="887"/>
                    </a:lnTo>
                    <a:lnTo>
                      <a:pt x="704" y="892"/>
                    </a:lnTo>
                    <a:lnTo>
                      <a:pt x="693" y="896"/>
                    </a:lnTo>
                    <a:lnTo>
                      <a:pt x="681" y="896"/>
                    </a:lnTo>
                    <a:lnTo>
                      <a:pt x="671" y="894"/>
                    </a:lnTo>
                    <a:lnTo>
                      <a:pt x="662" y="888"/>
                    </a:lnTo>
                    <a:lnTo>
                      <a:pt x="654" y="881"/>
                    </a:lnTo>
                    <a:lnTo>
                      <a:pt x="646" y="869"/>
                    </a:lnTo>
                    <a:lnTo>
                      <a:pt x="640" y="856"/>
                    </a:lnTo>
                    <a:lnTo>
                      <a:pt x="634" y="863"/>
                    </a:lnTo>
                    <a:lnTo>
                      <a:pt x="629" y="871"/>
                    </a:lnTo>
                    <a:lnTo>
                      <a:pt x="617" y="877"/>
                    </a:lnTo>
                    <a:lnTo>
                      <a:pt x="605" y="885"/>
                    </a:lnTo>
                    <a:lnTo>
                      <a:pt x="603" y="879"/>
                    </a:lnTo>
                    <a:lnTo>
                      <a:pt x="601" y="877"/>
                    </a:lnTo>
                    <a:lnTo>
                      <a:pt x="601" y="863"/>
                    </a:lnTo>
                    <a:lnTo>
                      <a:pt x="607" y="854"/>
                    </a:lnTo>
                    <a:lnTo>
                      <a:pt x="611" y="842"/>
                    </a:lnTo>
                    <a:lnTo>
                      <a:pt x="621" y="836"/>
                    </a:lnTo>
                    <a:lnTo>
                      <a:pt x="627" y="826"/>
                    </a:lnTo>
                    <a:lnTo>
                      <a:pt x="638" y="821"/>
                    </a:lnTo>
                    <a:lnTo>
                      <a:pt x="650" y="815"/>
                    </a:lnTo>
                    <a:lnTo>
                      <a:pt x="665" y="811"/>
                    </a:lnTo>
                    <a:lnTo>
                      <a:pt x="687" y="757"/>
                    </a:lnTo>
                    <a:lnTo>
                      <a:pt x="695" y="700"/>
                    </a:lnTo>
                    <a:lnTo>
                      <a:pt x="685" y="644"/>
                    </a:lnTo>
                    <a:lnTo>
                      <a:pt x="665" y="590"/>
                    </a:lnTo>
                    <a:lnTo>
                      <a:pt x="636" y="536"/>
                    </a:lnTo>
                    <a:lnTo>
                      <a:pt x="601" y="485"/>
                    </a:lnTo>
                    <a:lnTo>
                      <a:pt x="565" y="435"/>
                    </a:lnTo>
                    <a:lnTo>
                      <a:pt x="530" y="392"/>
                    </a:lnTo>
                    <a:lnTo>
                      <a:pt x="516" y="394"/>
                    </a:lnTo>
                    <a:lnTo>
                      <a:pt x="503" y="398"/>
                    </a:lnTo>
                    <a:lnTo>
                      <a:pt x="489" y="398"/>
                    </a:lnTo>
                    <a:lnTo>
                      <a:pt x="477" y="400"/>
                    </a:lnTo>
                    <a:lnTo>
                      <a:pt x="462" y="398"/>
                    </a:lnTo>
                    <a:lnTo>
                      <a:pt x="448" y="398"/>
                    </a:lnTo>
                    <a:lnTo>
                      <a:pt x="433" y="396"/>
                    </a:lnTo>
                    <a:lnTo>
                      <a:pt x="421" y="394"/>
                    </a:lnTo>
                    <a:lnTo>
                      <a:pt x="413" y="415"/>
                    </a:lnTo>
                    <a:lnTo>
                      <a:pt x="409" y="435"/>
                    </a:lnTo>
                    <a:lnTo>
                      <a:pt x="404" y="452"/>
                    </a:lnTo>
                    <a:lnTo>
                      <a:pt x="404" y="470"/>
                    </a:lnTo>
                    <a:lnTo>
                      <a:pt x="404" y="479"/>
                    </a:lnTo>
                    <a:lnTo>
                      <a:pt x="404" y="491"/>
                    </a:lnTo>
                    <a:lnTo>
                      <a:pt x="406" y="499"/>
                    </a:lnTo>
                    <a:lnTo>
                      <a:pt x="411" y="505"/>
                    </a:lnTo>
                    <a:lnTo>
                      <a:pt x="421" y="520"/>
                    </a:lnTo>
                    <a:lnTo>
                      <a:pt x="429" y="534"/>
                    </a:lnTo>
                    <a:lnTo>
                      <a:pt x="433" y="545"/>
                    </a:lnTo>
                    <a:lnTo>
                      <a:pt x="439" y="553"/>
                    </a:lnTo>
                    <a:lnTo>
                      <a:pt x="441" y="559"/>
                    </a:lnTo>
                    <a:lnTo>
                      <a:pt x="441" y="555"/>
                    </a:lnTo>
                    <a:lnTo>
                      <a:pt x="441" y="570"/>
                    </a:lnTo>
                    <a:lnTo>
                      <a:pt x="435" y="584"/>
                    </a:lnTo>
                    <a:lnTo>
                      <a:pt x="423" y="592"/>
                    </a:lnTo>
                    <a:lnTo>
                      <a:pt x="409" y="598"/>
                    </a:lnTo>
                    <a:lnTo>
                      <a:pt x="404" y="609"/>
                    </a:lnTo>
                    <a:lnTo>
                      <a:pt x="400" y="621"/>
                    </a:lnTo>
                    <a:lnTo>
                      <a:pt x="392" y="633"/>
                    </a:lnTo>
                    <a:lnTo>
                      <a:pt x="386" y="646"/>
                    </a:lnTo>
                    <a:lnTo>
                      <a:pt x="375" y="658"/>
                    </a:lnTo>
                    <a:lnTo>
                      <a:pt x="363" y="671"/>
                    </a:lnTo>
                    <a:lnTo>
                      <a:pt x="349" y="685"/>
                    </a:lnTo>
                    <a:lnTo>
                      <a:pt x="336" y="700"/>
                    </a:lnTo>
                    <a:lnTo>
                      <a:pt x="326" y="726"/>
                    </a:lnTo>
                    <a:lnTo>
                      <a:pt x="320" y="753"/>
                    </a:lnTo>
                    <a:lnTo>
                      <a:pt x="318" y="776"/>
                    </a:lnTo>
                    <a:lnTo>
                      <a:pt x="318" y="801"/>
                    </a:lnTo>
                    <a:lnTo>
                      <a:pt x="316" y="823"/>
                    </a:lnTo>
                    <a:lnTo>
                      <a:pt x="316" y="844"/>
                    </a:lnTo>
                    <a:lnTo>
                      <a:pt x="316" y="865"/>
                    </a:lnTo>
                    <a:lnTo>
                      <a:pt x="316" y="888"/>
                    </a:lnTo>
                    <a:lnTo>
                      <a:pt x="332" y="902"/>
                    </a:lnTo>
                    <a:lnTo>
                      <a:pt x="351" y="916"/>
                    </a:lnTo>
                    <a:lnTo>
                      <a:pt x="369" y="925"/>
                    </a:lnTo>
                    <a:lnTo>
                      <a:pt x="390" y="937"/>
                    </a:lnTo>
                    <a:lnTo>
                      <a:pt x="380" y="947"/>
                    </a:lnTo>
                    <a:lnTo>
                      <a:pt x="371" y="956"/>
                    </a:lnTo>
                    <a:lnTo>
                      <a:pt x="361" y="964"/>
                    </a:lnTo>
                    <a:lnTo>
                      <a:pt x="355" y="972"/>
                    </a:lnTo>
                    <a:lnTo>
                      <a:pt x="357" y="978"/>
                    </a:lnTo>
                    <a:lnTo>
                      <a:pt x="359" y="991"/>
                    </a:lnTo>
                    <a:lnTo>
                      <a:pt x="361" y="1007"/>
                    </a:lnTo>
                    <a:lnTo>
                      <a:pt x="365" y="1030"/>
                    </a:lnTo>
                    <a:lnTo>
                      <a:pt x="365" y="1055"/>
                    </a:lnTo>
                    <a:lnTo>
                      <a:pt x="365" y="1084"/>
                    </a:lnTo>
                    <a:lnTo>
                      <a:pt x="365" y="1115"/>
                    </a:lnTo>
                    <a:lnTo>
                      <a:pt x="367" y="1150"/>
                    </a:lnTo>
                    <a:lnTo>
                      <a:pt x="349" y="1139"/>
                    </a:lnTo>
                    <a:lnTo>
                      <a:pt x="332" y="1129"/>
                    </a:lnTo>
                    <a:lnTo>
                      <a:pt x="314" y="1117"/>
                    </a:lnTo>
                    <a:lnTo>
                      <a:pt x="299" y="1108"/>
                    </a:lnTo>
                    <a:lnTo>
                      <a:pt x="281" y="1096"/>
                    </a:lnTo>
                    <a:lnTo>
                      <a:pt x="264" y="1084"/>
                    </a:lnTo>
                    <a:lnTo>
                      <a:pt x="247" y="1071"/>
                    </a:lnTo>
                    <a:lnTo>
                      <a:pt x="231" y="1059"/>
                    </a:lnTo>
                    <a:lnTo>
                      <a:pt x="293" y="1129"/>
                    </a:lnTo>
                    <a:lnTo>
                      <a:pt x="332" y="1183"/>
                    </a:lnTo>
                    <a:lnTo>
                      <a:pt x="345" y="1220"/>
                    </a:lnTo>
                    <a:lnTo>
                      <a:pt x="338" y="1239"/>
                    </a:lnTo>
                    <a:lnTo>
                      <a:pt x="303" y="1241"/>
                    </a:lnTo>
                    <a:lnTo>
                      <a:pt x="245" y="1226"/>
                    </a:lnTo>
                    <a:lnTo>
                      <a:pt x="161" y="1193"/>
                    </a:lnTo>
                    <a:lnTo>
                      <a:pt x="57" y="1142"/>
                    </a:lnTo>
                    <a:lnTo>
                      <a:pt x="134" y="1228"/>
                    </a:lnTo>
                    <a:lnTo>
                      <a:pt x="190" y="1296"/>
                    </a:lnTo>
                    <a:lnTo>
                      <a:pt x="221" y="1346"/>
                    </a:lnTo>
                    <a:lnTo>
                      <a:pt x="229" y="1379"/>
                    </a:lnTo>
                    <a:lnTo>
                      <a:pt x="210" y="1393"/>
                    </a:lnTo>
                    <a:lnTo>
                      <a:pt x="169" y="1391"/>
                    </a:lnTo>
                    <a:lnTo>
                      <a:pt x="103" y="1369"/>
                    </a:lnTo>
                    <a:lnTo>
                      <a:pt x="16" y="1332"/>
                    </a:lnTo>
                    <a:lnTo>
                      <a:pt x="111" y="1398"/>
                    </a:lnTo>
                    <a:lnTo>
                      <a:pt x="183" y="1462"/>
                    </a:lnTo>
                    <a:lnTo>
                      <a:pt x="229" y="1517"/>
                    </a:lnTo>
                    <a:lnTo>
                      <a:pt x="252" y="1559"/>
                    </a:lnTo>
                    <a:lnTo>
                      <a:pt x="247" y="1585"/>
                    </a:lnTo>
                    <a:lnTo>
                      <a:pt x="214" y="1590"/>
                    </a:lnTo>
                    <a:lnTo>
                      <a:pt x="153" y="1573"/>
                    </a:lnTo>
                    <a:lnTo>
                      <a:pt x="64" y="1528"/>
                    </a:lnTo>
                    <a:lnTo>
                      <a:pt x="155" y="1590"/>
                    </a:lnTo>
                    <a:lnTo>
                      <a:pt x="221" y="1654"/>
                    </a:lnTo>
                    <a:lnTo>
                      <a:pt x="260" y="1714"/>
                    </a:lnTo>
                    <a:lnTo>
                      <a:pt x="274" y="1767"/>
                    </a:lnTo>
                    <a:lnTo>
                      <a:pt x="260" y="1802"/>
                    </a:lnTo>
                    <a:lnTo>
                      <a:pt x="221" y="1821"/>
                    </a:lnTo>
                    <a:lnTo>
                      <a:pt x="155" y="1817"/>
                    </a:lnTo>
                    <a:lnTo>
                      <a:pt x="64" y="1784"/>
                    </a:lnTo>
                    <a:lnTo>
                      <a:pt x="153" y="1827"/>
                    </a:lnTo>
                    <a:lnTo>
                      <a:pt x="219" y="1860"/>
                    </a:lnTo>
                    <a:lnTo>
                      <a:pt x="256" y="1881"/>
                    </a:lnTo>
                    <a:lnTo>
                      <a:pt x="268" y="1891"/>
                    </a:lnTo>
                    <a:lnTo>
                      <a:pt x="250" y="1887"/>
                    </a:lnTo>
                    <a:lnTo>
                      <a:pt x="212" y="1872"/>
                    </a:lnTo>
                    <a:lnTo>
                      <a:pt x="144" y="1840"/>
                    </a:lnTo>
                    <a:lnTo>
                      <a:pt x="53" y="1800"/>
                    </a:lnTo>
                    <a:lnTo>
                      <a:pt x="134" y="1854"/>
                    </a:lnTo>
                    <a:lnTo>
                      <a:pt x="192" y="1899"/>
                    </a:lnTo>
                    <a:lnTo>
                      <a:pt x="225" y="1932"/>
                    </a:lnTo>
                    <a:lnTo>
                      <a:pt x="233" y="1955"/>
                    </a:lnTo>
                    <a:lnTo>
                      <a:pt x="214" y="1965"/>
                    </a:lnTo>
                    <a:lnTo>
                      <a:pt x="171" y="1963"/>
                    </a:lnTo>
                    <a:lnTo>
                      <a:pt x="101" y="1951"/>
                    </a:lnTo>
                    <a:lnTo>
                      <a:pt x="10" y="1930"/>
                    </a:lnTo>
                    <a:lnTo>
                      <a:pt x="101" y="1972"/>
                    </a:lnTo>
                    <a:lnTo>
                      <a:pt x="169" y="2013"/>
                    </a:lnTo>
                    <a:lnTo>
                      <a:pt x="208" y="2048"/>
                    </a:lnTo>
                    <a:lnTo>
                      <a:pt x="223" y="2077"/>
                    </a:lnTo>
                    <a:lnTo>
                      <a:pt x="208" y="2093"/>
                    </a:lnTo>
                    <a:lnTo>
                      <a:pt x="169" y="2098"/>
                    </a:lnTo>
                    <a:lnTo>
                      <a:pt x="101" y="2087"/>
                    </a:lnTo>
                    <a:lnTo>
                      <a:pt x="10" y="2060"/>
                    </a:lnTo>
                    <a:lnTo>
                      <a:pt x="101" y="2104"/>
                    </a:lnTo>
                    <a:lnTo>
                      <a:pt x="171" y="2141"/>
                    </a:lnTo>
                    <a:lnTo>
                      <a:pt x="212" y="2170"/>
                    </a:lnTo>
                    <a:lnTo>
                      <a:pt x="231" y="2189"/>
                    </a:lnTo>
                    <a:lnTo>
                      <a:pt x="219" y="2197"/>
                    </a:lnTo>
                    <a:lnTo>
                      <a:pt x="186" y="2197"/>
                    </a:lnTo>
                    <a:lnTo>
                      <a:pt x="126" y="2188"/>
                    </a:lnTo>
                    <a:lnTo>
                      <a:pt x="41" y="2172"/>
                    </a:lnTo>
                    <a:lnTo>
                      <a:pt x="132" y="2201"/>
                    </a:lnTo>
                    <a:lnTo>
                      <a:pt x="202" y="2226"/>
                    </a:lnTo>
                    <a:lnTo>
                      <a:pt x="243" y="2244"/>
                    </a:lnTo>
                    <a:lnTo>
                      <a:pt x="262" y="2255"/>
                    </a:lnTo>
                    <a:lnTo>
                      <a:pt x="250" y="2255"/>
                    </a:lnTo>
                    <a:lnTo>
                      <a:pt x="214" y="2250"/>
                    </a:lnTo>
                    <a:lnTo>
                      <a:pt x="150" y="2232"/>
                    </a:lnTo>
                    <a:lnTo>
                      <a:pt x="60" y="2207"/>
                    </a:lnTo>
                    <a:lnTo>
                      <a:pt x="148" y="2271"/>
                    </a:lnTo>
                    <a:lnTo>
                      <a:pt x="208" y="2395"/>
                    </a:lnTo>
                    <a:lnTo>
                      <a:pt x="239" y="2552"/>
                    </a:lnTo>
                    <a:lnTo>
                      <a:pt x="243" y="2729"/>
                    </a:lnTo>
                    <a:lnTo>
                      <a:pt x="217" y="2901"/>
                    </a:lnTo>
                    <a:lnTo>
                      <a:pt x="169" y="3052"/>
                    </a:lnTo>
                    <a:lnTo>
                      <a:pt x="95" y="3161"/>
                    </a:lnTo>
                    <a:lnTo>
                      <a:pt x="0" y="3209"/>
                    </a:lnTo>
                    <a:lnTo>
                      <a:pt x="93" y="3219"/>
                    </a:lnTo>
                    <a:lnTo>
                      <a:pt x="163" y="3233"/>
                    </a:lnTo>
                    <a:lnTo>
                      <a:pt x="206" y="3250"/>
                    </a:lnTo>
                    <a:lnTo>
                      <a:pt x="227" y="3269"/>
                    </a:lnTo>
                    <a:lnTo>
                      <a:pt x="221" y="3291"/>
                    </a:lnTo>
                    <a:lnTo>
                      <a:pt x="192" y="3316"/>
                    </a:lnTo>
                    <a:lnTo>
                      <a:pt x="138" y="3343"/>
                    </a:lnTo>
                    <a:lnTo>
                      <a:pt x="60" y="3376"/>
                    </a:lnTo>
                    <a:lnTo>
                      <a:pt x="165" y="3372"/>
                    </a:lnTo>
                    <a:lnTo>
                      <a:pt x="249" y="3374"/>
                    </a:lnTo>
                    <a:lnTo>
                      <a:pt x="305" y="3378"/>
                    </a:lnTo>
                    <a:lnTo>
                      <a:pt x="338" y="3386"/>
                    </a:lnTo>
                    <a:lnTo>
                      <a:pt x="344" y="3396"/>
                    </a:lnTo>
                    <a:lnTo>
                      <a:pt x="326" y="3409"/>
                    </a:lnTo>
                    <a:lnTo>
                      <a:pt x="285" y="3425"/>
                    </a:lnTo>
                    <a:lnTo>
                      <a:pt x="221" y="3444"/>
                    </a:lnTo>
                    <a:lnTo>
                      <a:pt x="378" y="3425"/>
                    </a:lnTo>
                    <a:lnTo>
                      <a:pt x="634" y="3413"/>
                    </a:lnTo>
                    <a:lnTo>
                      <a:pt x="949" y="3405"/>
                    </a:lnTo>
                    <a:lnTo>
                      <a:pt x="1288" y="3403"/>
                    </a:lnTo>
                    <a:lnTo>
                      <a:pt x="1612" y="3405"/>
                    </a:lnTo>
                    <a:lnTo>
                      <a:pt x="1883" y="3413"/>
                    </a:lnTo>
                    <a:lnTo>
                      <a:pt x="2068" y="3425"/>
                    </a:lnTo>
                    <a:lnTo>
                      <a:pt x="2126" y="3444"/>
                    </a:lnTo>
                    <a:lnTo>
                      <a:pt x="2139" y="3463"/>
                    </a:lnTo>
                    <a:lnTo>
                      <a:pt x="2151" y="3553"/>
                    </a:lnTo>
                    <a:lnTo>
                      <a:pt x="2157" y="3690"/>
                    </a:lnTo>
                    <a:lnTo>
                      <a:pt x="2161" y="3859"/>
                    </a:lnTo>
                    <a:lnTo>
                      <a:pt x="2157" y="4037"/>
                    </a:lnTo>
                    <a:lnTo>
                      <a:pt x="2151" y="4208"/>
                    </a:lnTo>
                    <a:lnTo>
                      <a:pt x="2139" y="4348"/>
                    </a:lnTo>
                    <a:lnTo>
                      <a:pt x="2126" y="4443"/>
                    </a:lnTo>
                    <a:lnTo>
                      <a:pt x="2120" y="4386"/>
                    </a:lnTo>
                    <a:lnTo>
                      <a:pt x="2077" y="4348"/>
                    </a:lnTo>
                    <a:lnTo>
                      <a:pt x="2008" y="4322"/>
                    </a:lnTo>
                    <a:lnTo>
                      <a:pt x="1922" y="4316"/>
                    </a:lnTo>
                    <a:lnTo>
                      <a:pt x="1827" y="4322"/>
                    </a:lnTo>
                    <a:lnTo>
                      <a:pt x="1738" y="4348"/>
                    </a:lnTo>
                    <a:lnTo>
                      <a:pt x="1658" y="4386"/>
                    </a:lnTo>
                    <a:lnTo>
                      <a:pt x="1606" y="4443"/>
                    </a:lnTo>
                    <a:lnTo>
                      <a:pt x="1612" y="4388"/>
                    </a:lnTo>
                    <a:lnTo>
                      <a:pt x="1610" y="4355"/>
                    </a:lnTo>
                    <a:lnTo>
                      <a:pt x="1598" y="4340"/>
                    </a:lnTo>
                    <a:lnTo>
                      <a:pt x="1579" y="4346"/>
                    </a:lnTo>
                    <a:lnTo>
                      <a:pt x="1550" y="4369"/>
                    </a:lnTo>
                    <a:lnTo>
                      <a:pt x="1513" y="4413"/>
                    </a:lnTo>
                    <a:lnTo>
                      <a:pt x="1466" y="4475"/>
                    </a:lnTo>
                    <a:lnTo>
                      <a:pt x="1412" y="4559"/>
                    </a:lnTo>
                    <a:lnTo>
                      <a:pt x="1412" y="4516"/>
                    </a:lnTo>
                    <a:lnTo>
                      <a:pt x="1391" y="4491"/>
                    </a:lnTo>
                    <a:lnTo>
                      <a:pt x="1348" y="4481"/>
                    </a:lnTo>
                    <a:lnTo>
                      <a:pt x="1294" y="4489"/>
                    </a:lnTo>
                    <a:lnTo>
                      <a:pt x="1226" y="4507"/>
                    </a:lnTo>
                    <a:lnTo>
                      <a:pt x="1156" y="4541"/>
                    </a:lnTo>
                    <a:lnTo>
                      <a:pt x="1088" y="4588"/>
                    </a:lnTo>
                    <a:lnTo>
                      <a:pt x="1026" y="4646"/>
                    </a:lnTo>
                    <a:lnTo>
                      <a:pt x="1065" y="4584"/>
                    </a:lnTo>
                    <a:lnTo>
                      <a:pt x="1090" y="4545"/>
                    </a:lnTo>
                    <a:lnTo>
                      <a:pt x="1096" y="4522"/>
                    </a:lnTo>
                    <a:lnTo>
                      <a:pt x="1090" y="4522"/>
                    </a:lnTo>
                    <a:lnTo>
                      <a:pt x="1065" y="4539"/>
                    </a:lnTo>
                    <a:lnTo>
                      <a:pt x="1024" y="4576"/>
                    </a:lnTo>
                    <a:lnTo>
                      <a:pt x="968" y="4634"/>
                    </a:lnTo>
                    <a:lnTo>
                      <a:pt x="896" y="4712"/>
                    </a:lnTo>
                    <a:lnTo>
                      <a:pt x="951" y="4648"/>
                    </a:lnTo>
                    <a:lnTo>
                      <a:pt x="984" y="4613"/>
                    </a:lnTo>
                    <a:lnTo>
                      <a:pt x="993" y="4600"/>
                    </a:lnTo>
                    <a:lnTo>
                      <a:pt x="984" y="4611"/>
                    </a:lnTo>
                    <a:lnTo>
                      <a:pt x="954" y="4640"/>
                    </a:lnTo>
                    <a:lnTo>
                      <a:pt x="912" y="4687"/>
                    </a:lnTo>
                    <a:lnTo>
                      <a:pt x="854" y="4747"/>
                    </a:lnTo>
                    <a:lnTo>
                      <a:pt x="786" y="4821"/>
                    </a:lnTo>
                    <a:lnTo>
                      <a:pt x="830" y="4772"/>
                    </a:lnTo>
                    <a:lnTo>
                      <a:pt x="861" y="4749"/>
                    </a:lnTo>
                    <a:lnTo>
                      <a:pt x="877" y="4745"/>
                    </a:lnTo>
                    <a:lnTo>
                      <a:pt x="879" y="4766"/>
                    </a:lnTo>
                    <a:lnTo>
                      <a:pt x="863" y="4807"/>
                    </a:lnTo>
                    <a:lnTo>
                      <a:pt x="836" y="4871"/>
                    </a:lnTo>
                    <a:lnTo>
                      <a:pt x="793" y="4956"/>
                    </a:lnTo>
                    <a:lnTo>
                      <a:pt x="737" y="5063"/>
                    </a:lnTo>
                    <a:lnTo>
                      <a:pt x="815" y="5009"/>
                    </a:lnTo>
                    <a:lnTo>
                      <a:pt x="881" y="4978"/>
                    </a:lnTo>
                    <a:lnTo>
                      <a:pt x="929" y="4964"/>
                    </a:lnTo>
                    <a:lnTo>
                      <a:pt x="964" y="4974"/>
                    </a:lnTo>
                    <a:lnTo>
                      <a:pt x="982" y="4999"/>
                    </a:lnTo>
                    <a:lnTo>
                      <a:pt x="984" y="5047"/>
                    </a:lnTo>
                    <a:lnTo>
                      <a:pt x="970" y="5113"/>
                    </a:lnTo>
                    <a:lnTo>
                      <a:pt x="941" y="5201"/>
                    </a:lnTo>
                    <a:lnTo>
                      <a:pt x="1009" y="5146"/>
                    </a:lnTo>
                    <a:lnTo>
                      <a:pt x="1123" y="5113"/>
                    </a:lnTo>
                    <a:lnTo>
                      <a:pt x="1269" y="5094"/>
                    </a:lnTo>
                    <a:lnTo>
                      <a:pt x="1443" y="5090"/>
                    </a:lnTo>
                    <a:lnTo>
                      <a:pt x="1631" y="5094"/>
                    </a:lnTo>
                    <a:lnTo>
                      <a:pt x="1827" y="5108"/>
                    </a:lnTo>
                    <a:lnTo>
                      <a:pt x="2019" y="5125"/>
                    </a:lnTo>
                    <a:lnTo>
                      <a:pt x="2201" y="5146"/>
                    </a:lnTo>
                    <a:lnTo>
                      <a:pt x="2386" y="5133"/>
                    </a:lnTo>
                    <a:lnTo>
                      <a:pt x="2584" y="5127"/>
                    </a:lnTo>
                    <a:lnTo>
                      <a:pt x="2793" y="5127"/>
                    </a:lnTo>
                    <a:lnTo>
                      <a:pt x="3016" y="5133"/>
                    </a:lnTo>
                    <a:lnTo>
                      <a:pt x="3247" y="5141"/>
                    </a:lnTo>
                    <a:lnTo>
                      <a:pt x="3487" y="5152"/>
                    </a:lnTo>
                    <a:lnTo>
                      <a:pt x="3737" y="5164"/>
                    </a:lnTo>
                    <a:lnTo>
                      <a:pt x="3993" y="5179"/>
                    </a:lnTo>
                    <a:close/>
                    <a:moveTo>
                      <a:pt x="747" y="1193"/>
                    </a:moveTo>
                    <a:lnTo>
                      <a:pt x="745" y="1177"/>
                    </a:lnTo>
                    <a:lnTo>
                      <a:pt x="745" y="1164"/>
                    </a:lnTo>
                    <a:lnTo>
                      <a:pt x="745" y="1150"/>
                    </a:lnTo>
                    <a:lnTo>
                      <a:pt x="745" y="1137"/>
                    </a:lnTo>
                    <a:lnTo>
                      <a:pt x="757" y="1156"/>
                    </a:lnTo>
                    <a:lnTo>
                      <a:pt x="768" y="1173"/>
                    </a:lnTo>
                    <a:lnTo>
                      <a:pt x="774" y="1185"/>
                    </a:lnTo>
                    <a:lnTo>
                      <a:pt x="778" y="1197"/>
                    </a:lnTo>
                    <a:lnTo>
                      <a:pt x="774" y="1201"/>
                    </a:lnTo>
                    <a:lnTo>
                      <a:pt x="770" y="1201"/>
                    </a:lnTo>
                    <a:lnTo>
                      <a:pt x="759" y="1199"/>
                    </a:lnTo>
                    <a:lnTo>
                      <a:pt x="747" y="1193"/>
                    </a:lnTo>
                    <a:close/>
                    <a:moveTo>
                      <a:pt x="1389" y="4605"/>
                    </a:moveTo>
                    <a:lnTo>
                      <a:pt x="1395" y="4592"/>
                    </a:lnTo>
                    <a:lnTo>
                      <a:pt x="1402" y="4580"/>
                    </a:lnTo>
                    <a:lnTo>
                      <a:pt x="1406" y="4569"/>
                    </a:lnTo>
                    <a:lnTo>
                      <a:pt x="1412" y="4561"/>
                    </a:lnTo>
                    <a:lnTo>
                      <a:pt x="1451" y="4503"/>
                    </a:lnTo>
                    <a:lnTo>
                      <a:pt x="1478" y="4466"/>
                    </a:lnTo>
                    <a:lnTo>
                      <a:pt x="1492" y="4446"/>
                    </a:lnTo>
                    <a:lnTo>
                      <a:pt x="1494" y="4446"/>
                    </a:lnTo>
                    <a:lnTo>
                      <a:pt x="1484" y="4462"/>
                    </a:lnTo>
                    <a:lnTo>
                      <a:pt x="1463" y="4495"/>
                    </a:lnTo>
                    <a:lnTo>
                      <a:pt x="1430" y="4541"/>
                    </a:lnTo>
                    <a:lnTo>
                      <a:pt x="1389" y="4605"/>
                    </a:lnTo>
                    <a:close/>
                    <a:moveTo>
                      <a:pt x="3373" y="890"/>
                    </a:moveTo>
                    <a:lnTo>
                      <a:pt x="3373" y="908"/>
                    </a:lnTo>
                    <a:lnTo>
                      <a:pt x="3373" y="929"/>
                    </a:lnTo>
                    <a:lnTo>
                      <a:pt x="3373" y="939"/>
                    </a:lnTo>
                    <a:lnTo>
                      <a:pt x="3373" y="951"/>
                    </a:lnTo>
                    <a:lnTo>
                      <a:pt x="3373" y="962"/>
                    </a:lnTo>
                    <a:lnTo>
                      <a:pt x="3373" y="974"/>
                    </a:lnTo>
                    <a:lnTo>
                      <a:pt x="3367" y="964"/>
                    </a:lnTo>
                    <a:lnTo>
                      <a:pt x="3365" y="954"/>
                    </a:lnTo>
                    <a:lnTo>
                      <a:pt x="3365" y="945"/>
                    </a:lnTo>
                    <a:lnTo>
                      <a:pt x="3365" y="935"/>
                    </a:lnTo>
                    <a:lnTo>
                      <a:pt x="3365" y="923"/>
                    </a:lnTo>
                    <a:lnTo>
                      <a:pt x="3365" y="912"/>
                    </a:lnTo>
                    <a:lnTo>
                      <a:pt x="3367" y="900"/>
                    </a:lnTo>
                    <a:lnTo>
                      <a:pt x="3373" y="890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96" name="Freeform 9"/>
              <p:cNvSpPr>
                <a:spLocks/>
              </p:cNvSpPr>
              <p:nvPr/>
            </p:nvSpPr>
            <p:spPr bwMode="auto">
              <a:xfrm>
                <a:off x="5787672" y="3892986"/>
                <a:ext cx="727107" cy="531885"/>
              </a:xfrm>
              <a:custGeom>
                <a:avLst/>
                <a:gdLst>
                  <a:gd name="T0" fmla="*/ 33 w 2378"/>
                  <a:gd name="T1" fmla="*/ 15 h 1966"/>
                  <a:gd name="T2" fmla="*/ 0 w 2378"/>
                  <a:gd name="T3" fmla="*/ 232 h 1966"/>
                  <a:gd name="T4" fmla="*/ 2006 w 2378"/>
                  <a:gd name="T5" fmla="*/ 232 h 1966"/>
                  <a:gd name="T6" fmla="*/ 2006 w 2378"/>
                  <a:gd name="T7" fmla="*/ 1592 h 1966"/>
                  <a:gd name="T8" fmla="*/ 1354 w 2378"/>
                  <a:gd name="T9" fmla="*/ 1592 h 1966"/>
                  <a:gd name="T10" fmla="*/ 1238 w 2378"/>
                  <a:gd name="T11" fmla="*/ 1731 h 1966"/>
                  <a:gd name="T12" fmla="*/ 786 w 2378"/>
                  <a:gd name="T13" fmla="*/ 1784 h 1966"/>
                  <a:gd name="T14" fmla="*/ 679 w 2378"/>
                  <a:gd name="T15" fmla="*/ 1966 h 1966"/>
                  <a:gd name="T16" fmla="*/ 2266 w 2378"/>
                  <a:gd name="T17" fmla="*/ 1966 h 1966"/>
                  <a:gd name="T18" fmla="*/ 2347 w 2378"/>
                  <a:gd name="T19" fmla="*/ 285 h 1966"/>
                  <a:gd name="T20" fmla="*/ 2378 w 2378"/>
                  <a:gd name="T21" fmla="*/ 0 h 1966"/>
                  <a:gd name="T22" fmla="*/ 33 w 2378"/>
                  <a:gd name="T23" fmla="*/ 15 h 1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78" h="1966">
                    <a:moveTo>
                      <a:pt x="33" y="15"/>
                    </a:moveTo>
                    <a:lnTo>
                      <a:pt x="0" y="232"/>
                    </a:lnTo>
                    <a:lnTo>
                      <a:pt x="2006" y="232"/>
                    </a:lnTo>
                    <a:lnTo>
                      <a:pt x="2006" y="1592"/>
                    </a:lnTo>
                    <a:lnTo>
                      <a:pt x="1354" y="1592"/>
                    </a:lnTo>
                    <a:lnTo>
                      <a:pt x="1238" y="1731"/>
                    </a:lnTo>
                    <a:lnTo>
                      <a:pt x="786" y="1784"/>
                    </a:lnTo>
                    <a:lnTo>
                      <a:pt x="679" y="1966"/>
                    </a:lnTo>
                    <a:lnTo>
                      <a:pt x="2266" y="1966"/>
                    </a:lnTo>
                    <a:lnTo>
                      <a:pt x="2347" y="285"/>
                    </a:lnTo>
                    <a:lnTo>
                      <a:pt x="2378" y="0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97" name="Freeform 10"/>
              <p:cNvSpPr>
                <a:spLocks/>
              </p:cNvSpPr>
              <p:nvPr/>
            </p:nvSpPr>
            <p:spPr bwMode="auto">
              <a:xfrm>
                <a:off x="5786449" y="3417374"/>
                <a:ext cx="1345974" cy="1007498"/>
              </a:xfrm>
              <a:custGeom>
                <a:avLst/>
                <a:gdLst>
                  <a:gd name="T0" fmla="*/ 13 w 4402"/>
                  <a:gd name="T1" fmla="*/ 1101 h 3725"/>
                  <a:gd name="T2" fmla="*/ 66 w 4402"/>
                  <a:gd name="T3" fmla="*/ 524 h 3725"/>
                  <a:gd name="T4" fmla="*/ 219 w 4402"/>
                  <a:gd name="T5" fmla="*/ 541 h 3725"/>
                  <a:gd name="T6" fmla="*/ 283 w 4402"/>
                  <a:gd name="T7" fmla="*/ 1103 h 3725"/>
                  <a:gd name="T8" fmla="*/ 195 w 4402"/>
                  <a:gd name="T9" fmla="*/ 1799 h 3725"/>
                  <a:gd name="T10" fmla="*/ 519 w 4402"/>
                  <a:gd name="T11" fmla="*/ 1049 h 3725"/>
                  <a:gd name="T12" fmla="*/ 572 w 4402"/>
                  <a:gd name="T13" fmla="*/ 440 h 3725"/>
                  <a:gd name="T14" fmla="*/ 725 w 4402"/>
                  <a:gd name="T15" fmla="*/ 458 h 3725"/>
                  <a:gd name="T16" fmla="*/ 789 w 4402"/>
                  <a:gd name="T17" fmla="*/ 1103 h 3725"/>
                  <a:gd name="T18" fmla="*/ 735 w 4402"/>
                  <a:gd name="T19" fmla="*/ 1817 h 3725"/>
                  <a:gd name="T20" fmla="*/ 1025 w 4402"/>
                  <a:gd name="T21" fmla="*/ 1049 h 3725"/>
                  <a:gd name="T22" fmla="*/ 1078 w 4402"/>
                  <a:gd name="T23" fmla="*/ 440 h 3725"/>
                  <a:gd name="T24" fmla="*/ 1264 w 4402"/>
                  <a:gd name="T25" fmla="*/ 458 h 3725"/>
                  <a:gd name="T26" fmla="*/ 1297 w 4402"/>
                  <a:gd name="T27" fmla="*/ 1103 h 3725"/>
                  <a:gd name="T28" fmla="*/ 1241 w 4402"/>
                  <a:gd name="T29" fmla="*/ 1834 h 3725"/>
                  <a:gd name="T30" fmla="*/ 1493 w 4402"/>
                  <a:gd name="T31" fmla="*/ 1111 h 3725"/>
                  <a:gd name="T32" fmla="*/ 1584 w 4402"/>
                  <a:gd name="T33" fmla="*/ 440 h 3725"/>
                  <a:gd name="T34" fmla="*/ 1739 w 4402"/>
                  <a:gd name="T35" fmla="*/ 458 h 3725"/>
                  <a:gd name="T36" fmla="*/ 1803 w 4402"/>
                  <a:gd name="T37" fmla="*/ 1103 h 3725"/>
                  <a:gd name="T38" fmla="*/ 1729 w 4402"/>
                  <a:gd name="T39" fmla="*/ 1817 h 3725"/>
                  <a:gd name="T40" fmla="*/ 1970 w 4402"/>
                  <a:gd name="T41" fmla="*/ 1569 h 3725"/>
                  <a:gd name="T42" fmla="*/ 2092 w 4402"/>
                  <a:gd name="T43" fmla="*/ 948 h 3725"/>
                  <a:gd name="T44" fmla="*/ 2092 w 4402"/>
                  <a:gd name="T45" fmla="*/ 669 h 3725"/>
                  <a:gd name="T46" fmla="*/ 2373 w 4402"/>
                  <a:gd name="T47" fmla="*/ 2 h 3725"/>
                  <a:gd name="T48" fmla="*/ 2309 w 4402"/>
                  <a:gd name="T49" fmla="*/ 704 h 3725"/>
                  <a:gd name="T50" fmla="*/ 2282 w 4402"/>
                  <a:gd name="T51" fmla="*/ 1200 h 3725"/>
                  <a:gd name="T52" fmla="*/ 2269 w 4402"/>
                  <a:gd name="T53" fmla="*/ 1590 h 3725"/>
                  <a:gd name="T54" fmla="*/ 2596 w 4402"/>
                  <a:gd name="T55" fmla="*/ 1224 h 3725"/>
                  <a:gd name="T56" fmla="*/ 2596 w 4402"/>
                  <a:gd name="T57" fmla="*/ 944 h 3725"/>
                  <a:gd name="T58" fmla="*/ 2819 w 4402"/>
                  <a:gd name="T59" fmla="*/ 217 h 3725"/>
                  <a:gd name="T60" fmla="*/ 2816 w 4402"/>
                  <a:gd name="T61" fmla="*/ 981 h 3725"/>
                  <a:gd name="T62" fmla="*/ 2752 w 4402"/>
                  <a:gd name="T63" fmla="*/ 1400 h 3725"/>
                  <a:gd name="T64" fmla="*/ 3105 w 4402"/>
                  <a:gd name="T65" fmla="*/ 1224 h 3725"/>
                  <a:gd name="T66" fmla="*/ 3105 w 4402"/>
                  <a:gd name="T67" fmla="*/ 944 h 3725"/>
                  <a:gd name="T68" fmla="*/ 3386 w 4402"/>
                  <a:gd name="T69" fmla="*/ 132 h 3725"/>
                  <a:gd name="T70" fmla="*/ 3324 w 4402"/>
                  <a:gd name="T71" fmla="*/ 981 h 3725"/>
                  <a:gd name="T72" fmla="*/ 3258 w 4402"/>
                  <a:gd name="T73" fmla="*/ 1400 h 3725"/>
                  <a:gd name="T74" fmla="*/ 3611 w 4402"/>
                  <a:gd name="T75" fmla="*/ 1224 h 3725"/>
                  <a:gd name="T76" fmla="*/ 3611 w 4402"/>
                  <a:gd name="T77" fmla="*/ 944 h 3725"/>
                  <a:gd name="T78" fmla="*/ 3892 w 4402"/>
                  <a:gd name="T79" fmla="*/ 231 h 3725"/>
                  <a:gd name="T80" fmla="*/ 3830 w 4402"/>
                  <a:gd name="T81" fmla="*/ 981 h 3725"/>
                  <a:gd name="T82" fmla="*/ 3766 w 4402"/>
                  <a:gd name="T83" fmla="*/ 1400 h 3725"/>
                  <a:gd name="T84" fmla="*/ 4117 w 4402"/>
                  <a:gd name="T85" fmla="*/ 1224 h 3725"/>
                  <a:gd name="T86" fmla="*/ 4117 w 4402"/>
                  <a:gd name="T87" fmla="*/ 944 h 3725"/>
                  <a:gd name="T88" fmla="*/ 4402 w 4402"/>
                  <a:gd name="T89" fmla="*/ 287 h 3725"/>
                  <a:gd name="T90" fmla="*/ 4336 w 4402"/>
                  <a:gd name="T91" fmla="*/ 981 h 3725"/>
                  <a:gd name="T92" fmla="*/ 4272 w 4402"/>
                  <a:gd name="T93" fmla="*/ 1956 h 3725"/>
                  <a:gd name="T94" fmla="*/ 2274 w 4402"/>
                  <a:gd name="T95" fmla="*/ 3343 h 3725"/>
                  <a:gd name="T96" fmla="*/ 3452 w 4402"/>
                  <a:gd name="T97" fmla="*/ 3469 h 3725"/>
                  <a:gd name="T98" fmla="*/ 581 w 4402"/>
                  <a:gd name="T99" fmla="*/ 3725 h 3725"/>
                  <a:gd name="T100" fmla="*/ 1301 w 4402"/>
                  <a:gd name="T101" fmla="*/ 3351 h 3725"/>
                  <a:gd name="T102" fmla="*/ 0 w 4402"/>
                  <a:gd name="T103" fmla="*/ 1991 h 3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02" h="3725">
                    <a:moveTo>
                      <a:pt x="36" y="1743"/>
                    </a:moveTo>
                    <a:lnTo>
                      <a:pt x="66" y="1189"/>
                    </a:lnTo>
                    <a:lnTo>
                      <a:pt x="13" y="1101"/>
                    </a:lnTo>
                    <a:lnTo>
                      <a:pt x="13" y="927"/>
                    </a:lnTo>
                    <a:lnTo>
                      <a:pt x="66" y="859"/>
                    </a:lnTo>
                    <a:lnTo>
                      <a:pt x="66" y="524"/>
                    </a:lnTo>
                    <a:lnTo>
                      <a:pt x="13" y="314"/>
                    </a:lnTo>
                    <a:lnTo>
                      <a:pt x="347" y="314"/>
                    </a:lnTo>
                    <a:lnTo>
                      <a:pt x="219" y="541"/>
                    </a:lnTo>
                    <a:lnTo>
                      <a:pt x="219" y="859"/>
                    </a:lnTo>
                    <a:lnTo>
                      <a:pt x="283" y="894"/>
                    </a:lnTo>
                    <a:lnTo>
                      <a:pt x="283" y="1103"/>
                    </a:lnTo>
                    <a:lnTo>
                      <a:pt x="219" y="1138"/>
                    </a:lnTo>
                    <a:lnTo>
                      <a:pt x="219" y="1400"/>
                    </a:lnTo>
                    <a:lnTo>
                      <a:pt x="195" y="1799"/>
                    </a:lnTo>
                    <a:lnTo>
                      <a:pt x="572" y="1799"/>
                    </a:lnTo>
                    <a:lnTo>
                      <a:pt x="572" y="1136"/>
                    </a:lnTo>
                    <a:lnTo>
                      <a:pt x="519" y="1049"/>
                    </a:lnTo>
                    <a:lnTo>
                      <a:pt x="519" y="927"/>
                    </a:lnTo>
                    <a:lnTo>
                      <a:pt x="572" y="859"/>
                    </a:lnTo>
                    <a:lnTo>
                      <a:pt x="572" y="440"/>
                    </a:lnTo>
                    <a:lnTo>
                      <a:pt x="422" y="291"/>
                    </a:lnTo>
                    <a:lnTo>
                      <a:pt x="853" y="291"/>
                    </a:lnTo>
                    <a:lnTo>
                      <a:pt x="725" y="458"/>
                    </a:lnTo>
                    <a:lnTo>
                      <a:pt x="725" y="859"/>
                    </a:lnTo>
                    <a:lnTo>
                      <a:pt x="789" y="894"/>
                    </a:lnTo>
                    <a:lnTo>
                      <a:pt x="789" y="1103"/>
                    </a:lnTo>
                    <a:lnTo>
                      <a:pt x="725" y="1138"/>
                    </a:lnTo>
                    <a:lnTo>
                      <a:pt x="725" y="1400"/>
                    </a:lnTo>
                    <a:lnTo>
                      <a:pt x="735" y="1817"/>
                    </a:lnTo>
                    <a:lnTo>
                      <a:pt x="1078" y="1817"/>
                    </a:lnTo>
                    <a:lnTo>
                      <a:pt x="1078" y="1136"/>
                    </a:lnTo>
                    <a:lnTo>
                      <a:pt x="1025" y="1049"/>
                    </a:lnTo>
                    <a:lnTo>
                      <a:pt x="1025" y="927"/>
                    </a:lnTo>
                    <a:lnTo>
                      <a:pt x="1078" y="859"/>
                    </a:lnTo>
                    <a:lnTo>
                      <a:pt x="1078" y="440"/>
                    </a:lnTo>
                    <a:lnTo>
                      <a:pt x="944" y="231"/>
                    </a:lnTo>
                    <a:lnTo>
                      <a:pt x="1359" y="231"/>
                    </a:lnTo>
                    <a:lnTo>
                      <a:pt x="1264" y="458"/>
                    </a:lnTo>
                    <a:lnTo>
                      <a:pt x="1264" y="859"/>
                    </a:lnTo>
                    <a:lnTo>
                      <a:pt x="1297" y="894"/>
                    </a:lnTo>
                    <a:lnTo>
                      <a:pt x="1297" y="1103"/>
                    </a:lnTo>
                    <a:lnTo>
                      <a:pt x="1231" y="1138"/>
                    </a:lnTo>
                    <a:lnTo>
                      <a:pt x="1231" y="1400"/>
                    </a:lnTo>
                    <a:lnTo>
                      <a:pt x="1241" y="1834"/>
                    </a:lnTo>
                    <a:lnTo>
                      <a:pt x="1584" y="1834"/>
                    </a:lnTo>
                    <a:lnTo>
                      <a:pt x="1584" y="1198"/>
                    </a:lnTo>
                    <a:lnTo>
                      <a:pt x="1493" y="1111"/>
                    </a:lnTo>
                    <a:lnTo>
                      <a:pt x="1493" y="927"/>
                    </a:lnTo>
                    <a:lnTo>
                      <a:pt x="1584" y="859"/>
                    </a:lnTo>
                    <a:lnTo>
                      <a:pt x="1584" y="440"/>
                    </a:lnTo>
                    <a:lnTo>
                      <a:pt x="1489" y="231"/>
                    </a:lnTo>
                    <a:lnTo>
                      <a:pt x="1906" y="283"/>
                    </a:lnTo>
                    <a:lnTo>
                      <a:pt x="1739" y="458"/>
                    </a:lnTo>
                    <a:lnTo>
                      <a:pt x="1739" y="859"/>
                    </a:lnTo>
                    <a:lnTo>
                      <a:pt x="1803" y="894"/>
                    </a:lnTo>
                    <a:lnTo>
                      <a:pt x="1803" y="1103"/>
                    </a:lnTo>
                    <a:lnTo>
                      <a:pt x="1739" y="1138"/>
                    </a:lnTo>
                    <a:lnTo>
                      <a:pt x="1739" y="1400"/>
                    </a:lnTo>
                    <a:lnTo>
                      <a:pt x="1729" y="1817"/>
                    </a:lnTo>
                    <a:lnTo>
                      <a:pt x="2009" y="1817"/>
                    </a:lnTo>
                    <a:lnTo>
                      <a:pt x="2069" y="1600"/>
                    </a:lnTo>
                    <a:lnTo>
                      <a:pt x="1970" y="1569"/>
                    </a:lnTo>
                    <a:lnTo>
                      <a:pt x="1970" y="1251"/>
                    </a:lnTo>
                    <a:lnTo>
                      <a:pt x="2053" y="1206"/>
                    </a:lnTo>
                    <a:lnTo>
                      <a:pt x="2092" y="948"/>
                    </a:lnTo>
                    <a:lnTo>
                      <a:pt x="2040" y="861"/>
                    </a:lnTo>
                    <a:lnTo>
                      <a:pt x="2040" y="739"/>
                    </a:lnTo>
                    <a:lnTo>
                      <a:pt x="2092" y="669"/>
                    </a:lnTo>
                    <a:lnTo>
                      <a:pt x="2092" y="250"/>
                    </a:lnTo>
                    <a:lnTo>
                      <a:pt x="1970" y="0"/>
                    </a:lnTo>
                    <a:lnTo>
                      <a:pt x="2373" y="2"/>
                    </a:lnTo>
                    <a:lnTo>
                      <a:pt x="2245" y="268"/>
                    </a:lnTo>
                    <a:lnTo>
                      <a:pt x="2245" y="669"/>
                    </a:lnTo>
                    <a:lnTo>
                      <a:pt x="2309" y="704"/>
                    </a:lnTo>
                    <a:lnTo>
                      <a:pt x="2309" y="913"/>
                    </a:lnTo>
                    <a:lnTo>
                      <a:pt x="2245" y="948"/>
                    </a:lnTo>
                    <a:lnTo>
                      <a:pt x="2282" y="1200"/>
                    </a:lnTo>
                    <a:lnTo>
                      <a:pt x="2393" y="1233"/>
                    </a:lnTo>
                    <a:lnTo>
                      <a:pt x="2375" y="1528"/>
                    </a:lnTo>
                    <a:lnTo>
                      <a:pt x="2269" y="1590"/>
                    </a:lnTo>
                    <a:lnTo>
                      <a:pt x="2296" y="1817"/>
                    </a:lnTo>
                    <a:lnTo>
                      <a:pt x="2583" y="1817"/>
                    </a:lnTo>
                    <a:lnTo>
                      <a:pt x="2596" y="1224"/>
                    </a:lnTo>
                    <a:lnTo>
                      <a:pt x="2546" y="1136"/>
                    </a:lnTo>
                    <a:lnTo>
                      <a:pt x="2546" y="1014"/>
                    </a:lnTo>
                    <a:lnTo>
                      <a:pt x="2596" y="944"/>
                    </a:lnTo>
                    <a:lnTo>
                      <a:pt x="2596" y="440"/>
                    </a:lnTo>
                    <a:lnTo>
                      <a:pt x="2453" y="235"/>
                    </a:lnTo>
                    <a:lnTo>
                      <a:pt x="2819" y="217"/>
                    </a:lnTo>
                    <a:lnTo>
                      <a:pt x="2752" y="458"/>
                    </a:lnTo>
                    <a:lnTo>
                      <a:pt x="2752" y="946"/>
                    </a:lnTo>
                    <a:lnTo>
                      <a:pt x="2816" y="981"/>
                    </a:lnTo>
                    <a:lnTo>
                      <a:pt x="2816" y="1189"/>
                    </a:lnTo>
                    <a:lnTo>
                      <a:pt x="2752" y="1224"/>
                    </a:lnTo>
                    <a:lnTo>
                      <a:pt x="2752" y="1400"/>
                    </a:lnTo>
                    <a:lnTo>
                      <a:pt x="2767" y="1817"/>
                    </a:lnTo>
                    <a:lnTo>
                      <a:pt x="3105" y="1817"/>
                    </a:lnTo>
                    <a:lnTo>
                      <a:pt x="3105" y="1224"/>
                    </a:lnTo>
                    <a:lnTo>
                      <a:pt x="3052" y="1136"/>
                    </a:lnTo>
                    <a:lnTo>
                      <a:pt x="3052" y="1014"/>
                    </a:lnTo>
                    <a:lnTo>
                      <a:pt x="3105" y="944"/>
                    </a:lnTo>
                    <a:lnTo>
                      <a:pt x="3105" y="339"/>
                    </a:lnTo>
                    <a:lnTo>
                      <a:pt x="2984" y="132"/>
                    </a:lnTo>
                    <a:lnTo>
                      <a:pt x="3386" y="132"/>
                    </a:lnTo>
                    <a:lnTo>
                      <a:pt x="3258" y="357"/>
                    </a:lnTo>
                    <a:lnTo>
                      <a:pt x="3258" y="946"/>
                    </a:lnTo>
                    <a:lnTo>
                      <a:pt x="3324" y="981"/>
                    </a:lnTo>
                    <a:lnTo>
                      <a:pt x="3324" y="1189"/>
                    </a:lnTo>
                    <a:lnTo>
                      <a:pt x="3258" y="1224"/>
                    </a:lnTo>
                    <a:lnTo>
                      <a:pt x="3258" y="1400"/>
                    </a:lnTo>
                    <a:lnTo>
                      <a:pt x="3281" y="1811"/>
                    </a:lnTo>
                    <a:lnTo>
                      <a:pt x="3611" y="1815"/>
                    </a:lnTo>
                    <a:lnTo>
                      <a:pt x="3611" y="1224"/>
                    </a:lnTo>
                    <a:lnTo>
                      <a:pt x="3558" y="1136"/>
                    </a:lnTo>
                    <a:lnTo>
                      <a:pt x="3558" y="1014"/>
                    </a:lnTo>
                    <a:lnTo>
                      <a:pt x="3611" y="944"/>
                    </a:lnTo>
                    <a:lnTo>
                      <a:pt x="3611" y="440"/>
                    </a:lnTo>
                    <a:lnTo>
                      <a:pt x="3471" y="196"/>
                    </a:lnTo>
                    <a:lnTo>
                      <a:pt x="3892" y="231"/>
                    </a:lnTo>
                    <a:lnTo>
                      <a:pt x="3766" y="458"/>
                    </a:lnTo>
                    <a:lnTo>
                      <a:pt x="3766" y="946"/>
                    </a:lnTo>
                    <a:lnTo>
                      <a:pt x="3830" y="981"/>
                    </a:lnTo>
                    <a:lnTo>
                      <a:pt x="3830" y="1189"/>
                    </a:lnTo>
                    <a:lnTo>
                      <a:pt x="3766" y="1224"/>
                    </a:lnTo>
                    <a:lnTo>
                      <a:pt x="3766" y="1400"/>
                    </a:lnTo>
                    <a:lnTo>
                      <a:pt x="3750" y="1807"/>
                    </a:lnTo>
                    <a:lnTo>
                      <a:pt x="4117" y="1807"/>
                    </a:lnTo>
                    <a:lnTo>
                      <a:pt x="4117" y="1224"/>
                    </a:lnTo>
                    <a:lnTo>
                      <a:pt x="4066" y="1136"/>
                    </a:lnTo>
                    <a:lnTo>
                      <a:pt x="4066" y="1014"/>
                    </a:lnTo>
                    <a:lnTo>
                      <a:pt x="4117" y="944"/>
                    </a:lnTo>
                    <a:lnTo>
                      <a:pt x="4119" y="496"/>
                    </a:lnTo>
                    <a:lnTo>
                      <a:pt x="3997" y="304"/>
                    </a:lnTo>
                    <a:lnTo>
                      <a:pt x="4402" y="287"/>
                    </a:lnTo>
                    <a:lnTo>
                      <a:pt x="4274" y="514"/>
                    </a:lnTo>
                    <a:lnTo>
                      <a:pt x="4272" y="946"/>
                    </a:lnTo>
                    <a:lnTo>
                      <a:pt x="4336" y="981"/>
                    </a:lnTo>
                    <a:lnTo>
                      <a:pt x="4336" y="1189"/>
                    </a:lnTo>
                    <a:lnTo>
                      <a:pt x="4272" y="1224"/>
                    </a:lnTo>
                    <a:lnTo>
                      <a:pt x="4272" y="1956"/>
                    </a:lnTo>
                    <a:lnTo>
                      <a:pt x="2286" y="1956"/>
                    </a:lnTo>
                    <a:lnTo>
                      <a:pt x="2286" y="2478"/>
                    </a:lnTo>
                    <a:lnTo>
                      <a:pt x="2274" y="3343"/>
                    </a:lnTo>
                    <a:lnTo>
                      <a:pt x="2955" y="3343"/>
                    </a:lnTo>
                    <a:lnTo>
                      <a:pt x="3083" y="3469"/>
                    </a:lnTo>
                    <a:lnTo>
                      <a:pt x="3452" y="3469"/>
                    </a:lnTo>
                    <a:lnTo>
                      <a:pt x="3649" y="3723"/>
                    </a:lnTo>
                    <a:lnTo>
                      <a:pt x="2269" y="3725"/>
                    </a:lnTo>
                    <a:lnTo>
                      <a:pt x="581" y="3725"/>
                    </a:lnTo>
                    <a:lnTo>
                      <a:pt x="845" y="3442"/>
                    </a:lnTo>
                    <a:lnTo>
                      <a:pt x="1217" y="3430"/>
                    </a:lnTo>
                    <a:lnTo>
                      <a:pt x="1301" y="3351"/>
                    </a:lnTo>
                    <a:lnTo>
                      <a:pt x="1989" y="3320"/>
                    </a:lnTo>
                    <a:lnTo>
                      <a:pt x="1989" y="1991"/>
                    </a:lnTo>
                    <a:lnTo>
                      <a:pt x="0" y="1991"/>
                    </a:lnTo>
                    <a:lnTo>
                      <a:pt x="36" y="1743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98" name="Freeform 11"/>
              <p:cNvSpPr>
                <a:spLocks/>
              </p:cNvSpPr>
              <p:nvPr/>
            </p:nvSpPr>
            <p:spPr bwMode="auto">
              <a:xfrm>
                <a:off x="6452404" y="3420620"/>
                <a:ext cx="53815" cy="60060"/>
              </a:xfrm>
              <a:custGeom>
                <a:avLst/>
                <a:gdLst>
                  <a:gd name="T0" fmla="*/ 177 w 177"/>
                  <a:gd name="T1" fmla="*/ 0 h 221"/>
                  <a:gd name="T2" fmla="*/ 14 w 177"/>
                  <a:gd name="T3" fmla="*/ 221 h 221"/>
                  <a:gd name="T4" fmla="*/ 0 w 177"/>
                  <a:gd name="T5" fmla="*/ 5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4" y="221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699" name="Freeform 12"/>
              <p:cNvSpPr>
                <a:spLocks/>
              </p:cNvSpPr>
              <p:nvPr/>
            </p:nvSpPr>
            <p:spPr bwMode="auto">
              <a:xfrm>
                <a:off x="6599782" y="3485550"/>
                <a:ext cx="34857" cy="66012"/>
              </a:xfrm>
              <a:custGeom>
                <a:avLst/>
                <a:gdLst>
                  <a:gd name="T0" fmla="*/ 115 w 115"/>
                  <a:gd name="T1" fmla="*/ 0 h 244"/>
                  <a:gd name="T2" fmla="*/ 20 w 115"/>
                  <a:gd name="T3" fmla="*/ 244 h 244"/>
                  <a:gd name="T4" fmla="*/ 0 w 115"/>
                  <a:gd name="T5" fmla="*/ 0 h 244"/>
                  <a:gd name="T6" fmla="*/ 115 w 115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5" h="244">
                    <a:moveTo>
                      <a:pt x="115" y="0"/>
                    </a:moveTo>
                    <a:lnTo>
                      <a:pt x="20" y="244"/>
                    </a:lnTo>
                    <a:lnTo>
                      <a:pt x="0" y="0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00" name="Freeform 13"/>
              <p:cNvSpPr>
                <a:spLocks/>
              </p:cNvSpPr>
              <p:nvPr/>
            </p:nvSpPr>
            <p:spPr bwMode="auto">
              <a:xfrm>
                <a:off x="6753887" y="3455791"/>
                <a:ext cx="56872" cy="80621"/>
              </a:xfrm>
              <a:custGeom>
                <a:avLst/>
                <a:gdLst>
                  <a:gd name="T0" fmla="*/ 186 w 186"/>
                  <a:gd name="T1" fmla="*/ 0 h 296"/>
                  <a:gd name="T2" fmla="*/ 17 w 186"/>
                  <a:gd name="T3" fmla="*/ 296 h 296"/>
                  <a:gd name="T4" fmla="*/ 0 w 186"/>
                  <a:gd name="T5" fmla="*/ 0 h 296"/>
                  <a:gd name="T6" fmla="*/ 186 w 186"/>
                  <a:gd name="T7" fmla="*/ 0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6" h="296">
                    <a:moveTo>
                      <a:pt x="186" y="0"/>
                    </a:moveTo>
                    <a:lnTo>
                      <a:pt x="17" y="296"/>
                    </a:lnTo>
                    <a:lnTo>
                      <a:pt x="0" y="0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01" name="Freeform 14"/>
              <p:cNvSpPr>
                <a:spLocks/>
              </p:cNvSpPr>
              <p:nvPr/>
            </p:nvSpPr>
            <p:spPr bwMode="auto">
              <a:xfrm>
                <a:off x="6915942" y="3485550"/>
                <a:ext cx="34857" cy="66012"/>
              </a:xfrm>
              <a:custGeom>
                <a:avLst/>
                <a:gdLst>
                  <a:gd name="T0" fmla="*/ 114 w 114"/>
                  <a:gd name="T1" fmla="*/ 0 h 244"/>
                  <a:gd name="T2" fmla="*/ 19 w 114"/>
                  <a:gd name="T3" fmla="*/ 244 h 244"/>
                  <a:gd name="T4" fmla="*/ 0 w 114"/>
                  <a:gd name="T5" fmla="*/ 0 h 244"/>
                  <a:gd name="T6" fmla="*/ 114 w 114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244">
                    <a:moveTo>
                      <a:pt x="114" y="0"/>
                    </a:moveTo>
                    <a:lnTo>
                      <a:pt x="19" y="244"/>
                    </a:lnTo>
                    <a:lnTo>
                      <a:pt x="0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02" name="Freeform 15"/>
              <p:cNvSpPr>
                <a:spLocks/>
              </p:cNvSpPr>
              <p:nvPr/>
            </p:nvSpPr>
            <p:spPr bwMode="auto">
              <a:xfrm>
                <a:off x="7076774" y="3498536"/>
                <a:ext cx="34246" cy="73587"/>
              </a:xfrm>
              <a:custGeom>
                <a:avLst/>
                <a:gdLst>
                  <a:gd name="T0" fmla="*/ 112 w 112"/>
                  <a:gd name="T1" fmla="*/ 0 h 271"/>
                  <a:gd name="T2" fmla="*/ 4 w 112"/>
                  <a:gd name="T3" fmla="*/ 271 h 271"/>
                  <a:gd name="T4" fmla="*/ 0 w 112"/>
                  <a:gd name="T5" fmla="*/ 0 h 271"/>
                  <a:gd name="T6" fmla="*/ 112 w 112"/>
                  <a:gd name="T7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271">
                    <a:moveTo>
                      <a:pt x="112" y="0"/>
                    </a:moveTo>
                    <a:lnTo>
                      <a:pt x="4" y="271"/>
                    </a:lnTo>
                    <a:lnTo>
                      <a:pt x="0" y="0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03" name="Freeform 16"/>
              <p:cNvSpPr>
                <a:spLocks/>
              </p:cNvSpPr>
              <p:nvPr/>
            </p:nvSpPr>
            <p:spPr bwMode="auto">
              <a:xfrm>
                <a:off x="6400424" y="3422244"/>
                <a:ext cx="56261" cy="58437"/>
              </a:xfrm>
              <a:custGeom>
                <a:avLst/>
                <a:gdLst>
                  <a:gd name="T0" fmla="*/ 168 w 182"/>
                  <a:gd name="T1" fmla="*/ 0 h 216"/>
                  <a:gd name="T2" fmla="*/ 0 w 182"/>
                  <a:gd name="T3" fmla="*/ 10 h 216"/>
                  <a:gd name="T4" fmla="*/ 182 w 182"/>
                  <a:gd name="T5" fmla="*/ 216 h 216"/>
                  <a:gd name="T6" fmla="*/ 168 w 182"/>
                  <a:gd name="T7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6">
                    <a:moveTo>
                      <a:pt x="168" y="0"/>
                    </a:moveTo>
                    <a:lnTo>
                      <a:pt x="0" y="10"/>
                    </a:lnTo>
                    <a:lnTo>
                      <a:pt x="182" y="216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04" name="Freeform 17"/>
              <p:cNvSpPr>
                <a:spLocks/>
              </p:cNvSpPr>
              <p:nvPr/>
            </p:nvSpPr>
            <p:spPr bwMode="auto">
              <a:xfrm>
                <a:off x="6305025" y="3488256"/>
                <a:ext cx="54426" cy="60601"/>
              </a:xfrm>
              <a:custGeom>
                <a:avLst/>
                <a:gdLst>
                  <a:gd name="T0" fmla="*/ 178 w 178"/>
                  <a:gd name="T1" fmla="*/ 0 h 223"/>
                  <a:gd name="T2" fmla="*/ 17 w 178"/>
                  <a:gd name="T3" fmla="*/ 223 h 223"/>
                  <a:gd name="T4" fmla="*/ 0 w 178"/>
                  <a:gd name="T5" fmla="*/ 8 h 223"/>
                  <a:gd name="T6" fmla="*/ 178 w 178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8" h="223">
                    <a:moveTo>
                      <a:pt x="178" y="0"/>
                    </a:moveTo>
                    <a:lnTo>
                      <a:pt x="17" y="223"/>
                    </a:lnTo>
                    <a:lnTo>
                      <a:pt x="0" y="8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05" name="Freeform 18"/>
              <p:cNvSpPr>
                <a:spLocks/>
              </p:cNvSpPr>
              <p:nvPr/>
            </p:nvSpPr>
            <p:spPr bwMode="auto">
              <a:xfrm>
                <a:off x="6254269" y="3490420"/>
                <a:ext cx="56261" cy="58437"/>
              </a:xfrm>
              <a:custGeom>
                <a:avLst/>
                <a:gdLst>
                  <a:gd name="T0" fmla="*/ 167 w 184"/>
                  <a:gd name="T1" fmla="*/ 0 h 215"/>
                  <a:gd name="T2" fmla="*/ 0 w 184"/>
                  <a:gd name="T3" fmla="*/ 9 h 215"/>
                  <a:gd name="T4" fmla="*/ 184 w 184"/>
                  <a:gd name="T5" fmla="*/ 215 h 215"/>
                  <a:gd name="T6" fmla="*/ 167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7" y="0"/>
                    </a:moveTo>
                    <a:lnTo>
                      <a:pt x="0" y="9"/>
                    </a:lnTo>
                    <a:lnTo>
                      <a:pt x="184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06" name="Freeform 19"/>
              <p:cNvSpPr>
                <a:spLocks/>
              </p:cNvSpPr>
              <p:nvPr/>
            </p:nvSpPr>
            <p:spPr bwMode="auto">
              <a:xfrm>
                <a:off x="6141747" y="3481763"/>
                <a:ext cx="53815" cy="60060"/>
              </a:xfrm>
              <a:custGeom>
                <a:avLst/>
                <a:gdLst>
                  <a:gd name="T0" fmla="*/ 177 w 177"/>
                  <a:gd name="T1" fmla="*/ 0 h 223"/>
                  <a:gd name="T2" fmla="*/ 16 w 177"/>
                  <a:gd name="T3" fmla="*/ 223 h 223"/>
                  <a:gd name="T4" fmla="*/ 0 w 177"/>
                  <a:gd name="T5" fmla="*/ 5 h 223"/>
                  <a:gd name="T6" fmla="*/ 177 w 177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3">
                    <a:moveTo>
                      <a:pt x="177" y="0"/>
                    </a:moveTo>
                    <a:lnTo>
                      <a:pt x="16" y="223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07" name="Freeform 20"/>
              <p:cNvSpPr>
                <a:spLocks/>
              </p:cNvSpPr>
              <p:nvPr/>
            </p:nvSpPr>
            <p:spPr bwMode="auto">
              <a:xfrm>
                <a:off x="6090379" y="3483386"/>
                <a:ext cx="55649" cy="58437"/>
              </a:xfrm>
              <a:custGeom>
                <a:avLst/>
                <a:gdLst>
                  <a:gd name="T0" fmla="*/ 167 w 183"/>
                  <a:gd name="T1" fmla="*/ 0 h 218"/>
                  <a:gd name="T2" fmla="*/ 0 w 183"/>
                  <a:gd name="T3" fmla="*/ 10 h 218"/>
                  <a:gd name="T4" fmla="*/ 183 w 183"/>
                  <a:gd name="T5" fmla="*/ 218 h 218"/>
                  <a:gd name="T6" fmla="*/ 167 w 183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3" h="218">
                    <a:moveTo>
                      <a:pt x="167" y="0"/>
                    </a:moveTo>
                    <a:lnTo>
                      <a:pt x="0" y="10"/>
                    </a:lnTo>
                    <a:lnTo>
                      <a:pt x="183" y="218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08" name="Freeform 21"/>
              <p:cNvSpPr>
                <a:spLocks/>
              </p:cNvSpPr>
              <p:nvPr/>
            </p:nvSpPr>
            <p:spPr bwMode="auto">
              <a:xfrm>
                <a:off x="5982138" y="3494208"/>
                <a:ext cx="53815" cy="60601"/>
              </a:xfrm>
              <a:custGeom>
                <a:avLst/>
                <a:gdLst>
                  <a:gd name="T0" fmla="*/ 176 w 176"/>
                  <a:gd name="T1" fmla="*/ 0 h 223"/>
                  <a:gd name="T2" fmla="*/ 15 w 176"/>
                  <a:gd name="T3" fmla="*/ 223 h 223"/>
                  <a:gd name="T4" fmla="*/ 0 w 176"/>
                  <a:gd name="T5" fmla="*/ 8 h 223"/>
                  <a:gd name="T6" fmla="*/ 176 w 176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6" h="223">
                    <a:moveTo>
                      <a:pt x="176" y="0"/>
                    </a:moveTo>
                    <a:lnTo>
                      <a:pt x="15" y="223"/>
                    </a:lnTo>
                    <a:lnTo>
                      <a:pt x="0" y="8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09" name="Freeform 22"/>
              <p:cNvSpPr>
                <a:spLocks/>
              </p:cNvSpPr>
              <p:nvPr/>
            </p:nvSpPr>
            <p:spPr bwMode="auto">
              <a:xfrm>
                <a:off x="5930770" y="3496372"/>
                <a:ext cx="56261" cy="58437"/>
              </a:xfrm>
              <a:custGeom>
                <a:avLst/>
                <a:gdLst>
                  <a:gd name="T0" fmla="*/ 167 w 182"/>
                  <a:gd name="T1" fmla="*/ 0 h 215"/>
                  <a:gd name="T2" fmla="*/ 0 w 182"/>
                  <a:gd name="T3" fmla="*/ 8 h 215"/>
                  <a:gd name="T4" fmla="*/ 182 w 182"/>
                  <a:gd name="T5" fmla="*/ 215 h 215"/>
                  <a:gd name="T6" fmla="*/ 167 w 182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5">
                    <a:moveTo>
                      <a:pt x="167" y="0"/>
                    </a:moveTo>
                    <a:lnTo>
                      <a:pt x="0" y="8"/>
                    </a:lnTo>
                    <a:lnTo>
                      <a:pt x="182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10" name="Freeform 23"/>
              <p:cNvSpPr>
                <a:spLocks/>
              </p:cNvSpPr>
              <p:nvPr/>
            </p:nvSpPr>
            <p:spPr bwMode="auto">
              <a:xfrm>
                <a:off x="5837206" y="3500701"/>
                <a:ext cx="53815" cy="59519"/>
              </a:xfrm>
              <a:custGeom>
                <a:avLst/>
                <a:gdLst>
                  <a:gd name="T0" fmla="*/ 177 w 177"/>
                  <a:gd name="T1" fmla="*/ 0 h 221"/>
                  <a:gd name="T2" fmla="*/ 16 w 177"/>
                  <a:gd name="T3" fmla="*/ 221 h 221"/>
                  <a:gd name="T4" fmla="*/ 0 w 177"/>
                  <a:gd name="T5" fmla="*/ 6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6" y="221"/>
                    </a:lnTo>
                    <a:lnTo>
                      <a:pt x="0" y="6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11" name="Freeform 24"/>
              <p:cNvSpPr>
                <a:spLocks/>
              </p:cNvSpPr>
              <p:nvPr/>
            </p:nvSpPr>
            <p:spPr bwMode="auto">
              <a:xfrm>
                <a:off x="5785838" y="3502324"/>
                <a:ext cx="56261" cy="57896"/>
              </a:xfrm>
              <a:custGeom>
                <a:avLst/>
                <a:gdLst>
                  <a:gd name="T0" fmla="*/ 168 w 184"/>
                  <a:gd name="T1" fmla="*/ 0 h 215"/>
                  <a:gd name="T2" fmla="*/ 0 w 184"/>
                  <a:gd name="T3" fmla="*/ 10 h 215"/>
                  <a:gd name="T4" fmla="*/ 184 w 184"/>
                  <a:gd name="T5" fmla="*/ 215 h 215"/>
                  <a:gd name="T6" fmla="*/ 168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8" y="0"/>
                    </a:moveTo>
                    <a:lnTo>
                      <a:pt x="0" y="10"/>
                    </a:lnTo>
                    <a:lnTo>
                      <a:pt x="184" y="215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12" name="Freeform 25"/>
              <p:cNvSpPr>
                <a:spLocks/>
              </p:cNvSpPr>
              <p:nvPr/>
            </p:nvSpPr>
            <p:spPr bwMode="auto">
              <a:xfrm>
                <a:off x="6554529" y="3480139"/>
                <a:ext cx="51368" cy="76293"/>
              </a:xfrm>
              <a:custGeom>
                <a:avLst/>
                <a:gdLst>
                  <a:gd name="T0" fmla="*/ 169 w 169"/>
                  <a:gd name="T1" fmla="*/ 39 h 283"/>
                  <a:gd name="T2" fmla="*/ 169 w 169"/>
                  <a:gd name="T3" fmla="*/ 283 h 283"/>
                  <a:gd name="T4" fmla="*/ 0 w 169"/>
                  <a:gd name="T5" fmla="*/ 0 h 283"/>
                  <a:gd name="T6" fmla="*/ 169 w 169"/>
                  <a:gd name="T7" fmla="*/ 39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9" h="283">
                    <a:moveTo>
                      <a:pt x="169" y="39"/>
                    </a:moveTo>
                    <a:lnTo>
                      <a:pt x="169" y="283"/>
                    </a:lnTo>
                    <a:lnTo>
                      <a:pt x="0" y="0"/>
                    </a:lnTo>
                    <a:lnTo>
                      <a:pt x="169" y="39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13" name="Freeform 26"/>
              <p:cNvSpPr>
                <a:spLocks/>
              </p:cNvSpPr>
              <p:nvPr/>
            </p:nvSpPr>
            <p:spPr bwMode="auto">
              <a:xfrm>
                <a:off x="6704354" y="3453627"/>
                <a:ext cx="55038" cy="82786"/>
              </a:xfrm>
              <a:custGeom>
                <a:avLst/>
                <a:gdLst>
                  <a:gd name="T0" fmla="*/ 163 w 180"/>
                  <a:gd name="T1" fmla="*/ 8 h 304"/>
                  <a:gd name="T2" fmla="*/ 180 w 180"/>
                  <a:gd name="T3" fmla="*/ 304 h 304"/>
                  <a:gd name="T4" fmla="*/ 0 w 180"/>
                  <a:gd name="T5" fmla="*/ 0 h 304"/>
                  <a:gd name="T6" fmla="*/ 163 w 180"/>
                  <a:gd name="T7" fmla="*/ 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0" h="304">
                    <a:moveTo>
                      <a:pt x="163" y="8"/>
                    </a:moveTo>
                    <a:lnTo>
                      <a:pt x="180" y="304"/>
                    </a:lnTo>
                    <a:lnTo>
                      <a:pt x="0" y="0"/>
                    </a:lnTo>
                    <a:lnTo>
                      <a:pt x="163" y="8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14" name="Freeform 27"/>
              <p:cNvSpPr>
                <a:spLocks/>
              </p:cNvSpPr>
              <p:nvPr/>
            </p:nvSpPr>
            <p:spPr bwMode="auto">
              <a:xfrm>
                <a:off x="6860293" y="3478516"/>
                <a:ext cx="61764" cy="73046"/>
              </a:xfrm>
              <a:custGeom>
                <a:avLst/>
                <a:gdLst>
                  <a:gd name="T0" fmla="*/ 182 w 201"/>
                  <a:gd name="T1" fmla="*/ 25 h 269"/>
                  <a:gd name="T2" fmla="*/ 201 w 201"/>
                  <a:gd name="T3" fmla="*/ 269 h 269"/>
                  <a:gd name="T4" fmla="*/ 0 w 201"/>
                  <a:gd name="T5" fmla="*/ 0 h 269"/>
                  <a:gd name="T6" fmla="*/ 182 w 201"/>
                  <a:gd name="T7" fmla="*/ 25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269">
                    <a:moveTo>
                      <a:pt x="182" y="25"/>
                    </a:moveTo>
                    <a:lnTo>
                      <a:pt x="201" y="269"/>
                    </a:lnTo>
                    <a:lnTo>
                      <a:pt x="0" y="0"/>
                    </a:lnTo>
                    <a:lnTo>
                      <a:pt x="182" y="2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15" name="Freeform 28"/>
              <p:cNvSpPr>
                <a:spLocks/>
              </p:cNvSpPr>
              <p:nvPr/>
            </p:nvSpPr>
            <p:spPr bwMode="auto">
              <a:xfrm>
                <a:off x="7024183" y="3498536"/>
                <a:ext cx="52591" cy="76834"/>
              </a:xfrm>
              <a:custGeom>
                <a:avLst/>
                <a:gdLst>
                  <a:gd name="T0" fmla="*/ 171 w 171"/>
                  <a:gd name="T1" fmla="*/ 0 h 285"/>
                  <a:gd name="T2" fmla="*/ 171 w 171"/>
                  <a:gd name="T3" fmla="*/ 285 h 285"/>
                  <a:gd name="T4" fmla="*/ 0 w 171"/>
                  <a:gd name="T5" fmla="*/ 3 h 285"/>
                  <a:gd name="T6" fmla="*/ 171 w 171"/>
                  <a:gd name="T7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1" h="285">
                    <a:moveTo>
                      <a:pt x="171" y="0"/>
                    </a:moveTo>
                    <a:lnTo>
                      <a:pt x="171" y="285"/>
                    </a:lnTo>
                    <a:lnTo>
                      <a:pt x="0" y="3"/>
                    </a:lnTo>
                    <a:lnTo>
                      <a:pt x="171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16" name="Rectangle 29"/>
              <p:cNvSpPr>
                <a:spLocks noChangeArrowheads="1"/>
              </p:cNvSpPr>
              <p:nvPr/>
            </p:nvSpPr>
            <p:spPr bwMode="auto">
              <a:xfrm>
                <a:off x="6466469" y="3676553"/>
                <a:ext cx="11619" cy="5302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17" name="Rectangle 30"/>
              <p:cNvSpPr>
                <a:spLocks noChangeArrowheads="1"/>
              </p:cNvSpPr>
              <p:nvPr/>
            </p:nvSpPr>
            <p:spPr bwMode="auto">
              <a:xfrm>
                <a:off x="6435281" y="3676553"/>
                <a:ext cx="31188" cy="5302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18" name="Freeform 31"/>
              <p:cNvSpPr>
                <a:spLocks/>
              </p:cNvSpPr>
              <p:nvPr/>
            </p:nvSpPr>
            <p:spPr bwMode="auto">
              <a:xfrm>
                <a:off x="6412654" y="3676553"/>
                <a:ext cx="24461" cy="53026"/>
              </a:xfrm>
              <a:custGeom>
                <a:avLst/>
                <a:gdLst>
                  <a:gd name="T0" fmla="*/ 79 w 79"/>
                  <a:gd name="T1" fmla="*/ 196 h 196"/>
                  <a:gd name="T2" fmla="*/ 79 w 79"/>
                  <a:gd name="T3" fmla="*/ 0 h 196"/>
                  <a:gd name="T4" fmla="*/ 33 w 79"/>
                  <a:gd name="T5" fmla="*/ 0 h 196"/>
                  <a:gd name="T6" fmla="*/ 0 w 79"/>
                  <a:gd name="T7" fmla="*/ 196 h 196"/>
                  <a:gd name="T8" fmla="*/ 79 w 79"/>
                  <a:gd name="T9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6">
                    <a:moveTo>
                      <a:pt x="79" y="196"/>
                    </a:moveTo>
                    <a:lnTo>
                      <a:pt x="79" y="0"/>
                    </a:lnTo>
                    <a:lnTo>
                      <a:pt x="33" y="0"/>
                    </a:lnTo>
                    <a:lnTo>
                      <a:pt x="0" y="196"/>
                    </a:lnTo>
                    <a:lnTo>
                      <a:pt x="79" y="19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19" name="Freeform 32"/>
              <p:cNvSpPr>
                <a:spLocks/>
              </p:cNvSpPr>
              <p:nvPr/>
            </p:nvSpPr>
            <p:spPr bwMode="auto">
              <a:xfrm>
                <a:off x="6453015" y="3862686"/>
                <a:ext cx="37915" cy="30301"/>
              </a:xfrm>
              <a:custGeom>
                <a:avLst/>
                <a:gdLst>
                  <a:gd name="T0" fmla="*/ 125 w 125"/>
                  <a:gd name="T1" fmla="*/ 113 h 113"/>
                  <a:gd name="T2" fmla="*/ 97 w 125"/>
                  <a:gd name="T3" fmla="*/ 0 h 113"/>
                  <a:gd name="T4" fmla="*/ 0 w 125"/>
                  <a:gd name="T5" fmla="*/ 0 h 113"/>
                  <a:gd name="T6" fmla="*/ 0 w 125"/>
                  <a:gd name="T7" fmla="*/ 113 h 113"/>
                  <a:gd name="T8" fmla="*/ 125 w 125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13">
                    <a:moveTo>
                      <a:pt x="125" y="113"/>
                    </a:moveTo>
                    <a:lnTo>
                      <a:pt x="97" y="0"/>
                    </a:lnTo>
                    <a:lnTo>
                      <a:pt x="0" y="0"/>
                    </a:lnTo>
                    <a:lnTo>
                      <a:pt x="0" y="113"/>
                    </a:lnTo>
                    <a:lnTo>
                      <a:pt x="125" y="11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20" name="Rectangle 33"/>
              <p:cNvSpPr>
                <a:spLocks noChangeArrowheads="1"/>
              </p:cNvSpPr>
              <p:nvPr/>
            </p:nvSpPr>
            <p:spPr bwMode="auto">
              <a:xfrm>
                <a:off x="6429166" y="3862686"/>
                <a:ext cx="29353" cy="30301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21" name="Freeform 34"/>
              <p:cNvSpPr>
                <a:spLocks/>
              </p:cNvSpPr>
              <p:nvPr/>
            </p:nvSpPr>
            <p:spPr bwMode="auto">
              <a:xfrm>
                <a:off x="6404705" y="3862686"/>
                <a:ext cx="28130" cy="30301"/>
              </a:xfrm>
              <a:custGeom>
                <a:avLst/>
                <a:gdLst>
                  <a:gd name="T0" fmla="*/ 91 w 91"/>
                  <a:gd name="T1" fmla="*/ 113 h 113"/>
                  <a:gd name="T2" fmla="*/ 91 w 91"/>
                  <a:gd name="T3" fmla="*/ 0 h 113"/>
                  <a:gd name="T4" fmla="*/ 33 w 91"/>
                  <a:gd name="T5" fmla="*/ 0 h 113"/>
                  <a:gd name="T6" fmla="*/ 0 w 91"/>
                  <a:gd name="T7" fmla="*/ 113 h 113"/>
                  <a:gd name="T8" fmla="*/ 91 w 91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113">
                    <a:moveTo>
                      <a:pt x="91" y="113"/>
                    </a:moveTo>
                    <a:lnTo>
                      <a:pt x="91" y="0"/>
                    </a:lnTo>
                    <a:lnTo>
                      <a:pt x="33" y="0"/>
                    </a:lnTo>
                    <a:lnTo>
                      <a:pt x="0" y="113"/>
                    </a:lnTo>
                    <a:lnTo>
                      <a:pt x="91" y="11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22" name="Freeform 35"/>
              <p:cNvSpPr>
                <a:spLocks/>
              </p:cNvSpPr>
              <p:nvPr/>
            </p:nvSpPr>
            <p:spPr bwMode="auto">
              <a:xfrm>
                <a:off x="6600394" y="3540741"/>
                <a:ext cx="25684" cy="120661"/>
              </a:xfrm>
              <a:custGeom>
                <a:avLst/>
                <a:gdLst>
                  <a:gd name="T0" fmla="*/ 84 w 84"/>
                  <a:gd name="T1" fmla="*/ 446 h 446"/>
                  <a:gd name="T2" fmla="*/ 84 w 84"/>
                  <a:gd name="T3" fmla="*/ 0 h 446"/>
                  <a:gd name="T4" fmla="*/ 0 w 84"/>
                  <a:gd name="T5" fmla="*/ 66 h 446"/>
                  <a:gd name="T6" fmla="*/ 0 w 84"/>
                  <a:gd name="T7" fmla="*/ 446 h 446"/>
                  <a:gd name="T8" fmla="*/ 84 w 84"/>
                  <a:gd name="T9" fmla="*/ 446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46">
                    <a:moveTo>
                      <a:pt x="84" y="446"/>
                    </a:moveTo>
                    <a:lnTo>
                      <a:pt x="84" y="0"/>
                    </a:lnTo>
                    <a:lnTo>
                      <a:pt x="0" y="66"/>
                    </a:lnTo>
                    <a:lnTo>
                      <a:pt x="0" y="446"/>
                    </a:lnTo>
                    <a:lnTo>
                      <a:pt x="84" y="446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23" name="Freeform 36"/>
              <p:cNvSpPr>
                <a:spLocks/>
              </p:cNvSpPr>
              <p:nvPr/>
            </p:nvSpPr>
            <p:spPr bwMode="auto">
              <a:xfrm>
                <a:off x="6759391" y="3530460"/>
                <a:ext cx="25684" cy="133647"/>
              </a:xfrm>
              <a:custGeom>
                <a:avLst/>
                <a:gdLst>
                  <a:gd name="T0" fmla="*/ 83 w 83"/>
                  <a:gd name="T1" fmla="*/ 494 h 494"/>
                  <a:gd name="T2" fmla="*/ 83 w 83"/>
                  <a:gd name="T3" fmla="*/ 0 h 494"/>
                  <a:gd name="T4" fmla="*/ 0 w 83"/>
                  <a:gd name="T5" fmla="*/ 89 h 494"/>
                  <a:gd name="T6" fmla="*/ 0 w 83"/>
                  <a:gd name="T7" fmla="*/ 494 h 494"/>
                  <a:gd name="T8" fmla="*/ 83 w 83"/>
                  <a:gd name="T9" fmla="*/ 494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94">
                    <a:moveTo>
                      <a:pt x="83" y="494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94"/>
                    </a:lnTo>
                    <a:lnTo>
                      <a:pt x="83" y="4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24" name="Freeform 37"/>
              <p:cNvSpPr>
                <a:spLocks/>
              </p:cNvSpPr>
              <p:nvPr/>
            </p:nvSpPr>
            <p:spPr bwMode="auto">
              <a:xfrm>
                <a:off x="6913496" y="3555350"/>
                <a:ext cx="25684" cy="108758"/>
              </a:xfrm>
              <a:custGeom>
                <a:avLst/>
                <a:gdLst>
                  <a:gd name="T0" fmla="*/ 84 w 84"/>
                  <a:gd name="T1" fmla="*/ 403 h 403"/>
                  <a:gd name="T2" fmla="*/ 84 w 84"/>
                  <a:gd name="T3" fmla="*/ 0 h 403"/>
                  <a:gd name="T4" fmla="*/ 0 w 84"/>
                  <a:gd name="T5" fmla="*/ 52 h 403"/>
                  <a:gd name="T6" fmla="*/ 0 w 84"/>
                  <a:gd name="T7" fmla="*/ 403 h 403"/>
                  <a:gd name="T8" fmla="*/ 84 w 84"/>
                  <a:gd name="T9" fmla="*/ 403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03">
                    <a:moveTo>
                      <a:pt x="84" y="403"/>
                    </a:moveTo>
                    <a:lnTo>
                      <a:pt x="84" y="0"/>
                    </a:lnTo>
                    <a:lnTo>
                      <a:pt x="0" y="52"/>
                    </a:lnTo>
                    <a:lnTo>
                      <a:pt x="0" y="403"/>
                    </a:lnTo>
                    <a:lnTo>
                      <a:pt x="84" y="40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25" name="Rectangle 38"/>
              <p:cNvSpPr>
                <a:spLocks noChangeArrowheads="1"/>
              </p:cNvSpPr>
              <p:nvPr/>
            </p:nvSpPr>
            <p:spPr bwMode="auto">
              <a:xfrm>
                <a:off x="6583271" y="3558597"/>
                <a:ext cx="25072" cy="10280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26" name="Rectangle 39"/>
              <p:cNvSpPr>
                <a:spLocks noChangeArrowheads="1"/>
              </p:cNvSpPr>
              <p:nvPr/>
            </p:nvSpPr>
            <p:spPr bwMode="auto">
              <a:xfrm>
                <a:off x="6741657" y="3554809"/>
                <a:ext cx="25684" cy="10929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27" name="Rectangle 40"/>
              <p:cNvSpPr>
                <a:spLocks noChangeArrowheads="1"/>
              </p:cNvSpPr>
              <p:nvPr/>
            </p:nvSpPr>
            <p:spPr bwMode="auto">
              <a:xfrm>
                <a:off x="6896374" y="3569418"/>
                <a:ext cx="25072" cy="9468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28" name="Freeform 41"/>
              <p:cNvSpPr>
                <a:spLocks/>
              </p:cNvSpPr>
              <p:nvPr/>
            </p:nvSpPr>
            <p:spPr bwMode="auto">
              <a:xfrm>
                <a:off x="7068213" y="3573747"/>
                <a:ext cx="25684" cy="88738"/>
              </a:xfrm>
              <a:custGeom>
                <a:avLst/>
                <a:gdLst>
                  <a:gd name="T0" fmla="*/ 84 w 84"/>
                  <a:gd name="T1" fmla="*/ 328 h 328"/>
                  <a:gd name="T2" fmla="*/ 84 w 84"/>
                  <a:gd name="T3" fmla="*/ 0 h 328"/>
                  <a:gd name="T4" fmla="*/ 0 w 84"/>
                  <a:gd name="T5" fmla="*/ 46 h 328"/>
                  <a:gd name="T6" fmla="*/ 0 w 84"/>
                  <a:gd name="T7" fmla="*/ 328 h 328"/>
                  <a:gd name="T8" fmla="*/ 84 w 84"/>
                  <a:gd name="T9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328">
                    <a:moveTo>
                      <a:pt x="84" y="328"/>
                    </a:moveTo>
                    <a:lnTo>
                      <a:pt x="84" y="0"/>
                    </a:lnTo>
                    <a:lnTo>
                      <a:pt x="0" y="46"/>
                    </a:lnTo>
                    <a:lnTo>
                      <a:pt x="0" y="328"/>
                    </a:lnTo>
                    <a:lnTo>
                      <a:pt x="84" y="328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29" name="Rectangle 42"/>
              <p:cNvSpPr>
                <a:spLocks noChangeArrowheads="1"/>
              </p:cNvSpPr>
              <p:nvPr/>
            </p:nvSpPr>
            <p:spPr bwMode="auto">
              <a:xfrm>
                <a:off x="7047421" y="3587815"/>
                <a:ext cx="25684" cy="7575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30" name="Rectangle 43"/>
              <p:cNvSpPr>
                <a:spLocks noChangeArrowheads="1"/>
              </p:cNvSpPr>
              <p:nvPr/>
            </p:nvSpPr>
            <p:spPr bwMode="auto">
              <a:xfrm>
                <a:off x="6600394" y="3755010"/>
                <a:ext cx="24461" cy="136894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31" name="Rectangle 44"/>
              <p:cNvSpPr>
                <a:spLocks noChangeArrowheads="1"/>
              </p:cNvSpPr>
              <p:nvPr/>
            </p:nvSpPr>
            <p:spPr bwMode="auto">
              <a:xfrm>
                <a:off x="6760003" y="3747976"/>
                <a:ext cx="25072" cy="146633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32" name="Rectangle 45"/>
              <p:cNvSpPr>
                <a:spLocks noChangeArrowheads="1"/>
              </p:cNvSpPr>
              <p:nvPr/>
            </p:nvSpPr>
            <p:spPr bwMode="auto">
              <a:xfrm>
                <a:off x="6912273" y="3747976"/>
                <a:ext cx="24461" cy="14392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33" name="Rectangle 46"/>
              <p:cNvSpPr>
                <a:spLocks noChangeArrowheads="1"/>
              </p:cNvSpPr>
              <p:nvPr/>
            </p:nvSpPr>
            <p:spPr bwMode="auto">
              <a:xfrm>
                <a:off x="7070659" y="3747976"/>
                <a:ext cx="21403" cy="150421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34" name="Rectangle 47"/>
              <p:cNvSpPr>
                <a:spLocks noChangeArrowheads="1"/>
              </p:cNvSpPr>
              <p:nvPr/>
            </p:nvSpPr>
            <p:spPr bwMode="auto">
              <a:xfrm>
                <a:off x="7049256" y="3747976"/>
                <a:ext cx="21403" cy="150421"/>
              </a:xfrm>
              <a:prstGeom prst="rect">
                <a:avLst/>
              </a:pr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35" name="Freeform 48"/>
              <p:cNvSpPr>
                <a:spLocks/>
              </p:cNvSpPr>
              <p:nvPr/>
            </p:nvSpPr>
            <p:spPr bwMode="auto">
              <a:xfrm>
                <a:off x="6196785" y="4325853"/>
                <a:ext cx="196300" cy="14068"/>
              </a:xfrm>
              <a:custGeom>
                <a:avLst/>
                <a:gdLst>
                  <a:gd name="T0" fmla="*/ 642 w 642"/>
                  <a:gd name="T1" fmla="*/ 53 h 53"/>
                  <a:gd name="T2" fmla="*/ 642 w 642"/>
                  <a:gd name="T3" fmla="*/ 0 h 53"/>
                  <a:gd name="T4" fmla="*/ 15 w 642"/>
                  <a:gd name="T5" fmla="*/ 0 h 53"/>
                  <a:gd name="T6" fmla="*/ 0 w 642"/>
                  <a:gd name="T7" fmla="*/ 53 h 53"/>
                  <a:gd name="T8" fmla="*/ 642 w 642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53">
                    <a:moveTo>
                      <a:pt x="642" y="53"/>
                    </a:moveTo>
                    <a:lnTo>
                      <a:pt x="642" y="0"/>
                    </a:lnTo>
                    <a:lnTo>
                      <a:pt x="15" y="0"/>
                    </a:lnTo>
                    <a:lnTo>
                      <a:pt x="0" y="53"/>
                    </a:lnTo>
                    <a:lnTo>
                      <a:pt x="642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36" name="Freeform 49"/>
              <p:cNvSpPr>
                <a:spLocks/>
              </p:cNvSpPr>
              <p:nvPr/>
            </p:nvSpPr>
            <p:spPr bwMode="auto">
              <a:xfrm>
                <a:off x="6174158" y="4339921"/>
                <a:ext cx="218927" cy="14068"/>
              </a:xfrm>
              <a:custGeom>
                <a:avLst/>
                <a:gdLst>
                  <a:gd name="T0" fmla="*/ 716 w 716"/>
                  <a:gd name="T1" fmla="*/ 52 h 52"/>
                  <a:gd name="T2" fmla="*/ 716 w 716"/>
                  <a:gd name="T3" fmla="*/ 0 h 52"/>
                  <a:gd name="T4" fmla="*/ 74 w 716"/>
                  <a:gd name="T5" fmla="*/ 0 h 52"/>
                  <a:gd name="T6" fmla="*/ 0 w 716"/>
                  <a:gd name="T7" fmla="*/ 52 h 52"/>
                  <a:gd name="T8" fmla="*/ 716 w 716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6" h="52">
                    <a:moveTo>
                      <a:pt x="716" y="52"/>
                    </a:moveTo>
                    <a:lnTo>
                      <a:pt x="716" y="0"/>
                    </a:lnTo>
                    <a:lnTo>
                      <a:pt x="74" y="0"/>
                    </a:lnTo>
                    <a:lnTo>
                      <a:pt x="0" y="52"/>
                    </a:lnTo>
                    <a:lnTo>
                      <a:pt x="716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37" name="Freeform 50"/>
              <p:cNvSpPr>
                <a:spLocks/>
              </p:cNvSpPr>
              <p:nvPr/>
            </p:nvSpPr>
            <p:spPr bwMode="auto">
              <a:xfrm>
                <a:off x="6041457" y="4371845"/>
                <a:ext cx="351629" cy="14068"/>
              </a:xfrm>
              <a:custGeom>
                <a:avLst/>
                <a:gdLst>
                  <a:gd name="T0" fmla="*/ 1151 w 1151"/>
                  <a:gd name="T1" fmla="*/ 52 h 52"/>
                  <a:gd name="T2" fmla="*/ 1151 w 1151"/>
                  <a:gd name="T3" fmla="*/ 0 h 52"/>
                  <a:gd name="T4" fmla="*/ 49 w 1151"/>
                  <a:gd name="T5" fmla="*/ 0 h 52"/>
                  <a:gd name="T6" fmla="*/ 0 w 1151"/>
                  <a:gd name="T7" fmla="*/ 52 h 52"/>
                  <a:gd name="T8" fmla="*/ 1151 w 1151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1" h="52">
                    <a:moveTo>
                      <a:pt x="1151" y="52"/>
                    </a:moveTo>
                    <a:lnTo>
                      <a:pt x="1151" y="0"/>
                    </a:lnTo>
                    <a:lnTo>
                      <a:pt x="49" y="0"/>
                    </a:lnTo>
                    <a:lnTo>
                      <a:pt x="0" y="52"/>
                    </a:lnTo>
                    <a:lnTo>
                      <a:pt x="1151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38" name="Freeform 51"/>
              <p:cNvSpPr>
                <a:spLocks/>
              </p:cNvSpPr>
              <p:nvPr/>
            </p:nvSpPr>
            <p:spPr bwMode="auto">
              <a:xfrm>
                <a:off x="6013326" y="4385913"/>
                <a:ext cx="379759" cy="24890"/>
              </a:xfrm>
              <a:custGeom>
                <a:avLst/>
                <a:gdLst>
                  <a:gd name="T0" fmla="*/ 1242 w 1242"/>
                  <a:gd name="T1" fmla="*/ 91 h 91"/>
                  <a:gd name="T2" fmla="*/ 1242 w 1242"/>
                  <a:gd name="T3" fmla="*/ 0 h 91"/>
                  <a:gd name="T4" fmla="*/ 91 w 1242"/>
                  <a:gd name="T5" fmla="*/ 0 h 91"/>
                  <a:gd name="T6" fmla="*/ 0 w 1242"/>
                  <a:gd name="T7" fmla="*/ 91 h 91"/>
                  <a:gd name="T8" fmla="*/ 1242 w 1242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2" h="91">
                    <a:moveTo>
                      <a:pt x="1242" y="91"/>
                    </a:moveTo>
                    <a:lnTo>
                      <a:pt x="1242" y="0"/>
                    </a:lnTo>
                    <a:lnTo>
                      <a:pt x="91" y="0"/>
                    </a:lnTo>
                    <a:lnTo>
                      <a:pt x="0" y="91"/>
                    </a:lnTo>
                    <a:lnTo>
                      <a:pt x="1242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39" name="Freeform 52"/>
              <p:cNvSpPr>
                <a:spLocks/>
              </p:cNvSpPr>
              <p:nvPr/>
            </p:nvSpPr>
            <p:spPr bwMode="auto">
              <a:xfrm>
                <a:off x="6362509" y="4325853"/>
                <a:ext cx="314937" cy="14068"/>
              </a:xfrm>
              <a:custGeom>
                <a:avLst/>
                <a:gdLst>
                  <a:gd name="T0" fmla="*/ 0 w 1029"/>
                  <a:gd name="T1" fmla="*/ 53 h 53"/>
                  <a:gd name="T2" fmla="*/ 0 w 1029"/>
                  <a:gd name="T3" fmla="*/ 0 h 53"/>
                  <a:gd name="T4" fmla="*/ 1014 w 1029"/>
                  <a:gd name="T5" fmla="*/ 0 h 53"/>
                  <a:gd name="T6" fmla="*/ 1029 w 1029"/>
                  <a:gd name="T7" fmla="*/ 53 h 53"/>
                  <a:gd name="T8" fmla="*/ 0 w 1029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9" h="53">
                    <a:moveTo>
                      <a:pt x="0" y="53"/>
                    </a:moveTo>
                    <a:lnTo>
                      <a:pt x="0" y="0"/>
                    </a:lnTo>
                    <a:lnTo>
                      <a:pt x="1014" y="0"/>
                    </a:lnTo>
                    <a:lnTo>
                      <a:pt x="1029" y="5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40" name="Freeform 53"/>
              <p:cNvSpPr>
                <a:spLocks/>
              </p:cNvSpPr>
              <p:nvPr/>
            </p:nvSpPr>
            <p:spPr bwMode="auto">
              <a:xfrm>
                <a:off x="6362509" y="4339921"/>
                <a:ext cx="338175" cy="14068"/>
              </a:xfrm>
              <a:custGeom>
                <a:avLst/>
                <a:gdLst>
                  <a:gd name="T0" fmla="*/ 0 w 1105"/>
                  <a:gd name="T1" fmla="*/ 52 h 52"/>
                  <a:gd name="T2" fmla="*/ 0 w 1105"/>
                  <a:gd name="T3" fmla="*/ 0 h 52"/>
                  <a:gd name="T4" fmla="*/ 1029 w 1105"/>
                  <a:gd name="T5" fmla="*/ 0 h 52"/>
                  <a:gd name="T6" fmla="*/ 1105 w 1105"/>
                  <a:gd name="T7" fmla="*/ 52 h 52"/>
                  <a:gd name="T8" fmla="*/ 0 w 1105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5" h="52">
                    <a:moveTo>
                      <a:pt x="0" y="52"/>
                    </a:moveTo>
                    <a:lnTo>
                      <a:pt x="0" y="0"/>
                    </a:lnTo>
                    <a:lnTo>
                      <a:pt x="1029" y="0"/>
                    </a:lnTo>
                    <a:lnTo>
                      <a:pt x="1105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41" name="Freeform 54"/>
              <p:cNvSpPr>
                <a:spLocks/>
              </p:cNvSpPr>
              <p:nvPr/>
            </p:nvSpPr>
            <p:spPr bwMode="auto">
              <a:xfrm>
                <a:off x="6361898" y="4371845"/>
                <a:ext cx="470877" cy="14068"/>
              </a:xfrm>
              <a:custGeom>
                <a:avLst/>
                <a:gdLst>
                  <a:gd name="T0" fmla="*/ 0 w 1540"/>
                  <a:gd name="T1" fmla="*/ 52 h 52"/>
                  <a:gd name="T2" fmla="*/ 0 w 1540"/>
                  <a:gd name="T3" fmla="*/ 0 h 52"/>
                  <a:gd name="T4" fmla="*/ 1491 w 1540"/>
                  <a:gd name="T5" fmla="*/ 0 h 52"/>
                  <a:gd name="T6" fmla="*/ 1540 w 1540"/>
                  <a:gd name="T7" fmla="*/ 52 h 52"/>
                  <a:gd name="T8" fmla="*/ 0 w 1540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0" h="52">
                    <a:moveTo>
                      <a:pt x="0" y="52"/>
                    </a:moveTo>
                    <a:lnTo>
                      <a:pt x="0" y="0"/>
                    </a:lnTo>
                    <a:lnTo>
                      <a:pt x="1491" y="0"/>
                    </a:lnTo>
                    <a:lnTo>
                      <a:pt x="1540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42" name="Freeform 55"/>
              <p:cNvSpPr>
                <a:spLocks/>
              </p:cNvSpPr>
              <p:nvPr/>
            </p:nvSpPr>
            <p:spPr bwMode="auto">
              <a:xfrm>
                <a:off x="6361898" y="4385913"/>
                <a:ext cx="499007" cy="24890"/>
              </a:xfrm>
              <a:custGeom>
                <a:avLst/>
                <a:gdLst>
                  <a:gd name="T0" fmla="*/ 0 w 1631"/>
                  <a:gd name="T1" fmla="*/ 91 h 91"/>
                  <a:gd name="T2" fmla="*/ 0 w 1631"/>
                  <a:gd name="T3" fmla="*/ 0 h 91"/>
                  <a:gd name="T4" fmla="*/ 1540 w 1631"/>
                  <a:gd name="T5" fmla="*/ 0 h 91"/>
                  <a:gd name="T6" fmla="*/ 1631 w 1631"/>
                  <a:gd name="T7" fmla="*/ 91 h 91"/>
                  <a:gd name="T8" fmla="*/ 0 w 1631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1" h="91">
                    <a:moveTo>
                      <a:pt x="0" y="91"/>
                    </a:moveTo>
                    <a:lnTo>
                      <a:pt x="0" y="0"/>
                    </a:lnTo>
                    <a:lnTo>
                      <a:pt x="1540" y="0"/>
                    </a:lnTo>
                    <a:lnTo>
                      <a:pt x="1631" y="91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43" name="Rectangle 56"/>
              <p:cNvSpPr>
                <a:spLocks noChangeArrowheads="1"/>
              </p:cNvSpPr>
              <p:nvPr/>
            </p:nvSpPr>
            <p:spPr bwMode="auto">
              <a:xfrm>
                <a:off x="6453015" y="3971985"/>
                <a:ext cx="27519" cy="33384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44" name="Rectangle 57"/>
              <p:cNvSpPr>
                <a:spLocks noChangeArrowheads="1"/>
              </p:cNvSpPr>
              <p:nvPr/>
            </p:nvSpPr>
            <p:spPr bwMode="auto">
              <a:xfrm>
                <a:off x="6420604" y="3971985"/>
                <a:ext cx="36080" cy="333848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45" name="Rectangle 58"/>
              <p:cNvSpPr>
                <a:spLocks noChangeArrowheads="1"/>
              </p:cNvSpPr>
              <p:nvPr/>
            </p:nvSpPr>
            <p:spPr bwMode="auto">
              <a:xfrm>
                <a:off x="6404705" y="3971985"/>
                <a:ext cx="17734" cy="333848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46" name="Rectangle 59"/>
              <p:cNvSpPr>
                <a:spLocks noChangeArrowheads="1"/>
              </p:cNvSpPr>
              <p:nvPr/>
            </p:nvSpPr>
            <p:spPr bwMode="auto">
              <a:xfrm>
                <a:off x="6488484" y="3908678"/>
                <a:ext cx="595629" cy="1785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47" name="Rectangle 60"/>
              <p:cNvSpPr>
                <a:spLocks noChangeArrowheads="1"/>
              </p:cNvSpPr>
              <p:nvPr/>
            </p:nvSpPr>
            <p:spPr bwMode="auto">
              <a:xfrm>
                <a:off x="5801126" y="3908678"/>
                <a:ext cx="691638" cy="1785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48" name="Rectangle 61"/>
              <p:cNvSpPr>
                <a:spLocks noChangeArrowheads="1"/>
              </p:cNvSpPr>
              <p:nvPr/>
            </p:nvSpPr>
            <p:spPr bwMode="auto">
              <a:xfrm>
                <a:off x="6896374" y="3748517"/>
                <a:ext cx="25072" cy="141223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49" name="Rectangle 62"/>
              <p:cNvSpPr>
                <a:spLocks noChangeArrowheads="1"/>
              </p:cNvSpPr>
              <p:nvPr/>
            </p:nvSpPr>
            <p:spPr bwMode="auto">
              <a:xfrm>
                <a:off x="6741657" y="3745270"/>
                <a:ext cx="25684" cy="14933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50" name="Rectangle 63"/>
              <p:cNvSpPr>
                <a:spLocks noChangeArrowheads="1"/>
              </p:cNvSpPr>
              <p:nvPr/>
            </p:nvSpPr>
            <p:spPr bwMode="auto">
              <a:xfrm>
                <a:off x="6583271" y="3755551"/>
                <a:ext cx="25072" cy="139058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51" name="Freeform 64"/>
              <p:cNvSpPr>
                <a:spLocks/>
              </p:cNvSpPr>
              <p:nvPr/>
            </p:nvSpPr>
            <p:spPr bwMode="auto">
              <a:xfrm>
                <a:off x="6626689" y="3673306"/>
                <a:ext cx="21403" cy="63848"/>
              </a:xfrm>
              <a:custGeom>
                <a:avLst/>
                <a:gdLst>
                  <a:gd name="T0" fmla="*/ 69 w 69"/>
                  <a:gd name="T1" fmla="*/ 27 h 237"/>
                  <a:gd name="T2" fmla="*/ 69 w 69"/>
                  <a:gd name="T3" fmla="*/ 217 h 237"/>
                  <a:gd name="T4" fmla="*/ 0 w 69"/>
                  <a:gd name="T5" fmla="*/ 237 h 237"/>
                  <a:gd name="T6" fmla="*/ 0 w 69"/>
                  <a:gd name="T7" fmla="*/ 0 h 237"/>
                  <a:gd name="T8" fmla="*/ 69 w 69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237">
                    <a:moveTo>
                      <a:pt x="69" y="27"/>
                    </a:moveTo>
                    <a:lnTo>
                      <a:pt x="69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69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52" name="Rectangle 65"/>
              <p:cNvSpPr>
                <a:spLocks noChangeArrowheads="1"/>
              </p:cNvSpPr>
              <p:nvPr/>
            </p:nvSpPr>
            <p:spPr bwMode="auto">
              <a:xfrm>
                <a:off x="6580213" y="367330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53" name="Freeform 66"/>
              <p:cNvSpPr>
                <a:spLocks/>
              </p:cNvSpPr>
              <p:nvPr/>
            </p:nvSpPr>
            <p:spPr bwMode="auto">
              <a:xfrm>
                <a:off x="6564925" y="3673306"/>
                <a:ext cx="15288" cy="65471"/>
              </a:xfrm>
              <a:custGeom>
                <a:avLst/>
                <a:gdLst>
                  <a:gd name="T0" fmla="*/ 50 w 50"/>
                  <a:gd name="T1" fmla="*/ 0 h 243"/>
                  <a:gd name="T2" fmla="*/ 0 w 50"/>
                  <a:gd name="T3" fmla="*/ 68 h 243"/>
                  <a:gd name="T4" fmla="*/ 0 w 50"/>
                  <a:gd name="T5" fmla="*/ 190 h 243"/>
                  <a:gd name="T6" fmla="*/ 50 w 50"/>
                  <a:gd name="T7" fmla="*/ 243 h 243"/>
                  <a:gd name="T8" fmla="*/ 50 w 50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3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3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54" name="Freeform 67"/>
              <p:cNvSpPr>
                <a:spLocks/>
              </p:cNvSpPr>
              <p:nvPr/>
            </p:nvSpPr>
            <p:spPr bwMode="auto">
              <a:xfrm>
                <a:off x="6472584" y="359809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9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9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55" name="Rectangle 68"/>
              <p:cNvSpPr>
                <a:spLocks noChangeArrowheads="1"/>
              </p:cNvSpPr>
              <p:nvPr/>
            </p:nvSpPr>
            <p:spPr bwMode="auto">
              <a:xfrm>
                <a:off x="6426108" y="359809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56" name="Freeform 69"/>
              <p:cNvSpPr>
                <a:spLocks/>
              </p:cNvSpPr>
              <p:nvPr/>
            </p:nvSpPr>
            <p:spPr bwMode="auto">
              <a:xfrm>
                <a:off x="6410820" y="3598096"/>
                <a:ext cx="15288" cy="65471"/>
              </a:xfrm>
              <a:custGeom>
                <a:avLst/>
                <a:gdLst>
                  <a:gd name="T0" fmla="*/ 50 w 50"/>
                  <a:gd name="T1" fmla="*/ 0 h 242"/>
                  <a:gd name="T2" fmla="*/ 0 w 50"/>
                  <a:gd name="T3" fmla="*/ 68 h 242"/>
                  <a:gd name="T4" fmla="*/ 0 w 50"/>
                  <a:gd name="T5" fmla="*/ 190 h 242"/>
                  <a:gd name="T6" fmla="*/ 50 w 50"/>
                  <a:gd name="T7" fmla="*/ 242 h 242"/>
                  <a:gd name="T8" fmla="*/ 50 w 50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2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2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57" name="Freeform 70"/>
              <p:cNvSpPr>
                <a:spLocks/>
              </p:cNvSpPr>
              <p:nvPr/>
            </p:nvSpPr>
            <p:spPr bwMode="auto">
              <a:xfrm>
                <a:off x="6488484" y="3746353"/>
                <a:ext cx="26296" cy="96854"/>
              </a:xfrm>
              <a:custGeom>
                <a:avLst/>
                <a:gdLst>
                  <a:gd name="T0" fmla="*/ 85 w 85"/>
                  <a:gd name="T1" fmla="*/ 35 h 356"/>
                  <a:gd name="T2" fmla="*/ 85 w 85"/>
                  <a:gd name="T3" fmla="*/ 333 h 356"/>
                  <a:gd name="T4" fmla="*/ 0 w 85"/>
                  <a:gd name="T5" fmla="*/ 356 h 356"/>
                  <a:gd name="T6" fmla="*/ 0 w 85"/>
                  <a:gd name="T7" fmla="*/ 0 h 356"/>
                  <a:gd name="T8" fmla="*/ 85 w 85"/>
                  <a:gd name="T9" fmla="*/ 3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356">
                    <a:moveTo>
                      <a:pt x="85" y="35"/>
                    </a:moveTo>
                    <a:lnTo>
                      <a:pt x="85" y="333"/>
                    </a:lnTo>
                    <a:lnTo>
                      <a:pt x="0" y="356"/>
                    </a:lnTo>
                    <a:lnTo>
                      <a:pt x="0" y="0"/>
                    </a:lnTo>
                    <a:lnTo>
                      <a:pt x="85" y="3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58" name="Rectangle 71"/>
              <p:cNvSpPr>
                <a:spLocks noChangeArrowheads="1"/>
              </p:cNvSpPr>
              <p:nvPr/>
            </p:nvSpPr>
            <p:spPr bwMode="auto">
              <a:xfrm>
                <a:off x="6413266" y="3746353"/>
                <a:ext cx="75218" cy="99018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59" name="Freeform 72"/>
              <p:cNvSpPr>
                <a:spLocks/>
              </p:cNvSpPr>
              <p:nvPr/>
            </p:nvSpPr>
            <p:spPr bwMode="auto">
              <a:xfrm>
                <a:off x="6387582" y="3746353"/>
                <a:ext cx="25684" cy="99018"/>
              </a:xfrm>
              <a:custGeom>
                <a:avLst/>
                <a:gdLst>
                  <a:gd name="T0" fmla="*/ 83 w 83"/>
                  <a:gd name="T1" fmla="*/ 0 h 364"/>
                  <a:gd name="T2" fmla="*/ 0 w 83"/>
                  <a:gd name="T3" fmla="*/ 89 h 364"/>
                  <a:gd name="T4" fmla="*/ 0 w 83"/>
                  <a:gd name="T5" fmla="*/ 296 h 364"/>
                  <a:gd name="T6" fmla="*/ 83 w 83"/>
                  <a:gd name="T7" fmla="*/ 364 h 364"/>
                  <a:gd name="T8" fmla="*/ 83 w 83"/>
                  <a:gd name="T9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64">
                    <a:moveTo>
                      <a:pt x="83" y="0"/>
                    </a:moveTo>
                    <a:lnTo>
                      <a:pt x="0" y="89"/>
                    </a:lnTo>
                    <a:lnTo>
                      <a:pt x="0" y="296"/>
                    </a:lnTo>
                    <a:lnTo>
                      <a:pt x="83" y="364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60" name="Freeform 73"/>
              <p:cNvSpPr>
                <a:spLocks/>
              </p:cNvSpPr>
              <p:nvPr/>
            </p:nvSpPr>
            <p:spPr bwMode="auto">
              <a:xfrm>
                <a:off x="6780794" y="367330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61" name="Rectangle 74"/>
              <p:cNvSpPr>
                <a:spLocks noChangeArrowheads="1"/>
              </p:cNvSpPr>
              <p:nvPr/>
            </p:nvSpPr>
            <p:spPr bwMode="auto">
              <a:xfrm>
                <a:off x="6734930" y="3673306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62" name="Freeform 75"/>
              <p:cNvSpPr>
                <a:spLocks/>
              </p:cNvSpPr>
              <p:nvPr/>
            </p:nvSpPr>
            <p:spPr bwMode="auto">
              <a:xfrm>
                <a:off x="6719030" y="3673306"/>
                <a:ext cx="15900" cy="65471"/>
              </a:xfrm>
              <a:custGeom>
                <a:avLst/>
                <a:gdLst>
                  <a:gd name="T0" fmla="*/ 53 w 53"/>
                  <a:gd name="T1" fmla="*/ 0 h 243"/>
                  <a:gd name="T2" fmla="*/ 0 w 53"/>
                  <a:gd name="T3" fmla="*/ 68 h 243"/>
                  <a:gd name="T4" fmla="*/ 0 w 53"/>
                  <a:gd name="T5" fmla="*/ 190 h 243"/>
                  <a:gd name="T6" fmla="*/ 53 w 53"/>
                  <a:gd name="T7" fmla="*/ 243 h 243"/>
                  <a:gd name="T8" fmla="*/ 53 w 53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3">
                    <a:moveTo>
                      <a:pt x="53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3" y="24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63" name="Freeform 76"/>
              <p:cNvSpPr>
                <a:spLocks/>
              </p:cNvSpPr>
              <p:nvPr/>
            </p:nvSpPr>
            <p:spPr bwMode="auto">
              <a:xfrm>
                <a:off x="6937346" y="367330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64" name="Rectangle 77"/>
              <p:cNvSpPr>
                <a:spLocks noChangeArrowheads="1"/>
              </p:cNvSpPr>
              <p:nvPr/>
            </p:nvSpPr>
            <p:spPr bwMode="auto">
              <a:xfrm>
                <a:off x="6890870" y="367330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65" name="Freeform 78"/>
              <p:cNvSpPr>
                <a:spLocks/>
              </p:cNvSpPr>
              <p:nvPr/>
            </p:nvSpPr>
            <p:spPr bwMode="auto">
              <a:xfrm>
                <a:off x="6875582" y="3673306"/>
                <a:ext cx="15288" cy="65471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66" name="Freeform 79"/>
              <p:cNvSpPr>
                <a:spLocks/>
              </p:cNvSpPr>
              <p:nvPr/>
            </p:nvSpPr>
            <p:spPr bwMode="auto">
              <a:xfrm>
                <a:off x="7091451" y="367330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67" name="Rectangle 80"/>
              <p:cNvSpPr>
                <a:spLocks noChangeArrowheads="1"/>
              </p:cNvSpPr>
              <p:nvPr/>
            </p:nvSpPr>
            <p:spPr bwMode="auto">
              <a:xfrm>
                <a:off x="7044975" y="367330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68" name="Freeform 81"/>
              <p:cNvSpPr>
                <a:spLocks/>
              </p:cNvSpPr>
              <p:nvPr/>
            </p:nvSpPr>
            <p:spPr bwMode="auto">
              <a:xfrm>
                <a:off x="7029687" y="3673306"/>
                <a:ext cx="15288" cy="65471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69" name="Freeform 82"/>
              <p:cNvSpPr>
                <a:spLocks/>
              </p:cNvSpPr>
              <p:nvPr/>
            </p:nvSpPr>
            <p:spPr bwMode="auto">
              <a:xfrm>
                <a:off x="6583271" y="3542905"/>
                <a:ext cx="6115" cy="118497"/>
              </a:xfrm>
              <a:custGeom>
                <a:avLst/>
                <a:gdLst>
                  <a:gd name="T0" fmla="*/ 19 w 19"/>
                  <a:gd name="T1" fmla="*/ 439 h 439"/>
                  <a:gd name="T2" fmla="*/ 19 w 19"/>
                  <a:gd name="T3" fmla="*/ 59 h 439"/>
                  <a:gd name="T4" fmla="*/ 0 w 19"/>
                  <a:gd name="T5" fmla="*/ 0 h 439"/>
                  <a:gd name="T6" fmla="*/ 0 w 19"/>
                  <a:gd name="T7" fmla="*/ 439 h 439"/>
                  <a:gd name="T8" fmla="*/ 19 w 19"/>
                  <a:gd name="T9" fmla="*/ 43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39">
                    <a:moveTo>
                      <a:pt x="19" y="439"/>
                    </a:moveTo>
                    <a:lnTo>
                      <a:pt x="19" y="59"/>
                    </a:lnTo>
                    <a:lnTo>
                      <a:pt x="0" y="0"/>
                    </a:lnTo>
                    <a:lnTo>
                      <a:pt x="0" y="439"/>
                    </a:lnTo>
                    <a:lnTo>
                      <a:pt x="19" y="439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70" name="Rectangle 83"/>
              <p:cNvSpPr>
                <a:spLocks noChangeArrowheads="1"/>
              </p:cNvSpPr>
              <p:nvPr/>
            </p:nvSpPr>
            <p:spPr bwMode="auto">
              <a:xfrm>
                <a:off x="6580825" y="3755010"/>
                <a:ext cx="6115" cy="139600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71" name="Freeform 84"/>
              <p:cNvSpPr>
                <a:spLocks/>
              </p:cNvSpPr>
              <p:nvPr/>
            </p:nvSpPr>
            <p:spPr bwMode="auto">
              <a:xfrm>
                <a:off x="6273226" y="3536412"/>
                <a:ext cx="25684" cy="120121"/>
              </a:xfrm>
              <a:custGeom>
                <a:avLst/>
                <a:gdLst>
                  <a:gd name="T0" fmla="*/ 0 w 83"/>
                  <a:gd name="T1" fmla="*/ 444 h 444"/>
                  <a:gd name="T2" fmla="*/ 0 w 83"/>
                  <a:gd name="T3" fmla="*/ 0 h 444"/>
                  <a:gd name="T4" fmla="*/ 83 w 83"/>
                  <a:gd name="T5" fmla="*/ 64 h 444"/>
                  <a:gd name="T6" fmla="*/ 83 w 83"/>
                  <a:gd name="T7" fmla="*/ 444 h 444"/>
                  <a:gd name="T8" fmla="*/ 0 w 83"/>
                  <a:gd name="T9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44">
                    <a:moveTo>
                      <a:pt x="0" y="444"/>
                    </a:moveTo>
                    <a:lnTo>
                      <a:pt x="0" y="0"/>
                    </a:lnTo>
                    <a:lnTo>
                      <a:pt x="83" y="64"/>
                    </a:lnTo>
                    <a:lnTo>
                      <a:pt x="83" y="444"/>
                    </a:lnTo>
                    <a:lnTo>
                      <a:pt x="0" y="44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72" name="Freeform 85"/>
              <p:cNvSpPr>
                <a:spLocks/>
              </p:cNvSpPr>
              <p:nvPr/>
            </p:nvSpPr>
            <p:spPr bwMode="auto">
              <a:xfrm>
                <a:off x="6290960" y="3546152"/>
                <a:ext cx="25684" cy="110381"/>
              </a:xfrm>
              <a:custGeom>
                <a:avLst/>
                <a:gdLst>
                  <a:gd name="T0" fmla="*/ 0 w 83"/>
                  <a:gd name="T1" fmla="*/ 407 h 407"/>
                  <a:gd name="T2" fmla="*/ 0 w 83"/>
                  <a:gd name="T3" fmla="*/ 0 h 407"/>
                  <a:gd name="T4" fmla="*/ 83 w 83"/>
                  <a:gd name="T5" fmla="*/ 72 h 407"/>
                  <a:gd name="T6" fmla="*/ 83 w 83"/>
                  <a:gd name="T7" fmla="*/ 407 h 407"/>
                  <a:gd name="T8" fmla="*/ 0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0" y="407"/>
                    </a:moveTo>
                    <a:lnTo>
                      <a:pt x="0" y="0"/>
                    </a:lnTo>
                    <a:lnTo>
                      <a:pt x="83" y="72"/>
                    </a:lnTo>
                    <a:lnTo>
                      <a:pt x="83" y="407"/>
                    </a:lnTo>
                    <a:lnTo>
                      <a:pt x="0" y="407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73" name="Rectangle 86"/>
              <p:cNvSpPr>
                <a:spLocks noChangeArrowheads="1"/>
              </p:cNvSpPr>
              <p:nvPr/>
            </p:nvSpPr>
            <p:spPr bwMode="auto">
              <a:xfrm>
                <a:off x="6295241" y="3749599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74" name="Rectangle 87"/>
              <p:cNvSpPr>
                <a:spLocks noChangeArrowheads="1"/>
              </p:cNvSpPr>
              <p:nvPr/>
            </p:nvSpPr>
            <p:spPr bwMode="auto">
              <a:xfrm>
                <a:off x="6278118" y="3750140"/>
                <a:ext cx="27519" cy="14284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75" name="Freeform 88"/>
              <p:cNvSpPr>
                <a:spLocks/>
              </p:cNvSpPr>
              <p:nvPr/>
            </p:nvSpPr>
            <p:spPr bwMode="auto">
              <a:xfrm>
                <a:off x="6251211" y="3667896"/>
                <a:ext cx="21403" cy="63848"/>
              </a:xfrm>
              <a:custGeom>
                <a:avLst/>
                <a:gdLst>
                  <a:gd name="T0" fmla="*/ 0 w 70"/>
                  <a:gd name="T1" fmla="*/ 25 h 236"/>
                  <a:gd name="T2" fmla="*/ 0 w 70"/>
                  <a:gd name="T3" fmla="*/ 217 h 236"/>
                  <a:gd name="T4" fmla="*/ 70 w 70"/>
                  <a:gd name="T5" fmla="*/ 236 h 236"/>
                  <a:gd name="T6" fmla="*/ 70 w 70"/>
                  <a:gd name="T7" fmla="*/ 0 h 236"/>
                  <a:gd name="T8" fmla="*/ 0 w 70"/>
                  <a:gd name="T9" fmla="*/ 2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6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6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76" name="Rectangle 89"/>
              <p:cNvSpPr>
                <a:spLocks noChangeArrowheads="1"/>
              </p:cNvSpPr>
              <p:nvPr/>
            </p:nvSpPr>
            <p:spPr bwMode="auto">
              <a:xfrm>
                <a:off x="6272615" y="3667896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77" name="Freeform 90"/>
              <p:cNvSpPr>
                <a:spLocks/>
              </p:cNvSpPr>
              <p:nvPr/>
            </p:nvSpPr>
            <p:spPr bwMode="auto">
              <a:xfrm>
                <a:off x="6318479" y="3667896"/>
                <a:ext cx="15900" cy="65471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78" name="Freeform 91"/>
              <p:cNvSpPr>
                <a:spLocks/>
              </p:cNvSpPr>
              <p:nvPr/>
            </p:nvSpPr>
            <p:spPr bwMode="auto">
              <a:xfrm>
                <a:off x="6101387" y="3653827"/>
                <a:ext cx="21403" cy="63307"/>
              </a:xfrm>
              <a:custGeom>
                <a:avLst/>
                <a:gdLst>
                  <a:gd name="T0" fmla="*/ 0 w 70"/>
                  <a:gd name="T1" fmla="*/ 27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7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7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79" name="Rectangle 92"/>
              <p:cNvSpPr>
                <a:spLocks noChangeArrowheads="1"/>
              </p:cNvSpPr>
              <p:nvPr/>
            </p:nvSpPr>
            <p:spPr bwMode="auto">
              <a:xfrm>
                <a:off x="6122790" y="3653827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80" name="Freeform 93"/>
              <p:cNvSpPr>
                <a:spLocks/>
              </p:cNvSpPr>
              <p:nvPr/>
            </p:nvSpPr>
            <p:spPr bwMode="auto">
              <a:xfrm>
                <a:off x="6168655" y="3653827"/>
                <a:ext cx="15288" cy="65471"/>
              </a:xfrm>
              <a:custGeom>
                <a:avLst/>
                <a:gdLst>
                  <a:gd name="T0" fmla="*/ 0 w 51"/>
                  <a:gd name="T1" fmla="*/ 0 h 242"/>
                  <a:gd name="T2" fmla="*/ 51 w 51"/>
                  <a:gd name="T3" fmla="*/ 67 h 242"/>
                  <a:gd name="T4" fmla="*/ 51 w 51"/>
                  <a:gd name="T5" fmla="*/ 190 h 242"/>
                  <a:gd name="T6" fmla="*/ 0 w 51"/>
                  <a:gd name="T7" fmla="*/ 242 h 242"/>
                  <a:gd name="T8" fmla="*/ 0 w 51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2">
                    <a:moveTo>
                      <a:pt x="0" y="0"/>
                    </a:moveTo>
                    <a:lnTo>
                      <a:pt x="51" y="67"/>
                    </a:lnTo>
                    <a:lnTo>
                      <a:pt x="51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81" name="Freeform 94"/>
              <p:cNvSpPr>
                <a:spLocks/>
              </p:cNvSpPr>
              <p:nvPr/>
            </p:nvSpPr>
            <p:spPr bwMode="auto">
              <a:xfrm>
                <a:off x="5947893" y="3658697"/>
                <a:ext cx="20180" cy="64389"/>
              </a:xfrm>
              <a:custGeom>
                <a:avLst/>
                <a:gdLst>
                  <a:gd name="T0" fmla="*/ 0 w 68"/>
                  <a:gd name="T1" fmla="*/ 27 h 236"/>
                  <a:gd name="T2" fmla="*/ 0 w 68"/>
                  <a:gd name="T3" fmla="*/ 217 h 236"/>
                  <a:gd name="T4" fmla="*/ 68 w 68"/>
                  <a:gd name="T5" fmla="*/ 236 h 236"/>
                  <a:gd name="T6" fmla="*/ 68 w 68"/>
                  <a:gd name="T7" fmla="*/ 0 h 236"/>
                  <a:gd name="T8" fmla="*/ 0 w 68"/>
                  <a:gd name="T9" fmla="*/ 27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236">
                    <a:moveTo>
                      <a:pt x="0" y="27"/>
                    </a:moveTo>
                    <a:lnTo>
                      <a:pt x="0" y="217"/>
                    </a:lnTo>
                    <a:lnTo>
                      <a:pt x="68" y="236"/>
                    </a:lnTo>
                    <a:lnTo>
                      <a:pt x="68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82" name="Rectangle 95"/>
              <p:cNvSpPr>
                <a:spLocks noChangeArrowheads="1"/>
              </p:cNvSpPr>
              <p:nvPr/>
            </p:nvSpPr>
            <p:spPr bwMode="auto">
              <a:xfrm>
                <a:off x="5968073" y="3658697"/>
                <a:ext cx="46476" cy="66012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83" name="Freeform 96"/>
              <p:cNvSpPr>
                <a:spLocks/>
              </p:cNvSpPr>
              <p:nvPr/>
            </p:nvSpPr>
            <p:spPr bwMode="auto">
              <a:xfrm>
                <a:off x="6014550" y="3658697"/>
                <a:ext cx="15900" cy="66012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84" name="Freeform 97"/>
              <p:cNvSpPr>
                <a:spLocks/>
              </p:cNvSpPr>
              <p:nvPr/>
            </p:nvSpPr>
            <p:spPr bwMode="auto">
              <a:xfrm>
                <a:off x="5791953" y="3660861"/>
                <a:ext cx="20792" cy="63848"/>
              </a:xfrm>
              <a:custGeom>
                <a:avLst/>
                <a:gdLst>
                  <a:gd name="T0" fmla="*/ 0 w 70"/>
                  <a:gd name="T1" fmla="*/ 25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5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85" name="Rectangle 98"/>
              <p:cNvSpPr>
                <a:spLocks noChangeArrowheads="1"/>
              </p:cNvSpPr>
              <p:nvPr/>
            </p:nvSpPr>
            <p:spPr bwMode="auto">
              <a:xfrm>
                <a:off x="5812745" y="3660861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86" name="Freeform 99"/>
              <p:cNvSpPr>
                <a:spLocks/>
              </p:cNvSpPr>
              <p:nvPr/>
            </p:nvSpPr>
            <p:spPr bwMode="auto">
              <a:xfrm>
                <a:off x="5858610" y="3660861"/>
                <a:ext cx="15900" cy="65471"/>
              </a:xfrm>
              <a:custGeom>
                <a:avLst/>
                <a:gdLst>
                  <a:gd name="T0" fmla="*/ 0 w 53"/>
                  <a:gd name="T1" fmla="*/ 0 h 240"/>
                  <a:gd name="T2" fmla="*/ 53 w 53"/>
                  <a:gd name="T3" fmla="*/ 68 h 240"/>
                  <a:gd name="T4" fmla="*/ 53 w 53"/>
                  <a:gd name="T5" fmla="*/ 188 h 240"/>
                  <a:gd name="T6" fmla="*/ 0 w 53"/>
                  <a:gd name="T7" fmla="*/ 240 h 240"/>
                  <a:gd name="T8" fmla="*/ 0 w 53"/>
                  <a:gd name="T9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0">
                    <a:moveTo>
                      <a:pt x="0" y="0"/>
                    </a:moveTo>
                    <a:lnTo>
                      <a:pt x="53" y="68"/>
                    </a:lnTo>
                    <a:lnTo>
                      <a:pt x="53" y="188"/>
                    </a:lnTo>
                    <a:lnTo>
                      <a:pt x="0" y="2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87" name="Rectangle 100"/>
              <p:cNvSpPr>
                <a:spLocks noChangeArrowheads="1"/>
              </p:cNvSpPr>
              <p:nvPr/>
            </p:nvSpPr>
            <p:spPr bwMode="auto">
              <a:xfrm>
                <a:off x="6310529" y="3553727"/>
                <a:ext cx="6115" cy="102806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88" name="Freeform 101"/>
              <p:cNvSpPr>
                <a:spLocks/>
              </p:cNvSpPr>
              <p:nvPr/>
            </p:nvSpPr>
            <p:spPr bwMode="auto">
              <a:xfrm>
                <a:off x="6451792" y="3479599"/>
                <a:ext cx="24461" cy="108217"/>
              </a:xfrm>
              <a:custGeom>
                <a:avLst/>
                <a:gdLst>
                  <a:gd name="T0" fmla="*/ 81 w 81"/>
                  <a:gd name="T1" fmla="*/ 399 h 399"/>
                  <a:gd name="T2" fmla="*/ 81 w 81"/>
                  <a:gd name="T3" fmla="*/ 0 h 399"/>
                  <a:gd name="T4" fmla="*/ 0 w 81"/>
                  <a:gd name="T5" fmla="*/ 75 h 399"/>
                  <a:gd name="T6" fmla="*/ 0 w 81"/>
                  <a:gd name="T7" fmla="*/ 399 h 399"/>
                  <a:gd name="T8" fmla="*/ 81 w 81"/>
                  <a:gd name="T9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399">
                    <a:moveTo>
                      <a:pt x="81" y="399"/>
                    </a:moveTo>
                    <a:lnTo>
                      <a:pt x="81" y="0"/>
                    </a:lnTo>
                    <a:lnTo>
                      <a:pt x="0" y="75"/>
                    </a:lnTo>
                    <a:lnTo>
                      <a:pt x="0" y="399"/>
                    </a:lnTo>
                    <a:lnTo>
                      <a:pt x="81" y="399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89" name="Rectangle 102"/>
              <p:cNvSpPr>
                <a:spLocks noChangeArrowheads="1"/>
              </p:cNvSpPr>
              <p:nvPr/>
            </p:nvSpPr>
            <p:spPr bwMode="auto">
              <a:xfrm>
                <a:off x="6434058" y="3500160"/>
                <a:ext cx="24461" cy="8765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90" name="Freeform 103"/>
              <p:cNvSpPr>
                <a:spLocks/>
              </p:cNvSpPr>
              <p:nvPr/>
            </p:nvSpPr>
            <p:spPr bwMode="auto">
              <a:xfrm>
                <a:off x="6423051" y="3486632"/>
                <a:ext cx="16511" cy="101724"/>
              </a:xfrm>
              <a:custGeom>
                <a:avLst/>
                <a:gdLst>
                  <a:gd name="T0" fmla="*/ 55 w 55"/>
                  <a:gd name="T1" fmla="*/ 372 h 374"/>
                  <a:gd name="T2" fmla="*/ 55 w 55"/>
                  <a:gd name="T3" fmla="*/ 48 h 374"/>
                  <a:gd name="T4" fmla="*/ 0 w 55"/>
                  <a:gd name="T5" fmla="*/ 0 h 374"/>
                  <a:gd name="T6" fmla="*/ 0 w 55"/>
                  <a:gd name="T7" fmla="*/ 374 h 374"/>
                  <a:gd name="T8" fmla="*/ 55 w 55"/>
                  <a:gd name="T9" fmla="*/ 372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374">
                    <a:moveTo>
                      <a:pt x="55" y="372"/>
                    </a:moveTo>
                    <a:lnTo>
                      <a:pt x="55" y="48"/>
                    </a:lnTo>
                    <a:lnTo>
                      <a:pt x="0" y="0"/>
                    </a:lnTo>
                    <a:lnTo>
                      <a:pt x="0" y="374"/>
                    </a:lnTo>
                    <a:lnTo>
                      <a:pt x="55" y="372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91" name="Freeform 104"/>
              <p:cNvSpPr>
                <a:spLocks/>
              </p:cNvSpPr>
              <p:nvPr/>
            </p:nvSpPr>
            <p:spPr bwMode="auto">
              <a:xfrm>
                <a:off x="6734930" y="3536412"/>
                <a:ext cx="12842" cy="125531"/>
              </a:xfrm>
              <a:custGeom>
                <a:avLst/>
                <a:gdLst>
                  <a:gd name="T0" fmla="*/ 40 w 40"/>
                  <a:gd name="T1" fmla="*/ 466 h 466"/>
                  <a:gd name="T2" fmla="*/ 40 w 40"/>
                  <a:gd name="T3" fmla="*/ 60 h 466"/>
                  <a:gd name="T4" fmla="*/ 0 w 40"/>
                  <a:gd name="T5" fmla="*/ 0 h 466"/>
                  <a:gd name="T6" fmla="*/ 0 w 40"/>
                  <a:gd name="T7" fmla="*/ 466 h 466"/>
                  <a:gd name="T8" fmla="*/ 40 w 40"/>
                  <a:gd name="T9" fmla="*/ 466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66">
                    <a:moveTo>
                      <a:pt x="40" y="466"/>
                    </a:moveTo>
                    <a:lnTo>
                      <a:pt x="40" y="60"/>
                    </a:lnTo>
                    <a:lnTo>
                      <a:pt x="0" y="0"/>
                    </a:lnTo>
                    <a:lnTo>
                      <a:pt x="0" y="466"/>
                    </a:lnTo>
                    <a:lnTo>
                      <a:pt x="40" y="46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92" name="Freeform 105"/>
              <p:cNvSpPr>
                <a:spLocks/>
              </p:cNvSpPr>
              <p:nvPr/>
            </p:nvSpPr>
            <p:spPr bwMode="auto">
              <a:xfrm>
                <a:off x="6144805" y="3533166"/>
                <a:ext cx="25684" cy="109840"/>
              </a:xfrm>
              <a:custGeom>
                <a:avLst/>
                <a:gdLst>
                  <a:gd name="T0" fmla="*/ 83 w 83"/>
                  <a:gd name="T1" fmla="*/ 407 h 407"/>
                  <a:gd name="T2" fmla="*/ 83 w 83"/>
                  <a:gd name="T3" fmla="*/ 0 h 407"/>
                  <a:gd name="T4" fmla="*/ 0 w 83"/>
                  <a:gd name="T5" fmla="*/ 89 h 407"/>
                  <a:gd name="T6" fmla="*/ 0 w 83"/>
                  <a:gd name="T7" fmla="*/ 407 h 407"/>
                  <a:gd name="T8" fmla="*/ 83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83" y="40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07"/>
                    </a:lnTo>
                    <a:lnTo>
                      <a:pt x="83" y="40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93" name="Rectangle 106"/>
              <p:cNvSpPr>
                <a:spLocks noChangeArrowheads="1"/>
              </p:cNvSpPr>
              <p:nvPr/>
            </p:nvSpPr>
            <p:spPr bwMode="auto">
              <a:xfrm>
                <a:off x="6127071" y="3556973"/>
                <a:ext cx="25684" cy="8603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94" name="Freeform 107"/>
              <p:cNvSpPr>
                <a:spLocks/>
              </p:cNvSpPr>
              <p:nvPr/>
            </p:nvSpPr>
            <p:spPr bwMode="auto">
              <a:xfrm>
                <a:off x="6120955" y="3539118"/>
                <a:ext cx="12231" cy="102265"/>
              </a:xfrm>
              <a:custGeom>
                <a:avLst/>
                <a:gdLst>
                  <a:gd name="T0" fmla="*/ 41 w 41"/>
                  <a:gd name="T1" fmla="*/ 378 h 378"/>
                  <a:gd name="T2" fmla="*/ 41 w 41"/>
                  <a:gd name="T3" fmla="*/ 60 h 378"/>
                  <a:gd name="T4" fmla="*/ 0 w 41"/>
                  <a:gd name="T5" fmla="*/ 0 h 378"/>
                  <a:gd name="T6" fmla="*/ 0 w 41"/>
                  <a:gd name="T7" fmla="*/ 378 h 378"/>
                  <a:gd name="T8" fmla="*/ 41 w 41"/>
                  <a:gd name="T9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78">
                    <a:moveTo>
                      <a:pt x="41" y="378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78"/>
                    </a:lnTo>
                    <a:lnTo>
                      <a:pt x="41" y="378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95" name="Freeform 108"/>
              <p:cNvSpPr>
                <a:spLocks/>
              </p:cNvSpPr>
              <p:nvPr/>
            </p:nvSpPr>
            <p:spPr bwMode="auto">
              <a:xfrm>
                <a:off x="5988254" y="3542905"/>
                <a:ext cx="21403" cy="106593"/>
              </a:xfrm>
              <a:custGeom>
                <a:avLst/>
                <a:gdLst>
                  <a:gd name="T0" fmla="*/ 70 w 70"/>
                  <a:gd name="T1" fmla="*/ 394 h 394"/>
                  <a:gd name="T2" fmla="*/ 70 w 70"/>
                  <a:gd name="T3" fmla="*/ 0 h 394"/>
                  <a:gd name="T4" fmla="*/ 0 w 70"/>
                  <a:gd name="T5" fmla="*/ 90 h 394"/>
                  <a:gd name="T6" fmla="*/ 0 w 70"/>
                  <a:gd name="T7" fmla="*/ 394 h 394"/>
                  <a:gd name="T8" fmla="*/ 70 w 70"/>
                  <a:gd name="T9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394">
                    <a:moveTo>
                      <a:pt x="70" y="394"/>
                    </a:moveTo>
                    <a:lnTo>
                      <a:pt x="70" y="0"/>
                    </a:lnTo>
                    <a:lnTo>
                      <a:pt x="0" y="90"/>
                    </a:lnTo>
                    <a:lnTo>
                      <a:pt x="0" y="394"/>
                    </a:lnTo>
                    <a:lnTo>
                      <a:pt x="70" y="3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96" name="Freeform 109"/>
              <p:cNvSpPr>
                <a:spLocks/>
              </p:cNvSpPr>
              <p:nvPr/>
            </p:nvSpPr>
            <p:spPr bwMode="auto">
              <a:xfrm>
                <a:off x="5970519" y="3558597"/>
                <a:ext cx="25684" cy="90902"/>
              </a:xfrm>
              <a:custGeom>
                <a:avLst/>
                <a:gdLst>
                  <a:gd name="T0" fmla="*/ 83 w 83"/>
                  <a:gd name="T1" fmla="*/ 335 h 335"/>
                  <a:gd name="T2" fmla="*/ 83 w 83"/>
                  <a:gd name="T3" fmla="*/ 0 h 335"/>
                  <a:gd name="T4" fmla="*/ 0 w 83"/>
                  <a:gd name="T5" fmla="*/ 31 h 335"/>
                  <a:gd name="T6" fmla="*/ 0 w 83"/>
                  <a:gd name="T7" fmla="*/ 335 h 335"/>
                  <a:gd name="T8" fmla="*/ 83 w 83"/>
                  <a:gd name="T9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35">
                    <a:moveTo>
                      <a:pt x="83" y="335"/>
                    </a:moveTo>
                    <a:lnTo>
                      <a:pt x="83" y="0"/>
                    </a:lnTo>
                    <a:lnTo>
                      <a:pt x="0" y="31"/>
                    </a:lnTo>
                    <a:lnTo>
                      <a:pt x="0" y="335"/>
                    </a:lnTo>
                    <a:lnTo>
                      <a:pt x="83" y="33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97" name="Freeform 110"/>
              <p:cNvSpPr>
                <a:spLocks/>
              </p:cNvSpPr>
              <p:nvPr/>
            </p:nvSpPr>
            <p:spPr bwMode="auto">
              <a:xfrm>
                <a:off x="5963792" y="3549398"/>
                <a:ext cx="12231" cy="98477"/>
              </a:xfrm>
              <a:custGeom>
                <a:avLst/>
                <a:gdLst>
                  <a:gd name="T0" fmla="*/ 41 w 41"/>
                  <a:gd name="T1" fmla="*/ 364 h 364"/>
                  <a:gd name="T2" fmla="*/ 41 w 41"/>
                  <a:gd name="T3" fmla="*/ 60 h 364"/>
                  <a:gd name="T4" fmla="*/ 0 w 41"/>
                  <a:gd name="T5" fmla="*/ 0 h 364"/>
                  <a:gd name="T6" fmla="*/ 0 w 41"/>
                  <a:gd name="T7" fmla="*/ 364 h 364"/>
                  <a:gd name="T8" fmla="*/ 41 w 41"/>
                  <a:gd name="T9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64">
                    <a:moveTo>
                      <a:pt x="41" y="364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64"/>
                    </a:lnTo>
                    <a:lnTo>
                      <a:pt x="41" y="364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98" name="Freeform 111"/>
              <p:cNvSpPr>
                <a:spLocks/>
              </p:cNvSpPr>
              <p:nvPr/>
            </p:nvSpPr>
            <p:spPr bwMode="auto">
              <a:xfrm>
                <a:off x="5831091" y="3555350"/>
                <a:ext cx="25072" cy="94149"/>
              </a:xfrm>
              <a:custGeom>
                <a:avLst/>
                <a:gdLst>
                  <a:gd name="T0" fmla="*/ 83 w 83"/>
                  <a:gd name="T1" fmla="*/ 347 h 347"/>
                  <a:gd name="T2" fmla="*/ 83 w 83"/>
                  <a:gd name="T3" fmla="*/ 0 h 347"/>
                  <a:gd name="T4" fmla="*/ 0 w 83"/>
                  <a:gd name="T5" fmla="*/ 89 h 347"/>
                  <a:gd name="T6" fmla="*/ 0 w 83"/>
                  <a:gd name="T7" fmla="*/ 347 h 347"/>
                  <a:gd name="T8" fmla="*/ 83 w 83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47">
                    <a:moveTo>
                      <a:pt x="83" y="34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347"/>
                    </a:lnTo>
                    <a:lnTo>
                      <a:pt x="83" y="34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799" name="Rectangle 112"/>
              <p:cNvSpPr>
                <a:spLocks noChangeArrowheads="1"/>
              </p:cNvSpPr>
              <p:nvPr/>
            </p:nvSpPr>
            <p:spPr bwMode="auto">
              <a:xfrm>
                <a:off x="5812745" y="3579699"/>
                <a:ext cx="25684" cy="69800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00" name="Freeform 113"/>
              <p:cNvSpPr>
                <a:spLocks/>
              </p:cNvSpPr>
              <p:nvPr/>
            </p:nvSpPr>
            <p:spPr bwMode="auto">
              <a:xfrm>
                <a:off x="5806630" y="3561302"/>
                <a:ext cx="12231" cy="86573"/>
              </a:xfrm>
              <a:custGeom>
                <a:avLst/>
                <a:gdLst>
                  <a:gd name="T0" fmla="*/ 40 w 40"/>
                  <a:gd name="T1" fmla="*/ 320 h 320"/>
                  <a:gd name="T2" fmla="*/ 40 w 40"/>
                  <a:gd name="T3" fmla="*/ 62 h 320"/>
                  <a:gd name="T4" fmla="*/ 0 w 40"/>
                  <a:gd name="T5" fmla="*/ 0 h 320"/>
                  <a:gd name="T6" fmla="*/ 0 w 40"/>
                  <a:gd name="T7" fmla="*/ 320 h 320"/>
                  <a:gd name="T8" fmla="*/ 40 w 40"/>
                  <a:gd name="T9" fmla="*/ 32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320">
                    <a:moveTo>
                      <a:pt x="40" y="320"/>
                    </a:moveTo>
                    <a:lnTo>
                      <a:pt x="40" y="62"/>
                    </a:lnTo>
                    <a:lnTo>
                      <a:pt x="0" y="0"/>
                    </a:lnTo>
                    <a:lnTo>
                      <a:pt x="0" y="320"/>
                    </a:lnTo>
                    <a:lnTo>
                      <a:pt x="40" y="32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01" name="Freeform 114"/>
              <p:cNvSpPr>
                <a:spLocks/>
              </p:cNvSpPr>
              <p:nvPr/>
            </p:nvSpPr>
            <p:spPr bwMode="auto">
              <a:xfrm>
                <a:off x="6734930" y="3744730"/>
                <a:ext cx="12842" cy="149880"/>
              </a:xfrm>
              <a:custGeom>
                <a:avLst/>
                <a:gdLst>
                  <a:gd name="T0" fmla="*/ 40 w 40"/>
                  <a:gd name="T1" fmla="*/ 553 h 553"/>
                  <a:gd name="T2" fmla="*/ 40 w 40"/>
                  <a:gd name="T3" fmla="*/ 2 h 553"/>
                  <a:gd name="T4" fmla="*/ 0 w 40"/>
                  <a:gd name="T5" fmla="*/ 0 h 553"/>
                  <a:gd name="T6" fmla="*/ 0 w 40"/>
                  <a:gd name="T7" fmla="*/ 553 h 553"/>
                  <a:gd name="T8" fmla="*/ 40 w 40"/>
                  <a:gd name="T9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53">
                    <a:moveTo>
                      <a:pt x="40" y="553"/>
                    </a:moveTo>
                    <a:lnTo>
                      <a:pt x="40" y="2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40" y="55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02" name="Freeform 115"/>
              <p:cNvSpPr>
                <a:spLocks/>
              </p:cNvSpPr>
              <p:nvPr/>
            </p:nvSpPr>
            <p:spPr bwMode="auto">
              <a:xfrm>
                <a:off x="6267722" y="3744188"/>
                <a:ext cx="9784" cy="150421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5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5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03" name="Rectangle 116"/>
              <p:cNvSpPr>
                <a:spLocks noChangeArrowheads="1"/>
              </p:cNvSpPr>
              <p:nvPr/>
            </p:nvSpPr>
            <p:spPr bwMode="auto">
              <a:xfrm>
                <a:off x="6146028" y="3748517"/>
                <a:ext cx="24461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04" name="Rectangle 117"/>
              <p:cNvSpPr>
                <a:spLocks noChangeArrowheads="1"/>
              </p:cNvSpPr>
              <p:nvPr/>
            </p:nvSpPr>
            <p:spPr bwMode="auto">
              <a:xfrm>
                <a:off x="6129517" y="3749058"/>
                <a:ext cx="25684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05" name="Freeform 118"/>
              <p:cNvSpPr>
                <a:spLocks/>
              </p:cNvSpPr>
              <p:nvPr/>
            </p:nvSpPr>
            <p:spPr bwMode="auto">
              <a:xfrm>
                <a:off x="6119121" y="3743647"/>
                <a:ext cx="8561" cy="149880"/>
              </a:xfrm>
              <a:custGeom>
                <a:avLst/>
                <a:gdLst>
                  <a:gd name="T0" fmla="*/ 29 w 29"/>
                  <a:gd name="T1" fmla="*/ 555 h 555"/>
                  <a:gd name="T2" fmla="*/ 29 w 29"/>
                  <a:gd name="T3" fmla="*/ 4 h 555"/>
                  <a:gd name="T4" fmla="*/ 0 w 29"/>
                  <a:gd name="T5" fmla="*/ 0 h 555"/>
                  <a:gd name="T6" fmla="*/ 0 w 29"/>
                  <a:gd name="T7" fmla="*/ 553 h 555"/>
                  <a:gd name="T8" fmla="*/ 29 w 29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55">
                    <a:moveTo>
                      <a:pt x="29" y="555"/>
                    </a:moveTo>
                    <a:lnTo>
                      <a:pt x="29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29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06" name="Rectangle 119"/>
              <p:cNvSpPr>
                <a:spLocks noChangeArrowheads="1"/>
              </p:cNvSpPr>
              <p:nvPr/>
            </p:nvSpPr>
            <p:spPr bwMode="auto">
              <a:xfrm>
                <a:off x="5991311" y="3748517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07" name="Rectangle 120"/>
              <p:cNvSpPr>
                <a:spLocks noChangeArrowheads="1"/>
              </p:cNvSpPr>
              <p:nvPr/>
            </p:nvSpPr>
            <p:spPr bwMode="auto">
              <a:xfrm>
                <a:off x="5970519" y="3749058"/>
                <a:ext cx="27519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08" name="Freeform 121"/>
              <p:cNvSpPr>
                <a:spLocks/>
              </p:cNvSpPr>
              <p:nvPr/>
            </p:nvSpPr>
            <p:spPr bwMode="auto">
              <a:xfrm>
                <a:off x="5960123" y="3743647"/>
                <a:ext cx="9173" cy="149880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09" name="Rectangle 122"/>
              <p:cNvSpPr>
                <a:spLocks noChangeArrowheads="1"/>
              </p:cNvSpPr>
              <p:nvPr/>
            </p:nvSpPr>
            <p:spPr bwMode="auto">
              <a:xfrm>
                <a:off x="5835372" y="3748517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10" name="Rectangle 123"/>
              <p:cNvSpPr>
                <a:spLocks noChangeArrowheads="1"/>
              </p:cNvSpPr>
              <p:nvPr/>
            </p:nvSpPr>
            <p:spPr bwMode="auto">
              <a:xfrm>
                <a:off x="5813968" y="3749058"/>
                <a:ext cx="29965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11" name="Freeform 124"/>
              <p:cNvSpPr>
                <a:spLocks/>
              </p:cNvSpPr>
              <p:nvPr/>
            </p:nvSpPr>
            <p:spPr bwMode="auto">
              <a:xfrm>
                <a:off x="5804184" y="3743647"/>
                <a:ext cx="9173" cy="149880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12" name="Freeform 125"/>
              <p:cNvSpPr>
                <a:spLocks/>
              </p:cNvSpPr>
              <p:nvPr/>
            </p:nvSpPr>
            <p:spPr bwMode="auto">
              <a:xfrm>
                <a:off x="6888423" y="3551563"/>
                <a:ext cx="12842" cy="112545"/>
              </a:xfrm>
              <a:custGeom>
                <a:avLst/>
                <a:gdLst>
                  <a:gd name="T0" fmla="*/ 41 w 41"/>
                  <a:gd name="T1" fmla="*/ 417 h 417"/>
                  <a:gd name="T2" fmla="*/ 41 w 41"/>
                  <a:gd name="T3" fmla="*/ 62 h 417"/>
                  <a:gd name="T4" fmla="*/ 0 w 41"/>
                  <a:gd name="T5" fmla="*/ 0 h 417"/>
                  <a:gd name="T6" fmla="*/ 0 w 41"/>
                  <a:gd name="T7" fmla="*/ 417 h 417"/>
                  <a:gd name="T8" fmla="*/ 41 w 41"/>
                  <a:gd name="T9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17">
                    <a:moveTo>
                      <a:pt x="41" y="41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417"/>
                    </a:lnTo>
                    <a:lnTo>
                      <a:pt x="41" y="41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13" name="Freeform 126"/>
              <p:cNvSpPr>
                <a:spLocks/>
              </p:cNvSpPr>
              <p:nvPr/>
            </p:nvSpPr>
            <p:spPr bwMode="auto">
              <a:xfrm>
                <a:off x="6888423" y="3744188"/>
                <a:ext cx="12842" cy="145010"/>
              </a:xfrm>
              <a:custGeom>
                <a:avLst/>
                <a:gdLst>
                  <a:gd name="T0" fmla="*/ 41 w 41"/>
                  <a:gd name="T1" fmla="*/ 537 h 537"/>
                  <a:gd name="T2" fmla="*/ 41 w 41"/>
                  <a:gd name="T3" fmla="*/ 62 h 537"/>
                  <a:gd name="T4" fmla="*/ 0 w 41"/>
                  <a:gd name="T5" fmla="*/ 0 h 537"/>
                  <a:gd name="T6" fmla="*/ 0 w 41"/>
                  <a:gd name="T7" fmla="*/ 537 h 537"/>
                  <a:gd name="T8" fmla="*/ 41 w 41"/>
                  <a:gd name="T9" fmla="*/ 537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37">
                    <a:moveTo>
                      <a:pt x="41" y="53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537"/>
                    </a:lnTo>
                    <a:lnTo>
                      <a:pt x="41" y="53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14" name="Freeform 127"/>
              <p:cNvSpPr>
                <a:spLocks/>
              </p:cNvSpPr>
              <p:nvPr/>
            </p:nvSpPr>
            <p:spPr bwMode="auto">
              <a:xfrm>
                <a:off x="7043752" y="3569418"/>
                <a:ext cx="12231" cy="93607"/>
              </a:xfrm>
              <a:custGeom>
                <a:avLst/>
                <a:gdLst>
                  <a:gd name="T0" fmla="*/ 41 w 41"/>
                  <a:gd name="T1" fmla="*/ 347 h 347"/>
                  <a:gd name="T2" fmla="*/ 41 w 41"/>
                  <a:gd name="T3" fmla="*/ 53 h 347"/>
                  <a:gd name="T4" fmla="*/ 0 w 41"/>
                  <a:gd name="T5" fmla="*/ 0 h 347"/>
                  <a:gd name="T6" fmla="*/ 0 w 41"/>
                  <a:gd name="T7" fmla="*/ 347 h 347"/>
                  <a:gd name="T8" fmla="*/ 41 w 41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47">
                    <a:moveTo>
                      <a:pt x="41" y="347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347"/>
                    </a:lnTo>
                    <a:lnTo>
                      <a:pt x="41" y="34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15" name="Freeform 128"/>
              <p:cNvSpPr>
                <a:spLocks/>
              </p:cNvSpPr>
              <p:nvPr/>
            </p:nvSpPr>
            <p:spPr bwMode="auto">
              <a:xfrm>
                <a:off x="7043752" y="3742565"/>
                <a:ext cx="12231" cy="152044"/>
              </a:xfrm>
              <a:custGeom>
                <a:avLst/>
                <a:gdLst>
                  <a:gd name="T0" fmla="*/ 41 w 41"/>
                  <a:gd name="T1" fmla="*/ 563 h 563"/>
                  <a:gd name="T2" fmla="*/ 41 w 41"/>
                  <a:gd name="T3" fmla="*/ 53 h 563"/>
                  <a:gd name="T4" fmla="*/ 0 w 41"/>
                  <a:gd name="T5" fmla="*/ 0 h 563"/>
                  <a:gd name="T6" fmla="*/ 0 w 41"/>
                  <a:gd name="T7" fmla="*/ 563 h 563"/>
                  <a:gd name="T8" fmla="*/ 41 w 41"/>
                  <a:gd name="T9" fmla="*/ 563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63">
                    <a:moveTo>
                      <a:pt x="41" y="563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563"/>
                    </a:lnTo>
                    <a:lnTo>
                      <a:pt x="41" y="56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16" name="Freeform 129"/>
              <p:cNvSpPr>
                <a:spLocks/>
              </p:cNvSpPr>
              <p:nvPr/>
            </p:nvSpPr>
            <p:spPr bwMode="auto">
              <a:xfrm>
                <a:off x="7043140" y="3346492"/>
                <a:ext cx="61764" cy="141223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17" name="Freeform 130"/>
              <p:cNvSpPr>
                <a:spLocks/>
              </p:cNvSpPr>
              <p:nvPr/>
            </p:nvSpPr>
            <p:spPr bwMode="auto">
              <a:xfrm>
                <a:off x="7057817" y="3358937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18" name="Freeform 131"/>
              <p:cNvSpPr>
                <a:spLocks/>
              </p:cNvSpPr>
              <p:nvPr/>
            </p:nvSpPr>
            <p:spPr bwMode="auto">
              <a:xfrm>
                <a:off x="7073105" y="3358937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19" name="Freeform 132"/>
              <p:cNvSpPr>
                <a:spLocks/>
              </p:cNvSpPr>
              <p:nvPr/>
            </p:nvSpPr>
            <p:spPr bwMode="auto">
              <a:xfrm>
                <a:off x="6887200" y="3328636"/>
                <a:ext cx="61764" cy="141223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20" name="Freeform 133"/>
              <p:cNvSpPr>
                <a:spLocks/>
              </p:cNvSpPr>
              <p:nvPr/>
            </p:nvSpPr>
            <p:spPr bwMode="auto">
              <a:xfrm>
                <a:off x="6901877" y="3341081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21" name="Freeform 134"/>
              <p:cNvSpPr>
                <a:spLocks/>
              </p:cNvSpPr>
              <p:nvPr/>
            </p:nvSpPr>
            <p:spPr bwMode="auto">
              <a:xfrm>
                <a:off x="6917166" y="3341081"/>
                <a:ext cx="15288" cy="120121"/>
              </a:xfrm>
              <a:custGeom>
                <a:avLst/>
                <a:gdLst>
                  <a:gd name="T0" fmla="*/ 6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22" name="Freeform 135"/>
              <p:cNvSpPr>
                <a:spLocks/>
              </p:cNvSpPr>
              <p:nvPr/>
            </p:nvSpPr>
            <p:spPr bwMode="auto">
              <a:xfrm>
                <a:off x="6424274" y="3270199"/>
                <a:ext cx="62376" cy="141764"/>
              </a:xfrm>
              <a:custGeom>
                <a:avLst/>
                <a:gdLst>
                  <a:gd name="T0" fmla="*/ 0 w 204"/>
                  <a:gd name="T1" fmla="*/ 510 h 524"/>
                  <a:gd name="T2" fmla="*/ 16 w 204"/>
                  <a:gd name="T3" fmla="*/ 8 h 524"/>
                  <a:gd name="T4" fmla="*/ 183 w 204"/>
                  <a:gd name="T5" fmla="*/ 0 h 524"/>
                  <a:gd name="T6" fmla="*/ 204 w 204"/>
                  <a:gd name="T7" fmla="*/ 524 h 524"/>
                  <a:gd name="T8" fmla="*/ 0 w 204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0"/>
                    </a:moveTo>
                    <a:lnTo>
                      <a:pt x="16" y="8"/>
                    </a:lnTo>
                    <a:lnTo>
                      <a:pt x="183" y="0"/>
                    </a:lnTo>
                    <a:lnTo>
                      <a:pt x="204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23" name="Freeform 136"/>
              <p:cNvSpPr>
                <a:spLocks/>
              </p:cNvSpPr>
              <p:nvPr/>
            </p:nvSpPr>
            <p:spPr bwMode="auto">
              <a:xfrm>
                <a:off x="6438950" y="3282644"/>
                <a:ext cx="15900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24" name="Freeform 137"/>
              <p:cNvSpPr>
                <a:spLocks/>
              </p:cNvSpPr>
              <p:nvPr/>
            </p:nvSpPr>
            <p:spPr bwMode="auto">
              <a:xfrm>
                <a:off x="6454850" y="3282644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3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25" name="Freeform 138"/>
              <p:cNvSpPr>
                <a:spLocks/>
              </p:cNvSpPr>
              <p:nvPr/>
            </p:nvSpPr>
            <p:spPr bwMode="auto">
              <a:xfrm>
                <a:off x="6275672" y="3333506"/>
                <a:ext cx="61764" cy="142305"/>
              </a:xfrm>
              <a:custGeom>
                <a:avLst/>
                <a:gdLst>
                  <a:gd name="T0" fmla="*/ 0 w 201"/>
                  <a:gd name="T1" fmla="*/ 512 h 525"/>
                  <a:gd name="T2" fmla="*/ 15 w 201"/>
                  <a:gd name="T3" fmla="*/ 8 h 525"/>
                  <a:gd name="T4" fmla="*/ 182 w 201"/>
                  <a:gd name="T5" fmla="*/ 0 h 525"/>
                  <a:gd name="T6" fmla="*/ 201 w 201"/>
                  <a:gd name="T7" fmla="*/ 525 h 525"/>
                  <a:gd name="T8" fmla="*/ 0 w 201"/>
                  <a:gd name="T9" fmla="*/ 512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525">
                    <a:moveTo>
                      <a:pt x="0" y="512"/>
                    </a:moveTo>
                    <a:lnTo>
                      <a:pt x="15" y="8"/>
                    </a:lnTo>
                    <a:lnTo>
                      <a:pt x="182" y="0"/>
                    </a:lnTo>
                    <a:lnTo>
                      <a:pt x="201" y="525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26" name="Freeform 139"/>
              <p:cNvSpPr>
                <a:spLocks/>
              </p:cNvSpPr>
              <p:nvPr/>
            </p:nvSpPr>
            <p:spPr bwMode="auto">
              <a:xfrm>
                <a:off x="6290349" y="3346492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27" name="Freeform 140"/>
              <p:cNvSpPr>
                <a:spLocks/>
              </p:cNvSpPr>
              <p:nvPr/>
            </p:nvSpPr>
            <p:spPr bwMode="auto">
              <a:xfrm>
                <a:off x="6305637" y="3346492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28" name="Freeform 141"/>
              <p:cNvSpPr>
                <a:spLocks/>
              </p:cNvSpPr>
              <p:nvPr/>
            </p:nvSpPr>
            <p:spPr bwMode="auto">
              <a:xfrm>
                <a:off x="6109336" y="3331883"/>
                <a:ext cx="62376" cy="141764"/>
              </a:xfrm>
              <a:custGeom>
                <a:avLst/>
                <a:gdLst>
                  <a:gd name="T0" fmla="*/ 0 w 203"/>
                  <a:gd name="T1" fmla="*/ 510 h 523"/>
                  <a:gd name="T2" fmla="*/ 15 w 203"/>
                  <a:gd name="T3" fmla="*/ 8 h 523"/>
                  <a:gd name="T4" fmla="*/ 184 w 203"/>
                  <a:gd name="T5" fmla="*/ 0 h 523"/>
                  <a:gd name="T6" fmla="*/ 203 w 203"/>
                  <a:gd name="T7" fmla="*/ 523 h 523"/>
                  <a:gd name="T8" fmla="*/ 0 w 203"/>
                  <a:gd name="T9" fmla="*/ 510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3">
                    <a:moveTo>
                      <a:pt x="0" y="510"/>
                    </a:moveTo>
                    <a:lnTo>
                      <a:pt x="15" y="8"/>
                    </a:lnTo>
                    <a:lnTo>
                      <a:pt x="184" y="0"/>
                    </a:lnTo>
                    <a:lnTo>
                      <a:pt x="203" y="523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29" name="Freeform 142"/>
              <p:cNvSpPr>
                <a:spLocks/>
              </p:cNvSpPr>
              <p:nvPr/>
            </p:nvSpPr>
            <p:spPr bwMode="auto">
              <a:xfrm>
                <a:off x="6124625" y="3344869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30" name="Freeform 143"/>
              <p:cNvSpPr>
                <a:spLocks/>
              </p:cNvSpPr>
              <p:nvPr/>
            </p:nvSpPr>
            <p:spPr bwMode="auto">
              <a:xfrm>
                <a:off x="6139913" y="3344869"/>
                <a:ext cx="15900" cy="120121"/>
              </a:xfrm>
              <a:custGeom>
                <a:avLst/>
                <a:gdLst>
                  <a:gd name="T0" fmla="*/ 4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4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31" name="Freeform 144"/>
              <p:cNvSpPr>
                <a:spLocks/>
              </p:cNvSpPr>
              <p:nvPr/>
            </p:nvSpPr>
            <p:spPr bwMode="auto">
              <a:xfrm>
                <a:off x="5951562" y="3346492"/>
                <a:ext cx="62376" cy="141223"/>
              </a:xfrm>
              <a:custGeom>
                <a:avLst/>
                <a:gdLst>
                  <a:gd name="T0" fmla="*/ 0 w 203"/>
                  <a:gd name="T1" fmla="*/ 510 h 524"/>
                  <a:gd name="T2" fmla="*/ 13 w 203"/>
                  <a:gd name="T3" fmla="*/ 8 h 524"/>
                  <a:gd name="T4" fmla="*/ 184 w 203"/>
                  <a:gd name="T5" fmla="*/ 0 h 524"/>
                  <a:gd name="T6" fmla="*/ 203 w 203"/>
                  <a:gd name="T7" fmla="*/ 524 h 524"/>
                  <a:gd name="T8" fmla="*/ 0 w 203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4">
                    <a:moveTo>
                      <a:pt x="0" y="510"/>
                    </a:moveTo>
                    <a:lnTo>
                      <a:pt x="13" y="8"/>
                    </a:lnTo>
                    <a:lnTo>
                      <a:pt x="184" y="0"/>
                    </a:lnTo>
                    <a:lnTo>
                      <a:pt x="203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32" name="Freeform 145"/>
              <p:cNvSpPr>
                <a:spLocks/>
              </p:cNvSpPr>
              <p:nvPr/>
            </p:nvSpPr>
            <p:spPr bwMode="auto">
              <a:xfrm>
                <a:off x="5966239" y="3358937"/>
                <a:ext cx="15900" cy="120121"/>
              </a:xfrm>
              <a:custGeom>
                <a:avLst/>
                <a:gdLst>
                  <a:gd name="T0" fmla="*/ 6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6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33" name="Freeform 146"/>
              <p:cNvSpPr>
                <a:spLocks/>
              </p:cNvSpPr>
              <p:nvPr/>
            </p:nvSpPr>
            <p:spPr bwMode="auto">
              <a:xfrm>
                <a:off x="5982138" y="3358937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34" name="Freeform 147"/>
              <p:cNvSpPr>
                <a:spLocks/>
              </p:cNvSpPr>
              <p:nvPr/>
            </p:nvSpPr>
            <p:spPr bwMode="auto">
              <a:xfrm>
                <a:off x="5811522" y="3353526"/>
                <a:ext cx="61764" cy="141764"/>
              </a:xfrm>
              <a:custGeom>
                <a:avLst/>
                <a:gdLst>
                  <a:gd name="T0" fmla="*/ 0 w 202"/>
                  <a:gd name="T1" fmla="*/ 510 h 524"/>
                  <a:gd name="T2" fmla="*/ 15 w 202"/>
                  <a:gd name="T3" fmla="*/ 6 h 524"/>
                  <a:gd name="T4" fmla="*/ 182 w 202"/>
                  <a:gd name="T5" fmla="*/ 0 h 524"/>
                  <a:gd name="T6" fmla="*/ 202 w 202"/>
                  <a:gd name="T7" fmla="*/ 524 h 524"/>
                  <a:gd name="T8" fmla="*/ 0 w 202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2" h="524">
                    <a:moveTo>
                      <a:pt x="0" y="510"/>
                    </a:moveTo>
                    <a:lnTo>
                      <a:pt x="15" y="6"/>
                    </a:lnTo>
                    <a:lnTo>
                      <a:pt x="182" y="0"/>
                    </a:lnTo>
                    <a:lnTo>
                      <a:pt x="202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35" name="Freeform 148"/>
              <p:cNvSpPr>
                <a:spLocks/>
              </p:cNvSpPr>
              <p:nvPr/>
            </p:nvSpPr>
            <p:spPr bwMode="auto">
              <a:xfrm>
                <a:off x="5826810" y="3365971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36" name="Freeform 149"/>
              <p:cNvSpPr>
                <a:spLocks/>
              </p:cNvSpPr>
              <p:nvPr/>
            </p:nvSpPr>
            <p:spPr bwMode="auto">
              <a:xfrm>
                <a:off x="5842099" y="3365971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37" name="Freeform 150"/>
              <p:cNvSpPr>
                <a:spLocks/>
              </p:cNvSpPr>
              <p:nvPr/>
            </p:nvSpPr>
            <p:spPr bwMode="auto">
              <a:xfrm>
                <a:off x="6730038" y="3304828"/>
                <a:ext cx="61764" cy="142305"/>
              </a:xfrm>
              <a:custGeom>
                <a:avLst/>
                <a:gdLst>
                  <a:gd name="T0" fmla="*/ 204 w 204"/>
                  <a:gd name="T1" fmla="*/ 512 h 526"/>
                  <a:gd name="T2" fmla="*/ 188 w 204"/>
                  <a:gd name="T3" fmla="*/ 8 h 526"/>
                  <a:gd name="T4" fmla="*/ 20 w 204"/>
                  <a:gd name="T5" fmla="*/ 0 h 526"/>
                  <a:gd name="T6" fmla="*/ 0 w 204"/>
                  <a:gd name="T7" fmla="*/ 526 h 526"/>
                  <a:gd name="T8" fmla="*/ 204 w 204"/>
                  <a:gd name="T9" fmla="*/ 512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6">
                    <a:moveTo>
                      <a:pt x="204" y="512"/>
                    </a:moveTo>
                    <a:lnTo>
                      <a:pt x="188" y="8"/>
                    </a:lnTo>
                    <a:lnTo>
                      <a:pt x="20" y="0"/>
                    </a:lnTo>
                    <a:lnTo>
                      <a:pt x="0" y="526"/>
                    </a:lnTo>
                    <a:lnTo>
                      <a:pt x="204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38" name="Freeform 151"/>
              <p:cNvSpPr>
                <a:spLocks/>
              </p:cNvSpPr>
              <p:nvPr/>
            </p:nvSpPr>
            <p:spPr bwMode="auto">
              <a:xfrm>
                <a:off x="6761837" y="3317273"/>
                <a:ext cx="15288" cy="120121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3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39" name="Freeform 152"/>
              <p:cNvSpPr>
                <a:spLocks/>
              </p:cNvSpPr>
              <p:nvPr/>
            </p:nvSpPr>
            <p:spPr bwMode="auto">
              <a:xfrm>
                <a:off x="6745938" y="3317273"/>
                <a:ext cx="15900" cy="120121"/>
              </a:xfrm>
              <a:custGeom>
                <a:avLst/>
                <a:gdLst>
                  <a:gd name="T0" fmla="*/ 49 w 53"/>
                  <a:gd name="T1" fmla="*/ 0 h 444"/>
                  <a:gd name="T2" fmla="*/ 53 w 53"/>
                  <a:gd name="T3" fmla="*/ 444 h 444"/>
                  <a:gd name="T4" fmla="*/ 0 w 53"/>
                  <a:gd name="T5" fmla="*/ 444 h 444"/>
                  <a:gd name="T6" fmla="*/ 0 w 53"/>
                  <a:gd name="T7" fmla="*/ 13 h 444"/>
                  <a:gd name="T8" fmla="*/ 49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9" y="0"/>
                    </a:moveTo>
                    <a:lnTo>
                      <a:pt x="53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40" name="Freeform 153"/>
              <p:cNvSpPr>
                <a:spLocks/>
              </p:cNvSpPr>
              <p:nvPr/>
            </p:nvSpPr>
            <p:spPr bwMode="auto">
              <a:xfrm>
                <a:off x="6563090" y="3324849"/>
                <a:ext cx="62376" cy="141764"/>
              </a:xfrm>
              <a:custGeom>
                <a:avLst/>
                <a:gdLst>
                  <a:gd name="T0" fmla="*/ 204 w 204"/>
                  <a:gd name="T1" fmla="*/ 508 h 523"/>
                  <a:gd name="T2" fmla="*/ 188 w 204"/>
                  <a:gd name="T3" fmla="*/ 6 h 523"/>
                  <a:gd name="T4" fmla="*/ 20 w 204"/>
                  <a:gd name="T5" fmla="*/ 0 h 523"/>
                  <a:gd name="T6" fmla="*/ 0 w 204"/>
                  <a:gd name="T7" fmla="*/ 523 h 523"/>
                  <a:gd name="T8" fmla="*/ 204 w 204"/>
                  <a:gd name="T9" fmla="*/ 508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3">
                    <a:moveTo>
                      <a:pt x="204" y="508"/>
                    </a:moveTo>
                    <a:lnTo>
                      <a:pt x="188" y="6"/>
                    </a:lnTo>
                    <a:lnTo>
                      <a:pt x="20" y="0"/>
                    </a:lnTo>
                    <a:lnTo>
                      <a:pt x="0" y="523"/>
                    </a:lnTo>
                    <a:lnTo>
                      <a:pt x="204" y="508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41" name="Freeform 154"/>
              <p:cNvSpPr>
                <a:spLocks/>
              </p:cNvSpPr>
              <p:nvPr/>
            </p:nvSpPr>
            <p:spPr bwMode="auto">
              <a:xfrm>
                <a:off x="6594890" y="3336752"/>
                <a:ext cx="15900" cy="120121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4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42" name="Freeform 155"/>
              <p:cNvSpPr>
                <a:spLocks/>
              </p:cNvSpPr>
              <p:nvPr/>
            </p:nvSpPr>
            <p:spPr bwMode="auto">
              <a:xfrm>
                <a:off x="6579602" y="3336752"/>
                <a:ext cx="15288" cy="120121"/>
              </a:xfrm>
              <a:custGeom>
                <a:avLst/>
                <a:gdLst>
                  <a:gd name="T0" fmla="*/ 45 w 51"/>
                  <a:gd name="T1" fmla="*/ 0 h 444"/>
                  <a:gd name="T2" fmla="*/ 51 w 51"/>
                  <a:gd name="T3" fmla="*/ 444 h 444"/>
                  <a:gd name="T4" fmla="*/ 0 w 51"/>
                  <a:gd name="T5" fmla="*/ 444 h 444"/>
                  <a:gd name="T6" fmla="*/ 0 w 51"/>
                  <a:gd name="T7" fmla="*/ 14 h 444"/>
                  <a:gd name="T8" fmla="*/ 45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5" y="0"/>
                    </a:moveTo>
                    <a:lnTo>
                      <a:pt x="51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43" name="Freeform 156"/>
              <p:cNvSpPr>
                <a:spLocks/>
              </p:cNvSpPr>
              <p:nvPr/>
            </p:nvSpPr>
            <p:spPr bwMode="auto">
              <a:xfrm>
                <a:off x="5801126" y="3926534"/>
                <a:ext cx="1301333" cy="20020"/>
              </a:xfrm>
              <a:custGeom>
                <a:avLst/>
                <a:gdLst>
                  <a:gd name="T0" fmla="*/ 4197 w 4255"/>
                  <a:gd name="T1" fmla="*/ 73 h 73"/>
                  <a:gd name="T2" fmla="*/ 4255 w 4255"/>
                  <a:gd name="T3" fmla="*/ 0 h 73"/>
                  <a:gd name="T4" fmla="*/ 0 w 4255"/>
                  <a:gd name="T5" fmla="*/ 0 h 73"/>
                  <a:gd name="T6" fmla="*/ 0 w 4255"/>
                  <a:gd name="T7" fmla="*/ 73 h 73"/>
                  <a:gd name="T8" fmla="*/ 4197 w 4255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5" h="73">
                    <a:moveTo>
                      <a:pt x="4197" y="73"/>
                    </a:moveTo>
                    <a:lnTo>
                      <a:pt x="4255" y="0"/>
                    </a:lnTo>
                    <a:lnTo>
                      <a:pt x="0" y="0"/>
                    </a:lnTo>
                    <a:lnTo>
                      <a:pt x="0" y="73"/>
                    </a:lnTo>
                    <a:lnTo>
                      <a:pt x="4197" y="7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44" name="Freeform 157"/>
              <p:cNvSpPr>
                <a:spLocks/>
              </p:cNvSpPr>
              <p:nvPr/>
            </p:nvSpPr>
            <p:spPr bwMode="auto">
              <a:xfrm>
                <a:off x="7040694" y="3205269"/>
                <a:ext cx="75830" cy="112545"/>
              </a:xfrm>
              <a:custGeom>
                <a:avLst/>
                <a:gdLst>
                  <a:gd name="T0" fmla="*/ 144 w 249"/>
                  <a:gd name="T1" fmla="*/ 417 h 417"/>
                  <a:gd name="T2" fmla="*/ 150 w 249"/>
                  <a:gd name="T3" fmla="*/ 415 h 417"/>
                  <a:gd name="T4" fmla="*/ 169 w 249"/>
                  <a:gd name="T5" fmla="*/ 413 h 417"/>
                  <a:gd name="T6" fmla="*/ 192 w 249"/>
                  <a:gd name="T7" fmla="*/ 407 h 417"/>
                  <a:gd name="T8" fmla="*/ 218 w 249"/>
                  <a:gd name="T9" fmla="*/ 399 h 417"/>
                  <a:gd name="T10" fmla="*/ 237 w 249"/>
                  <a:gd name="T11" fmla="*/ 380 h 417"/>
                  <a:gd name="T12" fmla="*/ 249 w 249"/>
                  <a:gd name="T13" fmla="*/ 355 h 417"/>
                  <a:gd name="T14" fmla="*/ 243 w 249"/>
                  <a:gd name="T15" fmla="*/ 318 h 417"/>
                  <a:gd name="T16" fmla="*/ 221 w 249"/>
                  <a:gd name="T17" fmla="*/ 271 h 417"/>
                  <a:gd name="T18" fmla="*/ 187 w 249"/>
                  <a:gd name="T19" fmla="*/ 221 h 417"/>
                  <a:gd name="T20" fmla="*/ 159 w 249"/>
                  <a:gd name="T21" fmla="*/ 182 h 417"/>
                  <a:gd name="T22" fmla="*/ 136 w 249"/>
                  <a:gd name="T23" fmla="*/ 149 h 417"/>
                  <a:gd name="T24" fmla="*/ 121 w 249"/>
                  <a:gd name="T25" fmla="*/ 124 h 417"/>
                  <a:gd name="T26" fmla="*/ 111 w 249"/>
                  <a:gd name="T27" fmla="*/ 97 h 417"/>
                  <a:gd name="T28" fmla="*/ 115 w 249"/>
                  <a:gd name="T29" fmla="*/ 71 h 417"/>
                  <a:gd name="T30" fmla="*/ 128 w 249"/>
                  <a:gd name="T31" fmla="*/ 39 h 417"/>
                  <a:gd name="T32" fmla="*/ 157 w 249"/>
                  <a:gd name="T33" fmla="*/ 0 h 417"/>
                  <a:gd name="T34" fmla="*/ 146 w 249"/>
                  <a:gd name="T35" fmla="*/ 8 h 417"/>
                  <a:gd name="T36" fmla="*/ 123 w 249"/>
                  <a:gd name="T37" fmla="*/ 33 h 417"/>
                  <a:gd name="T38" fmla="*/ 88 w 249"/>
                  <a:gd name="T39" fmla="*/ 71 h 417"/>
                  <a:gd name="T40" fmla="*/ 55 w 249"/>
                  <a:gd name="T41" fmla="*/ 120 h 417"/>
                  <a:gd name="T42" fmla="*/ 22 w 249"/>
                  <a:gd name="T43" fmla="*/ 170 h 417"/>
                  <a:gd name="T44" fmla="*/ 2 w 249"/>
                  <a:gd name="T45" fmla="*/ 227 h 417"/>
                  <a:gd name="T46" fmla="*/ 0 w 249"/>
                  <a:gd name="T47" fmla="*/ 277 h 417"/>
                  <a:gd name="T48" fmla="*/ 22 w 249"/>
                  <a:gd name="T49" fmla="*/ 325 h 417"/>
                  <a:gd name="T50" fmla="*/ 51 w 249"/>
                  <a:gd name="T51" fmla="*/ 360 h 417"/>
                  <a:gd name="T52" fmla="*/ 78 w 249"/>
                  <a:gd name="T53" fmla="*/ 386 h 417"/>
                  <a:gd name="T54" fmla="*/ 99 w 249"/>
                  <a:gd name="T55" fmla="*/ 401 h 417"/>
                  <a:gd name="T56" fmla="*/ 117 w 249"/>
                  <a:gd name="T57" fmla="*/ 413 h 417"/>
                  <a:gd name="T58" fmla="*/ 128 w 249"/>
                  <a:gd name="T59" fmla="*/ 415 h 417"/>
                  <a:gd name="T60" fmla="*/ 136 w 249"/>
                  <a:gd name="T61" fmla="*/ 417 h 417"/>
                  <a:gd name="T62" fmla="*/ 142 w 249"/>
                  <a:gd name="T63" fmla="*/ 417 h 417"/>
                  <a:gd name="T64" fmla="*/ 144 w 249"/>
                  <a:gd name="T65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417">
                    <a:moveTo>
                      <a:pt x="144" y="417"/>
                    </a:moveTo>
                    <a:lnTo>
                      <a:pt x="150" y="415"/>
                    </a:lnTo>
                    <a:lnTo>
                      <a:pt x="169" y="413"/>
                    </a:lnTo>
                    <a:lnTo>
                      <a:pt x="192" y="407"/>
                    </a:lnTo>
                    <a:lnTo>
                      <a:pt x="218" y="399"/>
                    </a:lnTo>
                    <a:lnTo>
                      <a:pt x="237" y="380"/>
                    </a:lnTo>
                    <a:lnTo>
                      <a:pt x="249" y="355"/>
                    </a:lnTo>
                    <a:lnTo>
                      <a:pt x="243" y="318"/>
                    </a:lnTo>
                    <a:lnTo>
                      <a:pt x="221" y="271"/>
                    </a:lnTo>
                    <a:lnTo>
                      <a:pt x="187" y="221"/>
                    </a:lnTo>
                    <a:lnTo>
                      <a:pt x="159" y="182"/>
                    </a:lnTo>
                    <a:lnTo>
                      <a:pt x="136" y="149"/>
                    </a:lnTo>
                    <a:lnTo>
                      <a:pt x="121" y="124"/>
                    </a:lnTo>
                    <a:lnTo>
                      <a:pt x="111" y="97"/>
                    </a:lnTo>
                    <a:lnTo>
                      <a:pt x="115" y="71"/>
                    </a:lnTo>
                    <a:lnTo>
                      <a:pt x="128" y="39"/>
                    </a:lnTo>
                    <a:lnTo>
                      <a:pt x="157" y="0"/>
                    </a:lnTo>
                    <a:lnTo>
                      <a:pt x="146" y="8"/>
                    </a:lnTo>
                    <a:lnTo>
                      <a:pt x="123" y="33"/>
                    </a:lnTo>
                    <a:lnTo>
                      <a:pt x="88" y="71"/>
                    </a:lnTo>
                    <a:lnTo>
                      <a:pt x="55" y="120"/>
                    </a:lnTo>
                    <a:lnTo>
                      <a:pt x="22" y="170"/>
                    </a:lnTo>
                    <a:lnTo>
                      <a:pt x="2" y="227"/>
                    </a:lnTo>
                    <a:lnTo>
                      <a:pt x="0" y="277"/>
                    </a:lnTo>
                    <a:lnTo>
                      <a:pt x="22" y="325"/>
                    </a:lnTo>
                    <a:lnTo>
                      <a:pt x="51" y="360"/>
                    </a:lnTo>
                    <a:lnTo>
                      <a:pt x="78" y="386"/>
                    </a:lnTo>
                    <a:lnTo>
                      <a:pt x="99" y="401"/>
                    </a:lnTo>
                    <a:lnTo>
                      <a:pt x="117" y="413"/>
                    </a:lnTo>
                    <a:lnTo>
                      <a:pt x="128" y="415"/>
                    </a:lnTo>
                    <a:lnTo>
                      <a:pt x="136" y="417"/>
                    </a:lnTo>
                    <a:lnTo>
                      <a:pt x="142" y="417"/>
                    </a:lnTo>
                    <a:lnTo>
                      <a:pt x="144" y="4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45" name="Freeform 158"/>
              <p:cNvSpPr>
                <a:spLocks/>
              </p:cNvSpPr>
              <p:nvPr/>
            </p:nvSpPr>
            <p:spPr bwMode="auto">
              <a:xfrm>
                <a:off x="5941777" y="3219337"/>
                <a:ext cx="70937" cy="112545"/>
              </a:xfrm>
              <a:custGeom>
                <a:avLst/>
                <a:gdLst>
                  <a:gd name="T0" fmla="*/ 130 w 232"/>
                  <a:gd name="T1" fmla="*/ 417 h 417"/>
                  <a:gd name="T2" fmla="*/ 135 w 232"/>
                  <a:gd name="T3" fmla="*/ 415 h 417"/>
                  <a:gd name="T4" fmla="*/ 153 w 232"/>
                  <a:gd name="T5" fmla="*/ 413 h 417"/>
                  <a:gd name="T6" fmla="*/ 176 w 232"/>
                  <a:gd name="T7" fmla="*/ 407 h 417"/>
                  <a:gd name="T8" fmla="*/ 201 w 232"/>
                  <a:gd name="T9" fmla="*/ 400 h 417"/>
                  <a:gd name="T10" fmla="*/ 221 w 232"/>
                  <a:gd name="T11" fmla="*/ 380 h 417"/>
                  <a:gd name="T12" fmla="*/ 232 w 232"/>
                  <a:gd name="T13" fmla="*/ 355 h 417"/>
                  <a:gd name="T14" fmla="*/ 229 w 232"/>
                  <a:gd name="T15" fmla="*/ 318 h 417"/>
                  <a:gd name="T16" fmla="*/ 207 w 232"/>
                  <a:gd name="T17" fmla="*/ 272 h 417"/>
                  <a:gd name="T18" fmla="*/ 172 w 232"/>
                  <a:gd name="T19" fmla="*/ 221 h 417"/>
                  <a:gd name="T20" fmla="*/ 143 w 232"/>
                  <a:gd name="T21" fmla="*/ 182 h 417"/>
                  <a:gd name="T22" fmla="*/ 120 w 232"/>
                  <a:gd name="T23" fmla="*/ 149 h 417"/>
                  <a:gd name="T24" fmla="*/ 104 w 232"/>
                  <a:gd name="T25" fmla="*/ 124 h 417"/>
                  <a:gd name="T26" fmla="*/ 95 w 232"/>
                  <a:gd name="T27" fmla="*/ 97 h 417"/>
                  <a:gd name="T28" fmla="*/ 99 w 232"/>
                  <a:gd name="T29" fmla="*/ 72 h 417"/>
                  <a:gd name="T30" fmla="*/ 112 w 232"/>
                  <a:gd name="T31" fmla="*/ 39 h 417"/>
                  <a:gd name="T32" fmla="*/ 141 w 232"/>
                  <a:gd name="T33" fmla="*/ 0 h 417"/>
                  <a:gd name="T34" fmla="*/ 132 w 232"/>
                  <a:gd name="T35" fmla="*/ 6 h 417"/>
                  <a:gd name="T36" fmla="*/ 108 w 232"/>
                  <a:gd name="T37" fmla="*/ 27 h 417"/>
                  <a:gd name="T38" fmla="*/ 77 w 232"/>
                  <a:gd name="T39" fmla="*/ 58 h 417"/>
                  <a:gd name="T40" fmla="*/ 46 w 232"/>
                  <a:gd name="T41" fmla="*/ 99 h 417"/>
                  <a:gd name="T42" fmla="*/ 17 w 232"/>
                  <a:gd name="T43" fmla="*/ 144 h 417"/>
                  <a:gd name="T44" fmla="*/ 2 w 232"/>
                  <a:gd name="T45" fmla="*/ 190 h 417"/>
                  <a:gd name="T46" fmla="*/ 0 w 232"/>
                  <a:gd name="T47" fmla="*/ 237 h 417"/>
                  <a:gd name="T48" fmla="*/ 23 w 232"/>
                  <a:gd name="T49" fmla="*/ 283 h 417"/>
                  <a:gd name="T50" fmla="*/ 52 w 232"/>
                  <a:gd name="T51" fmla="*/ 320 h 417"/>
                  <a:gd name="T52" fmla="*/ 77 w 232"/>
                  <a:gd name="T53" fmla="*/ 351 h 417"/>
                  <a:gd name="T54" fmla="*/ 95 w 232"/>
                  <a:gd name="T55" fmla="*/ 374 h 417"/>
                  <a:gd name="T56" fmla="*/ 110 w 232"/>
                  <a:gd name="T57" fmla="*/ 392 h 417"/>
                  <a:gd name="T58" fmla="*/ 118 w 232"/>
                  <a:gd name="T59" fmla="*/ 403 h 417"/>
                  <a:gd name="T60" fmla="*/ 126 w 232"/>
                  <a:gd name="T61" fmla="*/ 411 h 417"/>
                  <a:gd name="T62" fmla="*/ 128 w 232"/>
                  <a:gd name="T63" fmla="*/ 415 h 417"/>
                  <a:gd name="T64" fmla="*/ 130 w 232"/>
                  <a:gd name="T65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2" h="417">
                    <a:moveTo>
                      <a:pt x="130" y="417"/>
                    </a:moveTo>
                    <a:lnTo>
                      <a:pt x="135" y="415"/>
                    </a:lnTo>
                    <a:lnTo>
                      <a:pt x="153" y="413"/>
                    </a:lnTo>
                    <a:lnTo>
                      <a:pt x="176" y="407"/>
                    </a:lnTo>
                    <a:lnTo>
                      <a:pt x="201" y="400"/>
                    </a:lnTo>
                    <a:lnTo>
                      <a:pt x="221" y="380"/>
                    </a:lnTo>
                    <a:lnTo>
                      <a:pt x="232" y="355"/>
                    </a:lnTo>
                    <a:lnTo>
                      <a:pt x="229" y="318"/>
                    </a:lnTo>
                    <a:lnTo>
                      <a:pt x="207" y="272"/>
                    </a:lnTo>
                    <a:lnTo>
                      <a:pt x="172" y="221"/>
                    </a:lnTo>
                    <a:lnTo>
                      <a:pt x="143" y="182"/>
                    </a:lnTo>
                    <a:lnTo>
                      <a:pt x="120" y="149"/>
                    </a:lnTo>
                    <a:lnTo>
                      <a:pt x="104" y="124"/>
                    </a:lnTo>
                    <a:lnTo>
                      <a:pt x="95" y="97"/>
                    </a:lnTo>
                    <a:lnTo>
                      <a:pt x="99" y="72"/>
                    </a:lnTo>
                    <a:lnTo>
                      <a:pt x="112" y="39"/>
                    </a:lnTo>
                    <a:lnTo>
                      <a:pt x="141" y="0"/>
                    </a:lnTo>
                    <a:lnTo>
                      <a:pt x="132" y="6"/>
                    </a:lnTo>
                    <a:lnTo>
                      <a:pt x="108" y="27"/>
                    </a:lnTo>
                    <a:lnTo>
                      <a:pt x="77" y="58"/>
                    </a:lnTo>
                    <a:lnTo>
                      <a:pt x="46" y="99"/>
                    </a:lnTo>
                    <a:lnTo>
                      <a:pt x="17" y="144"/>
                    </a:lnTo>
                    <a:lnTo>
                      <a:pt x="2" y="190"/>
                    </a:lnTo>
                    <a:lnTo>
                      <a:pt x="0" y="237"/>
                    </a:lnTo>
                    <a:lnTo>
                      <a:pt x="23" y="283"/>
                    </a:lnTo>
                    <a:lnTo>
                      <a:pt x="52" y="320"/>
                    </a:lnTo>
                    <a:lnTo>
                      <a:pt x="77" y="351"/>
                    </a:lnTo>
                    <a:lnTo>
                      <a:pt x="95" y="374"/>
                    </a:lnTo>
                    <a:lnTo>
                      <a:pt x="110" y="392"/>
                    </a:lnTo>
                    <a:lnTo>
                      <a:pt x="118" y="403"/>
                    </a:lnTo>
                    <a:lnTo>
                      <a:pt x="126" y="411"/>
                    </a:lnTo>
                    <a:lnTo>
                      <a:pt x="128" y="415"/>
                    </a:lnTo>
                    <a:lnTo>
                      <a:pt x="130" y="4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46" name="Freeform 159"/>
              <p:cNvSpPr>
                <a:spLocks/>
              </p:cNvSpPr>
              <p:nvPr/>
            </p:nvSpPr>
            <p:spPr bwMode="auto">
              <a:xfrm>
                <a:off x="6882920" y="3191201"/>
                <a:ext cx="70937" cy="110922"/>
              </a:xfrm>
              <a:custGeom>
                <a:avLst/>
                <a:gdLst>
                  <a:gd name="T0" fmla="*/ 123 w 233"/>
                  <a:gd name="T1" fmla="*/ 392 h 411"/>
                  <a:gd name="T2" fmla="*/ 130 w 233"/>
                  <a:gd name="T3" fmla="*/ 394 h 411"/>
                  <a:gd name="T4" fmla="*/ 150 w 233"/>
                  <a:gd name="T5" fmla="*/ 402 h 411"/>
                  <a:gd name="T6" fmla="*/ 175 w 233"/>
                  <a:gd name="T7" fmla="*/ 410 h 411"/>
                  <a:gd name="T8" fmla="*/ 202 w 233"/>
                  <a:gd name="T9" fmla="*/ 411 h 411"/>
                  <a:gd name="T10" fmla="*/ 222 w 233"/>
                  <a:gd name="T11" fmla="*/ 402 h 411"/>
                  <a:gd name="T12" fmla="*/ 233 w 233"/>
                  <a:gd name="T13" fmla="*/ 378 h 411"/>
                  <a:gd name="T14" fmla="*/ 227 w 233"/>
                  <a:gd name="T15" fmla="*/ 336 h 411"/>
                  <a:gd name="T16" fmla="*/ 202 w 233"/>
                  <a:gd name="T17" fmla="*/ 272 h 411"/>
                  <a:gd name="T18" fmla="*/ 173 w 233"/>
                  <a:gd name="T19" fmla="*/ 221 h 411"/>
                  <a:gd name="T20" fmla="*/ 150 w 233"/>
                  <a:gd name="T21" fmla="*/ 185 h 411"/>
                  <a:gd name="T22" fmla="*/ 128 w 233"/>
                  <a:gd name="T23" fmla="*/ 152 h 411"/>
                  <a:gd name="T24" fmla="*/ 117 w 233"/>
                  <a:gd name="T25" fmla="*/ 126 h 411"/>
                  <a:gd name="T26" fmla="*/ 111 w 233"/>
                  <a:gd name="T27" fmla="*/ 99 h 411"/>
                  <a:gd name="T28" fmla="*/ 117 w 233"/>
                  <a:gd name="T29" fmla="*/ 74 h 411"/>
                  <a:gd name="T30" fmla="*/ 134 w 233"/>
                  <a:gd name="T31" fmla="*/ 41 h 411"/>
                  <a:gd name="T32" fmla="*/ 169 w 233"/>
                  <a:gd name="T33" fmla="*/ 0 h 411"/>
                  <a:gd name="T34" fmla="*/ 158 w 233"/>
                  <a:gd name="T35" fmla="*/ 6 h 411"/>
                  <a:gd name="T36" fmla="*/ 132 w 233"/>
                  <a:gd name="T37" fmla="*/ 28 h 411"/>
                  <a:gd name="T38" fmla="*/ 97 w 233"/>
                  <a:gd name="T39" fmla="*/ 59 h 411"/>
                  <a:gd name="T40" fmla="*/ 63 w 233"/>
                  <a:gd name="T41" fmla="*/ 99 h 411"/>
                  <a:gd name="T42" fmla="*/ 30 w 233"/>
                  <a:gd name="T43" fmla="*/ 144 h 411"/>
                  <a:gd name="T44" fmla="*/ 6 w 233"/>
                  <a:gd name="T45" fmla="*/ 192 h 411"/>
                  <a:gd name="T46" fmla="*/ 0 w 233"/>
                  <a:gd name="T47" fmla="*/ 239 h 411"/>
                  <a:gd name="T48" fmla="*/ 18 w 233"/>
                  <a:gd name="T49" fmla="*/ 285 h 411"/>
                  <a:gd name="T50" fmla="*/ 41 w 233"/>
                  <a:gd name="T51" fmla="*/ 320 h 411"/>
                  <a:gd name="T52" fmla="*/ 61 w 233"/>
                  <a:gd name="T53" fmla="*/ 346 h 411"/>
                  <a:gd name="T54" fmla="*/ 74 w 233"/>
                  <a:gd name="T55" fmla="*/ 363 h 411"/>
                  <a:gd name="T56" fmla="*/ 84 w 233"/>
                  <a:gd name="T57" fmla="*/ 375 h 411"/>
                  <a:gd name="T58" fmla="*/ 92 w 233"/>
                  <a:gd name="T59" fmla="*/ 380 h 411"/>
                  <a:gd name="T60" fmla="*/ 99 w 233"/>
                  <a:gd name="T61" fmla="*/ 384 h 411"/>
                  <a:gd name="T62" fmla="*/ 109 w 233"/>
                  <a:gd name="T63" fmla="*/ 386 h 411"/>
                  <a:gd name="T64" fmla="*/ 123 w 233"/>
                  <a:gd name="T65" fmla="*/ 392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3" h="411">
                    <a:moveTo>
                      <a:pt x="123" y="392"/>
                    </a:moveTo>
                    <a:lnTo>
                      <a:pt x="130" y="394"/>
                    </a:lnTo>
                    <a:lnTo>
                      <a:pt x="150" y="402"/>
                    </a:lnTo>
                    <a:lnTo>
                      <a:pt x="175" y="410"/>
                    </a:lnTo>
                    <a:lnTo>
                      <a:pt x="202" y="411"/>
                    </a:lnTo>
                    <a:lnTo>
                      <a:pt x="222" y="402"/>
                    </a:lnTo>
                    <a:lnTo>
                      <a:pt x="233" y="378"/>
                    </a:lnTo>
                    <a:lnTo>
                      <a:pt x="227" y="336"/>
                    </a:lnTo>
                    <a:lnTo>
                      <a:pt x="202" y="272"/>
                    </a:lnTo>
                    <a:lnTo>
                      <a:pt x="173" y="221"/>
                    </a:lnTo>
                    <a:lnTo>
                      <a:pt x="150" y="185"/>
                    </a:lnTo>
                    <a:lnTo>
                      <a:pt x="128" y="152"/>
                    </a:lnTo>
                    <a:lnTo>
                      <a:pt x="117" y="126"/>
                    </a:lnTo>
                    <a:lnTo>
                      <a:pt x="111" y="99"/>
                    </a:lnTo>
                    <a:lnTo>
                      <a:pt x="117" y="74"/>
                    </a:lnTo>
                    <a:lnTo>
                      <a:pt x="134" y="41"/>
                    </a:lnTo>
                    <a:lnTo>
                      <a:pt x="169" y="0"/>
                    </a:lnTo>
                    <a:lnTo>
                      <a:pt x="158" y="6"/>
                    </a:lnTo>
                    <a:lnTo>
                      <a:pt x="132" y="28"/>
                    </a:lnTo>
                    <a:lnTo>
                      <a:pt x="97" y="59"/>
                    </a:lnTo>
                    <a:lnTo>
                      <a:pt x="63" y="99"/>
                    </a:lnTo>
                    <a:lnTo>
                      <a:pt x="30" y="144"/>
                    </a:lnTo>
                    <a:lnTo>
                      <a:pt x="6" y="192"/>
                    </a:lnTo>
                    <a:lnTo>
                      <a:pt x="0" y="239"/>
                    </a:lnTo>
                    <a:lnTo>
                      <a:pt x="18" y="285"/>
                    </a:lnTo>
                    <a:lnTo>
                      <a:pt x="41" y="320"/>
                    </a:lnTo>
                    <a:lnTo>
                      <a:pt x="61" y="346"/>
                    </a:lnTo>
                    <a:lnTo>
                      <a:pt x="74" y="363"/>
                    </a:lnTo>
                    <a:lnTo>
                      <a:pt x="84" y="375"/>
                    </a:lnTo>
                    <a:lnTo>
                      <a:pt x="92" y="380"/>
                    </a:lnTo>
                    <a:lnTo>
                      <a:pt x="99" y="384"/>
                    </a:lnTo>
                    <a:lnTo>
                      <a:pt x="109" y="386"/>
                    </a:lnTo>
                    <a:lnTo>
                      <a:pt x="123" y="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47" name="Freeform 160"/>
              <p:cNvSpPr>
                <a:spLocks/>
              </p:cNvSpPr>
              <p:nvPr/>
            </p:nvSpPr>
            <p:spPr bwMode="auto">
              <a:xfrm>
                <a:off x="6107502" y="3198776"/>
                <a:ext cx="74606" cy="108758"/>
              </a:xfrm>
              <a:custGeom>
                <a:avLst/>
                <a:gdLst>
                  <a:gd name="T0" fmla="*/ 122 w 242"/>
                  <a:gd name="T1" fmla="*/ 392 h 402"/>
                  <a:gd name="T2" fmla="*/ 130 w 242"/>
                  <a:gd name="T3" fmla="*/ 394 h 402"/>
                  <a:gd name="T4" fmla="*/ 149 w 242"/>
                  <a:gd name="T5" fmla="*/ 400 h 402"/>
                  <a:gd name="T6" fmla="*/ 176 w 242"/>
                  <a:gd name="T7" fmla="*/ 402 h 402"/>
                  <a:gd name="T8" fmla="*/ 207 w 242"/>
                  <a:gd name="T9" fmla="*/ 402 h 402"/>
                  <a:gd name="T10" fmla="*/ 229 w 242"/>
                  <a:gd name="T11" fmla="*/ 388 h 402"/>
                  <a:gd name="T12" fmla="*/ 242 w 242"/>
                  <a:gd name="T13" fmla="*/ 365 h 402"/>
                  <a:gd name="T14" fmla="*/ 238 w 242"/>
                  <a:gd name="T15" fmla="*/ 320 h 402"/>
                  <a:gd name="T16" fmla="*/ 213 w 242"/>
                  <a:gd name="T17" fmla="*/ 254 h 402"/>
                  <a:gd name="T18" fmla="*/ 184 w 242"/>
                  <a:gd name="T19" fmla="*/ 204 h 402"/>
                  <a:gd name="T20" fmla="*/ 159 w 242"/>
                  <a:gd name="T21" fmla="*/ 167 h 402"/>
                  <a:gd name="T22" fmla="*/ 135 w 242"/>
                  <a:gd name="T23" fmla="*/ 138 h 402"/>
                  <a:gd name="T24" fmla="*/ 122 w 242"/>
                  <a:gd name="T25" fmla="*/ 117 h 402"/>
                  <a:gd name="T26" fmla="*/ 114 w 242"/>
                  <a:gd name="T27" fmla="*/ 94 h 402"/>
                  <a:gd name="T28" fmla="*/ 118 w 242"/>
                  <a:gd name="T29" fmla="*/ 70 h 402"/>
                  <a:gd name="T30" fmla="*/ 134 w 242"/>
                  <a:gd name="T31" fmla="*/ 37 h 402"/>
                  <a:gd name="T32" fmla="*/ 166 w 242"/>
                  <a:gd name="T33" fmla="*/ 0 h 402"/>
                  <a:gd name="T34" fmla="*/ 155 w 242"/>
                  <a:gd name="T35" fmla="*/ 6 h 402"/>
                  <a:gd name="T36" fmla="*/ 132 w 242"/>
                  <a:gd name="T37" fmla="*/ 28 h 402"/>
                  <a:gd name="T38" fmla="*/ 97 w 242"/>
                  <a:gd name="T39" fmla="*/ 59 h 402"/>
                  <a:gd name="T40" fmla="*/ 62 w 242"/>
                  <a:gd name="T41" fmla="*/ 99 h 402"/>
                  <a:gd name="T42" fmla="*/ 27 w 242"/>
                  <a:gd name="T43" fmla="*/ 144 h 402"/>
                  <a:gd name="T44" fmla="*/ 6 w 242"/>
                  <a:gd name="T45" fmla="*/ 191 h 402"/>
                  <a:gd name="T46" fmla="*/ 0 w 242"/>
                  <a:gd name="T47" fmla="*/ 237 h 402"/>
                  <a:gd name="T48" fmla="*/ 17 w 242"/>
                  <a:gd name="T49" fmla="*/ 284 h 402"/>
                  <a:gd name="T50" fmla="*/ 40 w 242"/>
                  <a:gd name="T51" fmla="*/ 318 h 402"/>
                  <a:gd name="T52" fmla="*/ 60 w 242"/>
                  <a:gd name="T53" fmla="*/ 346 h 402"/>
                  <a:gd name="T54" fmla="*/ 71 w 242"/>
                  <a:gd name="T55" fmla="*/ 363 h 402"/>
                  <a:gd name="T56" fmla="*/ 83 w 242"/>
                  <a:gd name="T57" fmla="*/ 375 h 402"/>
                  <a:gd name="T58" fmla="*/ 91 w 242"/>
                  <a:gd name="T59" fmla="*/ 381 h 402"/>
                  <a:gd name="T60" fmla="*/ 99 w 242"/>
                  <a:gd name="T61" fmla="*/ 384 h 402"/>
                  <a:gd name="T62" fmla="*/ 108 w 242"/>
                  <a:gd name="T63" fmla="*/ 386 h 402"/>
                  <a:gd name="T64" fmla="*/ 122 w 242"/>
                  <a:gd name="T65" fmla="*/ 392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2" h="402">
                    <a:moveTo>
                      <a:pt x="122" y="392"/>
                    </a:moveTo>
                    <a:lnTo>
                      <a:pt x="130" y="394"/>
                    </a:lnTo>
                    <a:lnTo>
                      <a:pt x="149" y="400"/>
                    </a:lnTo>
                    <a:lnTo>
                      <a:pt x="176" y="402"/>
                    </a:lnTo>
                    <a:lnTo>
                      <a:pt x="207" y="402"/>
                    </a:lnTo>
                    <a:lnTo>
                      <a:pt x="229" y="388"/>
                    </a:lnTo>
                    <a:lnTo>
                      <a:pt x="242" y="365"/>
                    </a:lnTo>
                    <a:lnTo>
                      <a:pt x="238" y="320"/>
                    </a:lnTo>
                    <a:lnTo>
                      <a:pt x="213" y="254"/>
                    </a:lnTo>
                    <a:lnTo>
                      <a:pt x="184" y="204"/>
                    </a:lnTo>
                    <a:lnTo>
                      <a:pt x="159" y="167"/>
                    </a:lnTo>
                    <a:lnTo>
                      <a:pt x="135" y="138"/>
                    </a:lnTo>
                    <a:lnTo>
                      <a:pt x="122" y="117"/>
                    </a:lnTo>
                    <a:lnTo>
                      <a:pt x="114" y="94"/>
                    </a:lnTo>
                    <a:lnTo>
                      <a:pt x="118" y="70"/>
                    </a:lnTo>
                    <a:lnTo>
                      <a:pt x="134" y="37"/>
                    </a:lnTo>
                    <a:lnTo>
                      <a:pt x="166" y="0"/>
                    </a:lnTo>
                    <a:lnTo>
                      <a:pt x="155" y="6"/>
                    </a:lnTo>
                    <a:lnTo>
                      <a:pt x="132" y="28"/>
                    </a:lnTo>
                    <a:lnTo>
                      <a:pt x="97" y="59"/>
                    </a:lnTo>
                    <a:lnTo>
                      <a:pt x="62" y="99"/>
                    </a:lnTo>
                    <a:lnTo>
                      <a:pt x="27" y="144"/>
                    </a:lnTo>
                    <a:lnTo>
                      <a:pt x="6" y="191"/>
                    </a:lnTo>
                    <a:lnTo>
                      <a:pt x="0" y="237"/>
                    </a:lnTo>
                    <a:lnTo>
                      <a:pt x="17" y="284"/>
                    </a:lnTo>
                    <a:lnTo>
                      <a:pt x="40" y="318"/>
                    </a:lnTo>
                    <a:lnTo>
                      <a:pt x="60" y="346"/>
                    </a:lnTo>
                    <a:lnTo>
                      <a:pt x="71" y="363"/>
                    </a:lnTo>
                    <a:lnTo>
                      <a:pt x="83" y="375"/>
                    </a:lnTo>
                    <a:lnTo>
                      <a:pt x="91" y="381"/>
                    </a:lnTo>
                    <a:lnTo>
                      <a:pt x="99" y="384"/>
                    </a:lnTo>
                    <a:lnTo>
                      <a:pt x="108" y="386"/>
                    </a:lnTo>
                    <a:lnTo>
                      <a:pt x="122" y="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48" name="Freeform 161"/>
              <p:cNvSpPr>
                <a:spLocks/>
              </p:cNvSpPr>
              <p:nvPr/>
            </p:nvSpPr>
            <p:spPr bwMode="auto">
              <a:xfrm>
                <a:off x="6730649" y="3180920"/>
                <a:ext cx="66045" cy="112004"/>
              </a:xfrm>
              <a:custGeom>
                <a:avLst/>
                <a:gdLst>
                  <a:gd name="T0" fmla="*/ 64 w 215"/>
                  <a:gd name="T1" fmla="*/ 405 h 413"/>
                  <a:gd name="T2" fmla="*/ 68 w 215"/>
                  <a:gd name="T3" fmla="*/ 405 h 413"/>
                  <a:gd name="T4" fmla="*/ 85 w 215"/>
                  <a:gd name="T5" fmla="*/ 411 h 413"/>
                  <a:gd name="T6" fmla="*/ 105 w 215"/>
                  <a:gd name="T7" fmla="*/ 413 h 413"/>
                  <a:gd name="T8" fmla="*/ 132 w 215"/>
                  <a:gd name="T9" fmla="*/ 413 h 413"/>
                  <a:gd name="T10" fmla="*/ 153 w 215"/>
                  <a:gd name="T11" fmla="*/ 403 h 413"/>
                  <a:gd name="T12" fmla="*/ 171 w 215"/>
                  <a:gd name="T13" fmla="*/ 383 h 413"/>
                  <a:gd name="T14" fmla="*/ 178 w 215"/>
                  <a:gd name="T15" fmla="*/ 349 h 413"/>
                  <a:gd name="T16" fmla="*/ 176 w 215"/>
                  <a:gd name="T17" fmla="*/ 298 h 413"/>
                  <a:gd name="T18" fmla="*/ 163 w 215"/>
                  <a:gd name="T19" fmla="*/ 242 h 413"/>
                  <a:gd name="T20" fmla="*/ 151 w 215"/>
                  <a:gd name="T21" fmla="*/ 199 h 413"/>
                  <a:gd name="T22" fmla="*/ 140 w 215"/>
                  <a:gd name="T23" fmla="*/ 164 h 413"/>
                  <a:gd name="T24" fmla="*/ 136 w 215"/>
                  <a:gd name="T25" fmla="*/ 137 h 413"/>
                  <a:gd name="T26" fmla="*/ 136 w 215"/>
                  <a:gd name="T27" fmla="*/ 106 h 413"/>
                  <a:gd name="T28" fmla="*/ 149 w 215"/>
                  <a:gd name="T29" fmla="*/ 77 h 413"/>
                  <a:gd name="T30" fmla="*/ 175 w 215"/>
                  <a:gd name="T31" fmla="*/ 42 h 413"/>
                  <a:gd name="T32" fmla="*/ 215 w 215"/>
                  <a:gd name="T33" fmla="*/ 0 h 413"/>
                  <a:gd name="T34" fmla="*/ 204 w 215"/>
                  <a:gd name="T35" fmla="*/ 5 h 413"/>
                  <a:gd name="T36" fmla="*/ 175 w 215"/>
                  <a:gd name="T37" fmla="*/ 29 h 413"/>
                  <a:gd name="T38" fmla="*/ 136 w 215"/>
                  <a:gd name="T39" fmla="*/ 62 h 413"/>
                  <a:gd name="T40" fmla="*/ 93 w 215"/>
                  <a:gd name="T41" fmla="*/ 106 h 413"/>
                  <a:gd name="T42" fmla="*/ 50 w 215"/>
                  <a:gd name="T43" fmla="*/ 155 h 413"/>
                  <a:gd name="T44" fmla="*/ 19 w 215"/>
                  <a:gd name="T45" fmla="*/ 207 h 413"/>
                  <a:gd name="T46" fmla="*/ 0 w 215"/>
                  <a:gd name="T47" fmla="*/ 257 h 413"/>
                  <a:gd name="T48" fmla="*/ 6 w 215"/>
                  <a:gd name="T49" fmla="*/ 308 h 413"/>
                  <a:gd name="T50" fmla="*/ 21 w 215"/>
                  <a:gd name="T51" fmla="*/ 341 h 413"/>
                  <a:gd name="T52" fmla="*/ 43 w 215"/>
                  <a:gd name="T53" fmla="*/ 358 h 413"/>
                  <a:gd name="T54" fmla="*/ 64 w 215"/>
                  <a:gd name="T55" fmla="*/ 362 h 413"/>
                  <a:gd name="T56" fmla="*/ 81 w 215"/>
                  <a:gd name="T57" fmla="*/ 362 h 413"/>
                  <a:gd name="T58" fmla="*/ 91 w 215"/>
                  <a:gd name="T59" fmla="*/ 358 h 413"/>
                  <a:gd name="T60" fmla="*/ 95 w 215"/>
                  <a:gd name="T61" fmla="*/ 360 h 413"/>
                  <a:gd name="T62" fmla="*/ 85 w 215"/>
                  <a:gd name="T63" fmla="*/ 374 h 413"/>
                  <a:gd name="T64" fmla="*/ 64 w 215"/>
                  <a:gd name="T65" fmla="*/ 405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413">
                    <a:moveTo>
                      <a:pt x="64" y="405"/>
                    </a:moveTo>
                    <a:lnTo>
                      <a:pt x="68" y="405"/>
                    </a:lnTo>
                    <a:lnTo>
                      <a:pt x="85" y="411"/>
                    </a:lnTo>
                    <a:lnTo>
                      <a:pt x="105" y="413"/>
                    </a:lnTo>
                    <a:lnTo>
                      <a:pt x="132" y="413"/>
                    </a:lnTo>
                    <a:lnTo>
                      <a:pt x="153" y="403"/>
                    </a:lnTo>
                    <a:lnTo>
                      <a:pt x="171" y="383"/>
                    </a:lnTo>
                    <a:lnTo>
                      <a:pt x="178" y="349"/>
                    </a:lnTo>
                    <a:lnTo>
                      <a:pt x="176" y="298"/>
                    </a:lnTo>
                    <a:lnTo>
                      <a:pt x="163" y="242"/>
                    </a:lnTo>
                    <a:lnTo>
                      <a:pt x="151" y="199"/>
                    </a:lnTo>
                    <a:lnTo>
                      <a:pt x="140" y="164"/>
                    </a:lnTo>
                    <a:lnTo>
                      <a:pt x="136" y="137"/>
                    </a:lnTo>
                    <a:lnTo>
                      <a:pt x="136" y="106"/>
                    </a:lnTo>
                    <a:lnTo>
                      <a:pt x="149" y="77"/>
                    </a:lnTo>
                    <a:lnTo>
                      <a:pt x="175" y="42"/>
                    </a:lnTo>
                    <a:lnTo>
                      <a:pt x="215" y="0"/>
                    </a:lnTo>
                    <a:lnTo>
                      <a:pt x="204" y="5"/>
                    </a:lnTo>
                    <a:lnTo>
                      <a:pt x="175" y="29"/>
                    </a:lnTo>
                    <a:lnTo>
                      <a:pt x="136" y="62"/>
                    </a:lnTo>
                    <a:lnTo>
                      <a:pt x="93" y="106"/>
                    </a:lnTo>
                    <a:lnTo>
                      <a:pt x="50" y="155"/>
                    </a:lnTo>
                    <a:lnTo>
                      <a:pt x="19" y="207"/>
                    </a:lnTo>
                    <a:lnTo>
                      <a:pt x="0" y="257"/>
                    </a:lnTo>
                    <a:lnTo>
                      <a:pt x="6" y="308"/>
                    </a:lnTo>
                    <a:lnTo>
                      <a:pt x="21" y="341"/>
                    </a:lnTo>
                    <a:lnTo>
                      <a:pt x="43" y="358"/>
                    </a:lnTo>
                    <a:lnTo>
                      <a:pt x="64" y="362"/>
                    </a:lnTo>
                    <a:lnTo>
                      <a:pt x="81" y="362"/>
                    </a:lnTo>
                    <a:lnTo>
                      <a:pt x="91" y="358"/>
                    </a:lnTo>
                    <a:lnTo>
                      <a:pt x="95" y="360"/>
                    </a:lnTo>
                    <a:lnTo>
                      <a:pt x="85" y="374"/>
                    </a:lnTo>
                    <a:lnTo>
                      <a:pt x="64" y="40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49" name="Freeform 162"/>
              <p:cNvSpPr>
                <a:spLocks/>
              </p:cNvSpPr>
              <p:nvPr/>
            </p:nvSpPr>
            <p:spPr bwMode="auto">
              <a:xfrm>
                <a:off x="6283010" y="3207975"/>
                <a:ext cx="66045" cy="111463"/>
              </a:xfrm>
              <a:custGeom>
                <a:avLst/>
                <a:gdLst>
                  <a:gd name="T0" fmla="*/ 64 w 215"/>
                  <a:gd name="T1" fmla="*/ 406 h 413"/>
                  <a:gd name="T2" fmla="*/ 68 w 215"/>
                  <a:gd name="T3" fmla="*/ 406 h 413"/>
                  <a:gd name="T4" fmla="*/ 85 w 215"/>
                  <a:gd name="T5" fmla="*/ 412 h 413"/>
                  <a:gd name="T6" fmla="*/ 104 w 215"/>
                  <a:gd name="T7" fmla="*/ 413 h 413"/>
                  <a:gd name="T8" fmla="*/ 132 w 215"/>
                  <a:gd name="T9" fmla="*/ 412 h 413"/>
                  <a:gd name="T10" fmla="*/ 153 w 215"/>
                  <a:gd name="T11" fmla="*/ 402 h 413"/>
                  <a:gd name="T12" fmla="*/ 170 w 215"/>
                  <a:gd name="T13" fmla="*/ 382 h 413"/>
                  <a:gd name="T14" fmla="*/ 178 w 215"/>
                  <a:gd name="T15" fmla="*/ 348 h 413"/>
                  <a:gd name="T16" fmla="*/ 176 w 215"/>
                  <a:gd name="T17" fmla="*/ 297 h 413"/>
                  <a:gd name="T18" fmla="*/ 163 w 215"/>
                  <a:gd name="T19" fmla="*/ 241 h 413"/>
                  <a:gd name="T20" fmla="*/ 151 w 215"/>
                  <a:gd name="T21" fmla="*/ 198 h 413"/>
                  <a:gd name="T22" fmla="*/ 139 w 215"/>
                  <a:gd name="T23" fmla="*/ 163 h 413"/>
                  <a:gd name="T24" fmla="*/ 136 w 215"/>
                  <a:gd name="T25" fmla="*/ 136 h 413"/>
                  <a:gd name="T26" fmla="*/ 136 w 215"/>
                  <a:gd name="T27" fmla="*/ 107 h 413"/>
                  <a:gd name="T28" fmla="*/ 149 w 215"/>
                  <a:gd name="T29" fmla="*/ 78 h 413"/>
                  <a:gd name="T30" fmla="*/ 174 w 215"/>
                  <a:gd name="T31" fmla="*/ 43 h 413"/>
                  <a:gd name="T32" fmla="*/ 215 w 215"/>
                  <a:gd name="T33" fmla="*/ 0 h 413"/>
                  <a:gd name="T34" fmla="*/ 203 w 215"/>
                  <a:gd name="T35" fmla="*/ 6 h 413"/>
                  <a:gd name="T36" fmla="*/ 174 w 215"/>
                  <a:gd name="T37" fmla="*/ 30 h 413"/>
                  <a:gd name="T38" fmla="*/ 136 w 215"/>
                  <a:gd name="T39" fmla="*/ 62 h 413"/>
                  <a:gd name="T40" fmla="*/ 93 w 215"/>
                  <a:gd name="T41" fmla="*/ 107 h 413"/>
                  <a:gd name="T42" fmla="*/ 50 w 215"/>
                  <a:gd name="T43" fmla="*/ 154 h 413"/>
                  <a:gd name="T44" fmla="*/ 19 w 215"/>
                  <a:gd name="T45" fmla="*/ 206 h 413"/>
                  <a:gd name="T46" fmla="*/ 0 w 215"/>
                  <a:gd name="T47" fmla="*/ 256 h 413"/>
                  <a:gd name="T48" fmla="*/ 6 w 215"/>
                  <a:gd name="T49" fmla="*/ 307 h 413"/>
                  <a:gd name="T50" fmla="*/ 21 w 215"/>
                  <a:gd name="T51" fmla="*/ 342 h 413"/>
                  <a:gd name="T52" fmla="*/ 42 w 215"/>
                  <a:gd name="T53" fmla="*/ 359 h 413"/>
                  <a:gd name="T54" fmla="*/ 64 w 215"/>
                  <a:gd name="T55" fmla="*/ 363 h 413"/>
                  <a:gd name="T56" fmla="*/ 81 w 215"/>
                  <a:gd name="T57" fmla="*/ 361 h 413"/>
                  <a:gd name="T58" fmla="*/ 91 w 215"/>
                  <a:gd name="T59" fmla="*/ 357 h 413"/>
                  <a:gd name="T60" fmla="*/ 95 w 215"/>
                  <a:gd name="T61" fmla="*/ 361 h 413"/>
                  <a:gd name="T62" fmla="*/ 85 w 215"/>
                  <a:gd name="T63" fmla="*/ 375 h 413"/>
                  <a:gd name="T64" fmla="*/ 64 w 215"/>
                  <a:gd name="T65" fmla="*/ 406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413">
                    <a:moveTo>
                      <a:pt x="64" y="406"/>
                    </a:moveTo>
                    <a:lnTo>
                      <a:pt x="68" y="406"/>
                    </a:lnTo>
                    <a:lnTo>
                      <a:pt x="85" y="412"/>
                    </a:lnTo>
                    <a:lnTo>
                      <a:pt x="104" y="413"/>
                    </a:lnTo>
                    <a:lnTo>
                      <a:pt x="132" y="412"/>
                    </a:lnTo>
                    <a:lnTo>
                      <a:pt x="153" y="402"/>
                    </a:lnTo>
                    <a:lnTo>
                      <a:pt x="170" y="382"/>
                    </a:lnTo>
                    <a:lnTo>
                      <a:pt x="178" y="348"/>
                    </a:lnTo>
                    <a:lnTo>
                      <a:pt x="176" y="297"/>
                    </a:lnTo>
                    <a:lnTo>
                      <a:pt x="163" y="241"/>
                    </a:lnTo>
                    <a:lnTo>
                      <a:pt x="151" y="198"/>
                    </a:lnTo>
                    <a:lnTo>
                      <a:pt x="139" y="163"/>
                    </a:lnTo>
                    <a:lnTo>
                      <a:pt x="136" y="136"/>
                    </a:lnTo>
                    <a:lnTo>
                      <a:pt x="136" y="107"/>
                    </a:lnTo>
                    <a:lnTo>
                      <a:pt x="149" y="78"/>
                    </a:lnTo>
                    <a:lnTo>
                      <a:pt x="174" y="43"/>
                    </a:lnTo>
                    <a:lnTo>
                      <a:pt x="215" y="0"/>
                    </a:lnTo>
                    <a:lnTo>
                      <a:pt x="203" y="6"/>
                    </a:lnTo>
                    <a:lnTo>
                      <a:pt x="174" y="30"/>
                    </a:lnTo>
                    <a:lnTo>
                      <a:pt x="136" y="62"/>
                    </a:lnTo>
                    <a:lnTo>
                      <a:pt x="93" y="107"/>
                    </a:lnTo>
                    <a:lnTo>
                      <a:pt x="50" y="154"/>
                    </a:lnTo>
                    <a:lnTo>
                      <a:pt x="19" y="206"/>
                    </a:lnTo>
                    <a:lnTo>
                      <a:pt x="0" y="256"/>
                    </a:lnTo>
                    <a:lnTo>
                      <a:pt x="6" y="307"/>
                    </a:lnTo>
                    <a:lnTo>
                      <a:pt x="21" y="342"/>
                    </a:lnTo>
                    <a:lnTo>
                      <a:pt x="42" y="359"/>
                    </a:lnTo>
                    <a:lnTo>
                      <a:pt x="64" y="363"/>
                    </a:lnTo>
                    <a:lnTo>
                      <a:pt x="81" y="361"/>
                    </a:lnTo>
                    <a:lnTo>
                      <a:pt x="91" y="357"/>
                    </a:lnTo>
                    <a:lnTo>
                      <a:pt x="95" y="361"/>
                    </a:lnTo>
                    <a:lnTo>
                      <a:pt x="85" y="375"/>
                    </a:lnTo>
                    <a:lnTo>
                      <a:pt x="64" y="40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50" name="Freeform 163"/>
              <p:cNvSpPr>
                <a:spLocks/>
              </p:cNvSpPr>
              <p:nvPr/>
            </p:nvSpPr>
            <p:spPr bwMode="auto">
              <a:xfrm>
                <a:off x="6545356" y="3198776"/>
                <a:ext cx="71549" cy="108217"/>
              </a:xfrm>
              <a:custGeom>
                <a:avLst/>
                <a:gdLst>
                  <a:gd name="T0" fmla="*/ 147 w 235"/>
                  <a:gd name="T1" fmla="*/ 400 h 400"/>
                  <a:gd name="T2" fmla="*/ 151 w 235"/>
                  <a:gd name="T3" fmla="*/ 400 h 400"/>
                  <a:gd name="T4" fmla="*/ 169 w 235"/>
                  <a:gd name="T5" fmla="*/ 400 h 400"/>
                  <a:gd name="T6" fmla="*/ 188 w 235"/>
                  <a:gd name="T7" fmla="*/ 398 h 400"/>
                  <a:gd name="T8" fmla="*/ 211 w 235"/>
                  <a:gd name="T9" fmla="*/ 392 h 400"/>
                  <a:gd name="T10" fmla="*/ 225 w 235"/>
                  <a:gd name="T11" fmla="*/ 377 h 400"/>
                  <a:gd name="T12" fmla="*/ 235 w 235"/>
                  <a:gd name="T13" fmla="*/ 355 h 400"/>
                  <a:gd name="T14" fmla="*/ 229 w 235"/>
                  <a:gd name="T15" fmla="*/ 320 h 400"/>
                  <a:gd name="T16" fmla="*/ 207 w 235"/>
                  <a:gd name="T17" fmla="*/ 274 h 400"/>
                  <a:gd name="T18" fmla="*/ 173 w 235"/>
                  <a:gd name="T19" fmla="*/ 223 h 400"/>
                  <a:gd name="T20" fmla="*/ 143 w 235"/>
                  <a:gd name="T21" fmla="*/ 185 h 400"/>
                  <a:gd name="T22" fmla="*/ 120 w 235"/>
                  <a:gd name="T23" fmla="*/ 152 h 400"/>
                  <a:gd name="T24" fmla="*/ 105 w 235"/>
                  <a:gd name="T25" fmla="*/ 127 h 400"/>
                  <a:gd name="T26" fmla="*/ 95 w 235"/>
                  <a:gd name="T27" fmla="*/ 99 h 400"/>
                  <a:gd name="T28" fmla="*/ 99 w 235"/>
                  <a:gd name="T29" fmla="*/ 74 h 400"/>
                  <a:gd name="T30" fmla="*/ 112 w 235"/>
                  <a:gd name="T31" fmla="*/ 41 h 400"/>
                  <a:gd name="T32" fmla="*/ 142 w 235"/>
                  <a:gd name="T33" fmla="*/ 0 h 400"/>
                  <a:gd name="T34" fmla="*/ 132 w 235"/>
                  <a:gd name="T35" fmla="*/ 6 h 400"/>
                  <a:gd name="T36" fmla="*/ 109 w 235"/>
                  <a:gd name="T37" fmla="*/ 28 h 400"/>
                  <a:gd name="T38" fmla="*/ 78 w 235"/>
                  <a:gd name="T39" fmla="*/ 59 h 400"/>
                  <a:gd name="T40" fmla="*/ 47 w 235"/>
                  <a:gd name="T41" fmla="*/ 99 h 400"/>
                  <a:gd name="T42" fmla="*/ 17 w 235"/>
                  <a:gd name="T43" fmla="*/ 144 h 400"/>
                  <a:gd name="T44" fmla="*/ 2 w 235"/>
                  <a:gd name="T45" fmla="*/ 192 h 400"/>
                  <a:gd name="T46" fmla="*/ 0 w 235"/>
                  <a:gd name="T47" fmla="*/ 239 h 400"/>
                  <a:gd name="T48" fmla="*/ 23 w 235"/>
                  <a:gd name="T49" fmla="*/ 286 h 400"/>
                  <a:gd name="T50" fmla="*/ 54 w 235"/>
                  <a:gd name="T51" fmla="*/ 317 h 400"/>
                  <a:gd name="T52" fmla="*/ 87 w 235"/>
                  <a:gd name="T53" fmla="*/ 334 h 400"/>
                  <a:gd name="T54" fmla="*/ 114 w 235"/>
                  <a:gd name="T55" fmla="*/ 342 h 400"/>
                  <a:gd name="T56" fmla="*/ 140 w 235"/>
                  <a:gd name="T57" fmla="*/ 346 h 400"/>
                  <a:gd name="T58" fmla="*/ 153 w 235"/>
                  <a:gd name="T59" fmla="*/ 346 h 400"/>
                  <a:gd name="T60" fmla="*/ 163 w 235"/>
                  <a:gd name="T61" fmla="*/ 353 h 400"/>
                  <a:gd name="T62" fmla="*/ 161 w 235"/>
                  <a:gd name="T63" fmla="*/ 369 h 400"/>
                  <a:gd name="T64" fmla="*/ 147 w 235"/>
                  <a:gd name="T65" fmla="*/ 40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5" h="400">
                    <a:moveTo>
                      <a:pt x="147" y="400"/>
                    </a:moveTo>
                    <a:lnTo>
                      <a:pt x="151" y="400"/>
                    </a:lnTo>
                    <a:lnTo>
                      <a:pt x="169" y="400"/>
                    </a:lnTo>
                    <a:lnTo>
                      <a:pt x="188" y="398"/>
                    </a:lnTo>
                    <a:lnTo>
                      <a:pt x="211" y="392"/>
                    </a:lnTo>
                    <a:lnTo>
                      <a:pt x="225" y="377"/>
                    </a:lnTo>
                    <a:lnTo>
                      <a:pt x="235" y="355"/>
                    </a:lnTo>
                    <a:lnTo>
                      <a:pt x="229" y="320"/>
                    </a:lnTo>
                    <a:lnTo>
                      <a:pt x="207" y="274"/>
                    </a:lnTo>
                    <a:lnTo>
                      <a:pt x="173" y="223"/>
                    </a:lnTo>
                    <a:lnTo>
                      <a:pt x="143" y="185"/>
                    </a:lnTo>
                    <a:lnTo>
                      <a:pt x="120" y="152"/>
                    </a:lnTo>
                    <a:lnTo>
                      <a:pt x="105" y="127"/>
                    </a:lnTo>
                    <a:lnTo>
                      <a:pt x="95" y="99"/>
                    </a:lnTo>
                    <a:lnTo>
                      <a:pt x="99" y="74"/>
                    </a:lnTo>
                    <a:lnTo>
                      <a:pt x="112" y="41"/>
                    </a:lnTo>
                    <a:lnTo>
                      <a:pt x="142" y="0"/>
                    </a:lnTo>
                    <a:lnTo>
                      <a:pt x="132" y="6"/>
                    </a:lnTo>
                    <a:lnTo>
                      <a:pt x="109" y="28"/>
                    </a:lnTo>
                    <a:lnTo>
                      <a:pt x="78" y="59"/>
                    </a:lnTo>
                    <a:lnTo>
                      <a:pt x="47" y="99"/>
                    </a:lnTo>
                    <a:lnTo>
                      <a:pt x="17" y="144"/>
                    </a:lnTo>
                    <a:lnTo>
                      <a:pt x="2" y="192"/>
                    </a:lnTo>
                    <a:lnTo>
                      <a:pt x="0" y="239"/>
                    </a:lnTo>
                    <a:lnTo>
                      <a:pt x="23" y="286"/>
                    </a:lnTo>
                    <a:lnTo>
                      <a:pt x="54" y="317"/>
                    </a:lnTo>
                    <a:lnTo>
                      <a:pt x="87" y="334"/>
                    </a:lnTo>
                    <a:lnTo>
                      <a:pt x="114" y="342"/>
                    </a:lnTo>
                    <a:lnTo>
                      <a:pt x="140" y="346"/>
                    </a:lnTo>
                    <a:lnTo>
                      <a:pt x="153" y="346"/>
                    </a:lnTo>
                    <a:lnTo>
                      <a:pt x="163" y="353"/>
                    </a:lnTo>
                    <a:lnTo>
                      <a:pt x="161" y="369"/>
                    </a:lnTo>
                    <a:lnTo>
                      <a:pt x="147" y="4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51" name="Freeform 164"/>
              <p:cNvSpPr>
                <a:spLocks/>
              </p:cNvSpPr>
              <p:nvPr/>
            </p:nvSpPr>
            <p:spPr bwMode="auto">
              <a:xfrm>
                <a:off x="6417547" y="3145209"/>
                <a:ext cx="69103" cy="119579"/>
              </a:xfrm>
              <a:custGeom>
                <a:avLst/>
                <a:gdLst>
                  <a:gd name="T0" fmla="*/ 140 w 225"/>
                  <a:gd name="T1" fmla="*/ 442 h 442"/>
                  <a:gd name="T2" fmla="*/ 130 w 225"/>
                  <a:gd name="T3" fmla="*/ 440 h 442"/>
                  <a:gd name="T4" fmla="*/ 107 w 225"/>
                  <a:gd name="T5" fmla="*/ 436 h 442"/>
                  <a:gd name="T6" fmla="*/ 76 w 225"/>
                  <a:gd name="T7" fmla="*/ 426 h 442"/>
                  <a:gd name="T8" fmla="*/ 47 w 225"/>
                  <a:gd name="T9" fmla="*/ 413 h 442"/>
                  <a:gd name="T10" fmla="*/ 17 w 225"/>
                  <a:gd name="T11" fmla="*/ 389 h 442"/>
                  <a:gd name="T12" fmla="*/ 2 w 225"/>
                  <a:gd name="T13" fmla="*/ 360 h 442"/>
                  <a:gd name="T14" fmla="*/ 0 w 225"/>
                  <a:gd name="T15" fmla="*/ 322 h 442"/>
                  <a:gd name="T16" fmla="*/ 23 w 225"/>
                  <a:gd name="T17" fmla="*/ 273 h 442"/>
                  <a:gd name="T18" fmla="*/ 54 w 225"/>
                  <a:gd name="T19" fmla="*/ 223 h 442"/>
                  <a:gd name="T20" fmla="*/ 83 w 225"/>
                  <a:gd name="T21" fmla="*/ 184 h 442"/>
                  <a:gd name="T22" fmla="*/ 105 w 225"/>
                  <a:gd name="T23" fmla="*/ 151 h 442"/>
                  <a:gd name="T24" fmla="*/ 122 w 225"/>
                  <a:gd name="T25" fmla="*/ 126 h 442"/>
                  <a:gd name="T26" fmla="*/ 128 w 225"/>
                  <a:gd name="T27" fmla="*/ 99 h 442"/>
                  <a:gd name="T28" fmla="*/ 128 w 225"/>
                  <a:gd name="T29" fmla="*/ 73 h 442"/>
                  <a:gd name="T30" fmla="*/ 112 w 225"/>
                  <a:gd name="T31" fmla="*/ 40 h 442"/>
                  <a:gd name="T32" fmla="*/ 87 w 225"/>
                  <a:gd name="T33" fmla="*/ 0 h 442"/>
                  <a:gd name="T34" fmla="*/ 95 w 225"/>
                  <a:gd name="T35" fmla="*/ 6 h 442"/>
                  <a:gd name="T36" fmla="*/ 118 w 225"/>
                  <a:gd name="T37" fmla="*/ 27 h 442"/>
                  <a:gd name="T38" fmla="*/ 147 w 225"/>
                  <a:gd name="T39" fmla="*/ 60 h 442"/>
                  <a:gd name="T40" fmla="*/ 180 w 225"/>
                  <a:gd name="T41" fmla="*/ 101 h 442"/>
                  <a:gd name="T42" fmla="*/ 206 w 225"/>
                  <a:gd name="T43" fmla="*/ 145 h 442"/>
                  <a:gd name="T44" fmla="*/ 225 w 225"/>
                  <a:gd name="T45" fmla="*/ 194 h 442"/>
                  <a:gd name="T46" fmla="*/ 225 w 225"/>
                  <a:gd name="T47" fmla="*/ 240 h 442"/>
                  <a:gd name="T48" fmla="*/ 206 w 225"/>
                  <a:gd name="T49" fmla="*/ 287 h 442"/>
                  <a:gd name="T50" fmla="*/ 173 w 225"/>
                  <a:gd name="T51" fmla="*/ 320 h 442"/>
                  <a:gd name="T52" fmla="*/ 147 w 225"/>
                  <a:gd name="T53" fmla="*/ 341 h 442"/>
                  <a:gd name="T54" fmla="*/ 130 w 225"/>
                  <a:gd name="T55" fmla="*/ 356 h 442"/>
                  <a:gd name="T56" fmla="*/ 118 w 225"/>
                  <a:gd name="T57" fmla="*/ 368 h 442"/>
                  <a:gd name="T58" fmla="*/ 112 w 225"/>
                  <a:gd name="T59" fmla="*/ 376 h 442"/>
                  <a:gd name="T60" fmla="*/ 114 w 225"/>
                  <a:gd name="T61" fmla="*/ 389 h 442"/>
                  <a:gd name="T62" fmla="*/ 122 w 225"/>
                  <a:gd name="T63" fmla="*/ 409 h 442"/>
                  <a:gd name="T64" fmla="*/ 140 w 225"/>
                  <a:gd name="T65" fmla="*/ 442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5" h="442">
                    <a:moveTo>
                      <a:pt x="140" y="442"/>
                    </a:moveTo>
                    <a:lnTo>
                      <a:pt x="130" y="440"/>
                    </a:lnTo>
                    <a:lnTo>
                      <a:pt x="107" y="436"/>
                    </a:lnTo>
                    <a:lnTo>
                      <a:pt x="76" y="426"/>
                    </a:lnTo>
                    <a:lnTo>
                      <a:pt x="47" y="413"/>
                    </a:lnTo>
                    <a:lnTo>
                      <a:pt x="17" y="389"/>
                    </a:lnTo>
                    <a:lnTo>
                      <a:pt x="2" y="360"/>
                    </a:lnTo>
                    <a:lnTo>
                      <a:pt x="0" y="322"/>
                    </a:lnTo>
                    <a:lnTo>
                      <a:pt x="23" y="273"/>
                    </a:lnTo>
                    <a:lnTo>
                      <a:pt x="54" y="223"/>
                    </a:lnTo>
                    <a:lnTo>
                      <a:pt x="83" y="184"/>
                    </a:lnTo>
                    <a:lnTo>
                      <a:pt x="105" y="151"/>
                    </a:lnTo>
                    <a:lnTo>
                      <a:pt x="122" y="126"/>
                    </a:lnTo>
                    <a:lnTo>
                      <a:pt x="128" y="99"/>
                    </a:lnTo>
                    <a:lnTo>
                      <a:pt x="128" y="73"/>
                    </a:lnTo>
                    <a:lnTo>
                      <a:pt x="112" y="40"/>
                    </a:lnTo>
                    <a:lnTo>
                      <a:pt x="87" y="0"/>
                    </a:lnTo>
                    <a:lnTo>
                      <a:pt x="95" y="6"/>
                    </a:lnTo>
                    <a:lnTo>
                      <a:pt x="118" y="27"/>
                    </a:lnTo>
                    <a:lnTo>
                      <a:pt x="147" y="60"/>
                    </a:lnTo>
                    <a:lnTo>
                      <a:pt x="180" y="101"/>
                    </a:lnTo>
                    <a:lnTo>
                      <a:pt x="206" y="145"/>
                    </a:lnTo>
                    <a:lnTo>
                      <a:pt x="225" y="194"/>
                    </a:lnTo>
                    <a:lnTo>
                      <a:pt x="225" y="240"/>
                    </a:lnTo>
                    <a:lnTo>
                      <a:pt x="206" y="287"/>
                    </a:lnTo>
                    <a:lnTo>
                      <a:pt x="173" y="320"/>
                    </a:lnTo>
                    <a:lnTo>
                      <a:pt x="147" y="341"/>
                    </a:lnTo>
                    <a:lnTo>
                      <a:pt x="130" y="356"/>
                    </a:lnTo>
                    <a:lnTo>
                      <a:pt x="118" y="368"/>
                    </a:lnTo>
                    <a:lnTo>
                      <a:pt x="112" y="376"/>
                    </a:lnTo>
                    <a:lnTo>
                      <a:pt x="114" y="389"/>
                    </a:lnTo>
                    <a:lnTo>
                      <a:pt x="122" y="409"/>
                    </a:lnTo>
                    <a:lnTo>
                      <a:pt x="140" y="44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52" name="Freeform 165"/>
              <p:cNvSpPr>
                <a:spLocks/>
              </p:cNvSpPr>
              <p:nvPr/>
            </p:nvSpPr>
            <p:spPr bwMode="auto">
              <a:xfrm>
                <a:off x="5789507" y="3214468"/>
                <a:ext cx="68491" cy="119038"/>
              </a:xfrm>
              <a:custGeom>
                <a:avLst/>
                <a:gdLst>
                  <a:gd name="T0" fmla="*/ 140 w 225"/>
                  <a:gd name="T1" fmla="*/ 440 h 440"/>
                  <a:gd name="T2" fmla="*/ 130 w 225"/>
                  <a:gd name="T3" fmla="*/ 438 h 440"/>
                  <a:gd name="T4" fmla="*/ 107 w 225"/>
                  <a:gd name="T5" fmla="*/ 434 h 440"/>
                  <a:gd name="T6" fmla="*/ 76 w 225"/>
                  <a:gd name="T7" fmla="*/ 424 h 440"/>
                  <a:gd name="T8" fmla="*/ 47 w 225"/>
                  <a:gd name="T9" fmla="*/ 411 h 440"/>
                  <a:gd name="T10" fmla="*/ 18 w 225"/>
                  <a:gd name="T11" fmla="*/ 387 h 440"/>
                  <a:gd name="T12" fmla="*/ 2 w 225"/>
                  <a:gd name="T13" fmla="*/ 358 h 440"/>
                  <a:gd name="T14" fmla="*/ 0 w 225"/>
                  <a:gd name="T15" fmla="*/ 320 h 440"/>
                  <a:gd name="T16" fmla="*/ 24 w 225"/>
                  <a:gd name="T17" fmla="*/ 271 h 440"/>
                  <a:gd name="T18" fmla="*/ 55 w 225"/>
                  <a:gd name="T19" fmla="*/ 221 h 440"/>
                  <a:gd name="T20" fmla="*/ 84 w 225"/>
                  <a:gd name="T21" fmla="*/ 184 h 440"/>
                  <a:gd name="T22" fmla="*/ 105 w 225"/>
                  <a:gd name="T23" fmla="*/ 151 h 440"/>
                  <a:gd name="T24" fmla="*/ 122 w 225"/>
                  <a:gd name="T25" fmla="*/ 126 h 440"/>
                  <a:gd name="T26" fmla="*/ 128 w 225"/>
                  <a:gd name="T27" fmla="*/ 99 h 440"/>
                  <a:gd name="T28" fmla="*/ 128 w 225"/>
                  <a:gd name="T29" fmla="*/ 73 h 440"/>
                  <a:gd name="T30" fmla="*/ 113 w 225"/>
                  <a:gd name="T31" fmla="*/ 40 h 440"/>
                  <a:gd name="T32" fmla="*/ 88 w 225"/>
                  <a:gd name="T33" fmla="*/ 0 h 440"/>
                  <a:gd name="T34" fmla="*/ 95 w 225"/>
                  <a:gd name="T35" fmla="*/ 5 h 440"/>
                  <a:gd name="T36" fmla="*/ 119 w 225"/>
                  <a:gd name="T37" fmla="*/ 27 h 440"/>
                  <a:gd name="T38" fmla="*/ 148 w 225"/>
                  <a:gd name="T39" fmla="*/ 58 h 440"/>
                  <a:gd name="T40" fmla="*/ 181 w 225"/>
                  <a:gd name="T41" fmla="*/ 99 h 440"/>
                  <a:gd name="T42" fmla="*/ 206 w 225"/>
                  <a:gd name="T43" fmla="*/ 143 h 440"/>
                  <a:gd name="T44" fmla="*/ 225 w 225"/>
                  <a:gd name="T45" fmla="*/ 192 h 440"/>
                  <a:gd name="T46" fmla="*/ 225 w 225"/>
                  <a:gd name="T47" fmla="*/ 238 h 440"/>
                  <a:gd name="T48" fmla="*/ 206 w 225"/>
                  <a:gd name="T49" fmla="*/ 285 h 440"/>
                  <a:gd name="T50" fmla="*/ 173 w 225"/>
                  <a:gd name="T51" fmla="*/ 318 h 440"/>
                  <a:gd name="T52" fmla="*/ 148 w 225"/>
                  <a:gd name="T53" fmla="*/ 341 h 440"/>
                  <a:gd name="T54" fmla="*/ 130 w 225"/>
                  <a:gd name="T55" fmla="*/ 356 h 440"/>
                  <a:gd name="T56" fmla="*/ 119 w 225"/>
                  <a:gd name="T57" fmla="*/ 368 h 440"/>
                  <a:gd name="T58" fmla="*/ 113 w 225"/>
                  <a:gd name="T59" fmla="*/ 376 h 440"/>
                  <a:gd name="T60" fmla="*/ 115 w 225"/>
                  <a:gd name="T61" fmla="*/ 389 h 440"/>
                  <a:gd name="T62" fmla="*/ 122 w 225"/>
                  <a:gd name="T63" fmla="*/ 409 h 440"/>
                  <a:gd name="T64" fmla="*/ 140 w 225"/>
                  <a:gd name="T65" fmla="*/ 44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5" h="440">
                    <a:moveTo>
                      <a:pt x="140" y="440"/>
                    </a:moveTo>
                    <a:lnTo>
                      <a:pt x="130" y="438"/>
                    </a:lnTo>
                    <a:lnTo>
                      <a:pt x="107" y="434"/>
                    </a:lnTo>
                    <a:lnTo>
                      <a:pt x="76" y="424"/>
                    </a:lnTo>
                    <a:lnTo>
                      <a:pt x="47" y="411"/>
                    </a:lnTo>
                    <a:lnTo>
                      <a:pt x="18" y="387"/>
                    </a:lnTo>
                    <a:lnTo>
                      <a:pt x="2" y="358"/>
                    </a:lnTo>
                    <a:lnTo>
                      <a:pt x="0" y="320"/>
                    </a:lnTo>
                    <a:lnTo>
                      <a:pt x="24" y="271"/>
                    </a:lnTo>
                    <a:lnTo>
                      <a:pt x="55" y="221"/>
                    </a:lnTo>
                    <a:lnTo>
                      <a:pt x="84" y="184"/>
                    </a:lnTo>
                    <a:lnTo>
                      <a:pt x="105" y="151"/>
                    </a:lnTo>
                    <a:lnTo>
                      <a:pt x="122" y="126"/>
                    </a:lnTo>
                    <a:lnTo>
                      <a:pt x="128" y="99"/>
                    </a:lnTo>
                    <a:lnTo>
                      <a:pt x="128" y="73"/>
                    </a:lnTo>
                    <a:lnTo>
                      <a:pt x="113" y="40"/>
                    </a:lnTo>
                    <a:lnTo>
                      <a:pt x="88" y="0"/>
                    </a:lnTo>
                    <a:lnTo>
                      <a:pt x="95" y="5"/>
                    </a:lnTo>
                    <a:lnTo>
                      <a:pt x="119" y="27"/>
                    </a:lnTo>
                    <a:lnTo>
                      <a:pt x="148" y="58"/>
                    </a:lnTo>
                    <a:lnTo>
                      <a:pt x="181" y="99"/>
                    </a:lnTo>
                    <a:lnTo>
                      <a:pt x="206" y="143"/>
                    </a:lnTo>
                    <a:lnTo>
                      <a:pt x="225" y="192"/>
                    </a:lnTo>
                    <a:lnTo>
                      <a:pt x="225" y="238"/>
                    </a:lnTo>
                    <a:lnTo>
                      <a:pt x="206" y="285"/>
                    </a:lnTo>
                    <a:lnTo>
                      <a:pt x="173" y="318"/>
                    </a:lnTo>
                    <a:lnTo>
                      <a:pt x="148" y="341"/>
                    </a:lnTo>
                    <a:lnTo>
                      <a:pt x="130" y="356"/>
                    </a:lnTo>
                    <a:lnTo>
                      <a:pt x="119" y="368"/>
                    </a:lnTo>
                    <a:lnTo>
                      <a:pt x="113" y="376"/>
                    </a:lnTo>
                    <a:lnTo>
                      <a:pt x="115" y="389"/>
                    </a:lnTo>
                    <a:lnTo>
                      <a:pt x="122" y="409"/>
                    </a:lnTo>
                    <a:lnTo>
                      <a:pt x="140" y="4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53" name="Freeform 166"/>
              <p:cNvSpPr>
                <a:spLocks/>
              </p:cNvSpPr>
              <p:nvPr/>
            </p:nvSpPr>
            <p:spPr bwMode="auto">
              <a:xfrm>
                <a:off x="6434058" y="3196071"/>
                <a:ext cx="34246" cy="48156"/>
              </a:xfrm>
              <a:custGeom>
                <a:avLst/>
                <a:gdLst>
                  <a:gd name="T0" fmla="*/ 43 w 113"/>
                  <a:gd name="T1" fmla="*/ 176 h 176"/>
                  <a:gd name="T2" fmla="*/ 43 w 113"/>
                  <a:gd name="T3" fmla="*/ 172 h 176"/>
                  <a:gd name="T4" fmla="*/ 43 w 113"/>
                  <a:gd name="T5" fmla="*/ 168 h 176"/>
                  <a:gd name="T6" fmla="*/ 45 w 113"/>
                  <a:gd name="T7" fmla="*/ 159 h 176"/>
                  <a:gd name="T8" fmla="*/ 49 w 113"/>
                  <a:gd name="T9" fmla="*/ 149 h 176"/>
                  <a:gd name="T10" fmla="*/ 53 w 113"/>
                  <a:gd name="T11" fmla="*/ 136 h 176"/>
                  <a:gd name="T12" fmla="*/ 60 w 113"/>
                  <a:gd name="T13" fmla="*/ 124 h 176"/>
                  <a:gd name="T14" fmla="*/ 68 w 113"/>
                  <a:gd name="T15" fmla="*/ 110 h 176"/>
                  <a:gd name="T16" fmla="*/ 80 w 113"/>
                  <a:gd name="T17" fmla="*/ 99 h 176"/>
                  <a:gd name="T18" fmla="*/ 88 w 113"/>
                  <a:gd name="T19" fmla="*/ 85 h 176"/>
                  <a:gd name="T20" fmla="*/ 97 w 113"/>
                  <a:gd name="T21" fmla="*/ 75 h 176"/>
                  <a:gd name="T22" fmla="*/ 103 w 113"/>
                  <a:gd name="T23" fmla="*/ 64 h 176"/>
                  <a:gd name="T24" fmla="*/ 111 w 113"/>
                  <a:gd name="T25" fmla="*/ 56 h 176"/>
                  <a:gd name="T26" fmla="*/ 111 w 113"/>
                  <a:gd name="T27" fmla="*/ 44 h 176"/>
                  <a:gd name="T28" fmla="*/ 113 w 113"/>
                  <a:gd name="T29" fmla="*/ 33 h 176"/>
                  <a:gd name="T30" fmla="*/ 111 w 113"/>
                  <a:gd name="T31" fmla="*/ 17 h 176"/>
                  <a:gd name="T32" fmla="*/ 107 w 113"/>
                  <a:gd name="T33" fmla="*/ 0 h 176"/>
                  <a:gd name="T34" fmla="*/ 97 w 113"/>
                  <a:gd name="T35" fmla="*/ 2 h 176"/>
                  <a:gd name="T36" fmla="*/ 78 w 113"/>
                  <a:gd name="T37" fmla="*/ 13 h 176"/>
                  <a:gd name="T38" fmla="*/ 53 w 113"/>
                  <a:gd name="T39" fmla="*/ 31 h 176"/>
                  <a:gd name="T40" fmla="*/ 28 w 113"/>
                  <a:gd name="T41" fmla="*/ 56 h 176"/>
                  <a:gd name="T42" fmla="*/ 8 w 113"/>
                  <a:gd name="T43" fmla="*/ 81 h 176"/>
                  <a:gd name="T44" fmla="*/ 0 w 113"/>
                  <a:gd name="T45" fmla="*/ 112 h 176"/>
                  <a:gd name="T46" fmla="*/ 10 w 113"/>
                  <a:gd name="T47" fmla="*/ 143 h 176"/>
                  <a:gd name="T48" fmla="*/ 43 w 113"/>
                  <a:gd name="T49" fmla="*/ 17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3" h="176">
                    <a:moveTo>
                      <a:pt x="43" y="176"/>
                    </a:moveTo>
                    <a:lnTo>
                      <a:pt x="43" y="172"/>
                    </a:lnTo>
                    <a:lnTo>
                      <a:pt x="43" y="168"/>
                    </a:lnTo>
                    <a:lnTo>
                      <a:pt x="45" y="159"/>
                    </a:lnTo>
                    <a:lnTo>
                      <a:pt x="49" y="149"/>
                    </a:lnTo>
                    <a:lnTo>
                      <a:pt x="53" y="136"/>
                    </a:lnTo>
                    <a:lnTo>
                      <a:pt x="60" y="124"/>
                    </a:lnTo>
                    <a:lnTo>
                      <a:pt x="68" y="110"/>
                    </a:lnTo>
                    <a:lnTo>
                      <a:pt x="80" y="99"/>
                    </a:lnTo>
                    <a:lnTo>
                      <a:pt x="88" y="85"/>
                    </a:lnTo>
                    <a:lnTo>
                      <a:pt x="97" y="75"/>
                    </a:lnTo>
                    <a:lnTo>
                      <a:pt x="103" y="64"/>
                    </a:lnTo>
                    <a:lnTo>
                      <a:pt x="111" y="56"/>
                    </a:lnTo>
                    <a:lnTo>
                      <a:pt x="111" y="44"/>
                    </a:lnTo>
                    <a:lnTo>
                      <a:pt x="113" y="33"/>
                    </a:lnTo>
                    <a:lnTo>
                      <a:pt x="111" y="17"/>
                    </a:lnTo>
                    <a:lnTo>
                      <a:pt x="107" y="0"/>
                    </a:lnTo>
                    <a:lnTo>
                      <a:pt x="97" y="2"/>
                    </a:lnTo>
                    <a:lnTo>
                      <a:pt x="78" y="13"/>
                    </a:lnTo>
                    <a:lnTo>
                      <a:pt x="53" y="31"/>
                    </a:lnTo>
                    <a:lnTo>
                      <a:pt x="28" y="56"/>
                    </a:lnTo>
                    <a:lnTo>
                      <a:pt x="8" y="81"/>
                    </a:lnTo>
                    <a:lnTo>
                      <a:pt x="0" y="112"/>
                    </a:lnTo>
                    <a:lnTo>
                      <a:pt x="10" y="143"/>
                    </a:lnTo>
                    <a:lnTo>
                      <a:pt x="43" y="176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54" name="Freeform 167"/>
              <p:cNvSpPr>
                <a:spLocks/>
              </p:cNvSpPr>
              <p:nvPr/>
            </p:nvSpPr>
            <p:spPr bwMode="auto">
              <a:xfrm>
                <a:off x="6564925" y="3249097"/>
                <a:ext cx="34857" cy="42205"/>
              </a:xfrm>
              <a:custGeom>
                <a:avLst/>
                <a:gdLst>
                  <a:gd name="T0" fmla="*/ 114 w 114"/>
                  <a:gd name="T1" fmla="*/ 155 h 155"/>
                  <a:gd name="T2" fmla="*/ 109 w 114"/>
                  <a:gd name="T3" fmla="*/ 147 h 155"/>
                  <a:gd name="T4" fmla="*/ 97 w 114"/>
                  <a:gd name="T5" fmla="*/ 130 h 155"/>
                  <a:gd name="T6" fmla="*/ 91 w 114"/>
                  <a:gd name="T7" fmla="*/ 118 h 155"/>
                  <a:gd name="T8" fmla="*/ 85 w 114"/>
                  <a:gd name="T9" fmla="*/ 106 h 155"/>
                  <a:gd name="T10" fmla="*/ 81 w 114"/>
                  <a:gd name="T11" fmla="*/ 95 h 155"/>
                  <a:gd name="T12" fmla="*/ 81 w 114"/>
                  <a:gd name="T13" fmla="*/ 85 h 155"/>
                  <a:gd name="T14" fmla="*/ 79 w 114"/>
                  <a:gd name="T15" fmla="*/ 73 h 155"/>
                  <a:gd name="T16" fmla="*/ 78 w 114"/>
                  <a:gd name="T17" fmla="*/ 64 h 155"/>
                  <a:gd name="T18" fmla="*/ 76 w 114"/>
                  <a:gd name="T19" fmla="*/ 52 h 155"/>
                  <a:gd name="T20" fmla="*/ 74 w 114"/>
                  <a:gd name="T21" fmla="*/ 44 h 155"/>
                  <a:gd name="T22" fmla="*/ 66 w 114"/>
                  <a:gd name="T23" fmla="*/ 35 h 155"/>
                  <a:gd name="T24" fmla="*/ 56 w 114"/>
                  <a:gd name="T25" fmla="*/ 25 h 155"/>
                  <a:gd name="T26" fmla="*/ 41 w 114"/>
                  <a:gd name="T27" fmla="*/ 11 h 155"/>
                  <a:gd name="T28" fmla="*/ 23 w 114"/>
                  <a:gd name="T29" fmla="*/ 0 h 155"/>
                  <a:gd name="T30" fmla="*/ 19 w 114"/>
                  <a:gd name="T31" fmla="*/ 4 h 155"/>
                  <a:gd name="T32" fmla="*/ 12 w 114"/>
                  <a:gd name="T33" fmla="*/ 15 h 155"/>
                  <a:gd name="T34" fmla="*/ 2 w 114"/>
                  <a:gd name="T35" fmla="*/ 33 h 155"/>
                  <a:gd name="T36" fmla="*/ 0 w 114"/>
                  <a:gd name="T37" fmla="*/ 58 h 155"/>
                  <a:gd name="T38" fmla="*/ 4 w 114"/>
                  <a:gd name="T39" fmla="*/ 81 h 155"/>
                  <a:gd name="T40" fmla="*/ 21 w 114"/>
                  <a:gd name="T41" fmla="*/ 108 h 155"/>
                  <a:gd name="T42" fmla="*/ 56 w 114"/>
                  <a:gd name="T43" fmla="*/ 131 h 155"/>
                  <a:gd name="T44" fmla="*/ 114 w 114"/>
                  <a:gd name="T45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4" h="155">
                    <a:moveTo>
                      <a:pt x="114" y="155"/>
                    </a:moveTo>
                    <a:lnTo>
                      <a:pt x="109" y="147"/>
                    </a:lnTo>
                    <a:lnTo>
                      <a:pt x="97" y="130"/>
                    </a:lnTo>
                    <a:lnTo>
                      <a:pt x="91" y="118"/>
                    </a:lnTo>
                    <a:lnTo>
                      <a:pt x="85" y="106"/>
                    </a:lnTo>
                    <a:lnTo>
                      <a:pt x="81" y="95"/>
                    </a:lnTo>
                    <a:lnTo>
                      <a:pt x="81" y="85"/>
                    </a:lnTo>
                    <a:lnTo>
                      <a:pt x="79" y="73"/>
                    </a:lnTo>
                    <a:lnTo>
                      <a:pt x="78" y="64"/>
                    </a:lnTo>
                    <a:lnTo>
                      <a:pt x="76" y="52"/>
                    </a:lnTo>
                    <a:lnTo>
                      <a:pt x="74" y="44"/>
                    </a:lnTo>
                    <a:lnTo>
                      <a:pt x="66" y="35"/>
                    </a:lnTo>
                    <a:lnTo>
                      <a:pt x="56" y="25"/>
                    </a:lnTo>
                    <a:lnTo>
                      <a:pt x="41" y="11"/>
                    </a:lnTo>
                    <a:lnTo>
                      <a:pt x="23" y="0"/>
                    </a:lnTo>
                    <a:lnTo>
                      <a:pt x="19" y="4"/>
                    </a:lnTo>
                    <a:lnTo>
                      <a:pt x="12" y="15"/>
                    </a:lnTo>
                    <a:lnTo>
                      <a:pt x="2" y="33"/>
                    </a:lnTo>
                    <a:lnTo>
                      <a:pt x="0" y="58"/>
                    </a:lnTo>
                    <a:lnTo>
                      <a:pt x="4" y="81"/>
                    </a:lnTo>
                    <a:lnTo>
                      <a:pt x="21" y="108"/>
                    </a:lnTo>
                    <a:lnTo>
                      <a:pt x="56" y="131"/>
                    </a:lnTo>
                    <a:lnTo>
                      <a:pt x="114" y="155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55" name="Freeform 168"/>
              <p:cNvSpPr>
                <a:spLocks/>
              </p:cNvSpPr>
              <p:nvPr/>
            </p:nvSpPr>
            <p:spPr bwMode="auto">
              <a:xfrm>
                <a:off x="6745938" y="3232864"/>
                <a:ext cx="23849" cy="41663"/>
              </a:xfrm>
              <a:custGeom>
                <a:avLst/>
                <a:gdLst>
                  <a:gd name="T0" fmla="*/ 74 w 78"/>
                  <a:gd name="T1" fmla="*/ 153 h 153"/>
                  <a:gd name="T2" fmla="*/ 70 w 78"/>
                  <a:gd name="T3" fmla="*/ 145 h 153"/>
                  <a:gd name="T4" fmla="*/ 66 w 78"/>
                  <a:gd name="T5" fmla="*/ 129 h 153"/>
                  <a:gd name="T6" fmla="*/ 64 w 78"/>
                  <a:gd name="T7" fmla="*/ 118 h 153"/>
                  <a:gd name="T8" fmla="*/ 64 w 78"/>
                  <a:gd name="T9" fmla="*/ 106 h 153"/>
                  <a:gd name="T10" fmla="*/ 64 w 78"/>
                  <a:gd name="T11" fmla="*/ 95 h 153"/>
                  <a:gd name="T12" fmla="*/ 70 w 78"/>
                  <a:gd name="T13" fmla="*/ 83 h 153"/>
                  <a:gd name="T14" fmla="*/ 72 w 78"/>
                  <a:gd name="T15" fmla="*/ 71 h 153"/>
                  <a:gd name="T16" fmla="*/ 76 w 78"/>
                  <a:gd name="T17" fmla="*/ 62 h 153"/>
                  <a:gd name="T18" fmla="*/ 76 w 78"/>
                  <a:gd name="T19" fmla="*/ 52 h 153"/>
                  <a:gd name="T20" fmla="*/ 78 w 78"/>
                  <a:gd name="T21" fmla="*/ 44 h 153"/>
                  <a:gd name="T22" fmla="*/ 76 w 78"/>
                  <a:gd name="T23" fmla="*/ 34 h 153"/>
                  <a:gd name="T24" fmla="*/ 70 w 78"/>
                  <a:gd name="T25" fmla="*/ 25 h 153"/>
                  <a:gd name="T26" fmla="*/ 63 w 78"/>
                  <a:gd name="T27" fmla="*/ 11 h 153"/>
                  <a:gd name="T28" fmla="*/ 51 w 78"/>
                  <a:gd name="T29" fmla="*/ 0 h 153"/>
                  <a:gd name="T30" fmla="*/ 45 w 78"/>
                  <a:gd name="T31" fmla="*/ 3 h 153"/>
                  <a:gd name="T32" fmla="*/ 33 w 78"/>
                  <a:gd name="T33" fmla="*/ 15 h 153"/>
                  <a:gd name="T34" fmla="*/ 18 w 78"/>
                  <a:gd name="T35" fmla="*/ 32 h 153"/>
                  <a:gd name="T36" fmla="*/ 6 w 78"/>
                  <a:gd name="T37" fmla="*/ 58 h 153"/>
                  <a:gd name="T38" fmla="*/ 0 w 78"/>
                  <a:gd name="T39" fmla="*/ 81 h 153"/>
                  <a:gd name="T40" fmla="*/ 8 w 78"/>
                  <a:gd name="T41" fmla="*/ 106 h 153"/>
                  <a:gd name="T42" fmla="*/ 30 w 78"/>
                  <a:gd name="T43" fmla="*/ 129 h 153"/>
                  <a:gd name="T44" fmla="*/ 74 w 78"/>
                  <a:gd name="T4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8" h="153">
                    <a:moveTo>
                      <a:pt x="74" y="153"/>
                    </a:moveTo>
                    <a:lnTo>
                      <a:pt x="70" y="145"/>
                    </a:lnTo>
                    <a:lnTo>
                      <a:pt x="66" y="129"/>
                    </a:lnTo>
                    <a:lnTo>
                      <a:pt x="64" y="118"/>
                    </a:lnTo>
                    <a:lnTo>
                      <a:pt x="64" y="106"/>
                    </a:lnTo>
                    <a:lnTo>
                      <a:pt x="64" y="95"/>
                    </a:lnTo>
                    <a:lnTo>
                      <a:pt x="70" y="83"/>
                    </a:lnTo>
                    <a:lnTo>
                      <a:pt x="72" y="71"/>
                    </a:lnTo>
                    <a:lnTo>
                      <a:pt x="76" y="62"/>
                    </a:lnTo>
                    <a:lnTo>
                      <a:pt x="76" y="52"/>
                    </a:lnTo>
                    <a:lnTo>
                      <a:pt x="78" y="44"/>
                    </a:lnTo>
                    <a:lnTo>
                      <a:pt x="76" y="34"/>
                    </a:lnTo>
                    <a:lnTo>
                      <a:pt x="70" y="25"/>
                    </a:lnTo>
                    <a:lnTo>
                      <a:pt x="63" y="11"/>
                    </a:lnTo>
                    <a:lnTo>
                      <a:pt x="51" y="0"/>
                    </a:lnTo>
                    <a:lnTo>
                      <a:pt x="45" y="3"/>
                    </a:lnTo>
                    <a:lnTo>
                      <a:pt x="33" y="15"/>
                    </a:lnTo>
                    <a:lnTo>
                      <a:pt x="18" y="32"/>
                    </a:lnTo>
                    <a:lnTo>
                      <a:pt x="6" y="58"/>
                    </a:lnTo>
                    <a:lnTo>
                      <a:pt x="0" y="81"/>
                    </a:lnTo>
                    <a:lnTo>
                      <a:pt x="8" y="106"/>
                    </a:lnTo>
                    <a:lnTo>
                      <a:pt x="30" y="129"/>
                    </a:lnTo>
                    <a:lnTo>
                      <a:pt x="74" y="153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56" name="Freeform 169"/>
              <p:cNvSpPr>
                <a:spLocks/>
              </p:cNvSpPr>
              <p:nvPr/>
            </p:nvSpPr>
            <p:spPr bwMode="auto">
              <a:xfrm>
                <a:off x="6297076" y="3259919"/>
                <a:ext cx="23238" cy="41122"/>
              </a:xfrm>
              <a:custGeom>
                <a:avLst/>
                <a:gdLst>
                  <a:gd name="T0" fmla="*/ 74 w 78"/>
                  <a:gd name="T1" fmla="*/ 154 h 154"/>
                  <a:gd name="T2" fmla="*/ 70 w 78"/>
                  <a:gd name="T3" fmla="*/ 146 h 154"/>
                  <a:gd name="T4" fmla="*/ 66 w 78"/>
                  <a:gd name="T5" fmla="*/ 128 h 154"/>
                  <a:gd name="T6" fmla="*/ 64 w 78"/>
                  <a:gd name="T7" fmla="*/ 117 h 154"/>
                  <a:gd name="T8" fmla="*/ 64 w 78"/>
                  <a:gd name="T9" fmla="*/ 105 h 154"/>
                  <a:gd name="T10" fmla="*/ 64 w 78"/>
                  <a:gd name="T11" fmla="*/ 93 h 154"/>
                  <a:gd name="T12" fmla="*/ 70 w 78"/>
                  <a:gd name="T13" fmla="*/ 84 h 154"/>
                  <a:gd name="T14" fmla="*/ 72 w 78"/>
                  <a:gd name="T15" fmla="*/ 72 h 154"/>
                  <a:gd name="T16" fmla="*/ 76 w 78"/>
                  <a:gd name="T17" fmla="*/ 62 h 154"/>
                  <a:gd name="T18" fmla="*/ 76 w 78"/>
                  <a:gd name="T19" fmla="*/ 53 h 154"/>
                  <a:gd name="T20" fmla="*/ 78 w 78"/>
                  <a:gd name="T21" fmla="*/ 45 h 154"/>
                  <a:gd name="T22" fmla="*/ 76 w 78"/>
                  <a:gd name="T23" fmla="*/ 33 h 154"/>
                  <a:gd name="T24" fmla="*/ 70 w 78"/>
                  <a:gd name="T25" fmla="*/ 24 h 154"/>
                  <a:gd name="T26" fmla="*/ 62 w 78"/>
                  <a:gd name="T27" fmla="*/ 12 h 154"/>
                  <a:gd name="T28" fmla="*/ 51 w 78"/>
                  <a:gd name="T29" fmla="*/ 0 h 154"/>
                  <a:gd name="T30" fmla="*/ 45 w 78"/>
                  <a:gd name="T31" fmla="*/ 4 h 154"/>
                  <a:gd name="T32" fmla="*/ 33 w 78"/>
                  <a:gd name="T33" fmla="*/ 16 h 154"/>
                  <a:gd name="T34" fmla="*/ 18 w 78"/>
                  <a:gd name="T35" fmla="*/ 33 h 154"/>
                  <a:gd name="T36" fmla="*/ 6 w 78"/>
                  <a:gd name="T37" fmla="*/ 59 h 154"/>
                  <a:gd name="T38" fmla="*/ 0 w 78"/>
                  <a:gd name="T39" fmla="*/ 82 h 154"/>
                  <a:gd name="T40" fmla="*/ 8 w 78"/>
                  <a:gd name="T41" fmla="*/ 107 h 154"/>
                  <a:gd name="T42" fmla="*/ 29 w 78"/>
                  <a:gd name="T43" fmla="*/ 130 h 154"/>
                  <a:gd name="T44" fmla="*/ 74 w 78"/>
                  <a:gd name="T45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8" h="154">
                    <a:moveTo>
                      <a:pt x="74" y="154"/>
                    </a:moveTo>
                    <a:lnTo>
                      <a:pt x="70" y="146"/>
                    </a:lnTo>
                    <a:lnTo>
                      <a:pt x="66" y="128"/>
                    </a:lnTo>
                    <a:lnTo>
                      <a:pt x="64" y="117"/>
                    </a:lnTo>
                    <a:lnTo>
                      <a:pt x="64" y="105"/>
                    </a:lnTo>
                    <a:lnTo>
                      <a:pt x="64" y="93"/>
                    </a:lnTo>
                    <a:lnTo>
                      <a:pt x="70" y="84"/>
                    </a:lnTo>
                    <a:lnTo>
                      <a:pt x="72" y="72"/>
                    </a:lnTo>
                    <a:lnTo>
                      <a:pt x="76" y="62"/>
                    </a:lnTo>
                    <a:lnTo>
                      <a:pt x="76" y="53"/>
                    </a:lnTo>
                    <a:lnTo>
                      <a:pt x="78" y="45"/>
                    </a:lnTo>
                    <a:lnTo>
                      <a:pt x="76" y="33"/>
                    </a:lnTo>
                    <a:lnTo>
                      <a:pt x="70" y="24"/>
                    </a:lnTo>
                    <a:lnTo>
                      <a:pt x="62" y="12"/>
                    </a:lnTo>
                    <a:lnTo>
                      <a:pt x="51" y="0"/>
                    </a:lnTo>
                    <a:lnTo>
                      <a:pt x="45" y="4"/>
                    </a:lnTo>
                    <a:lnTo>
                      <a:pt x="33" y="16"/>
                    </a:lnTo>
                    <a:lnTo>
                      <a:pt x="18" y="33"/>
                    </a:lnTo>
                    <a:lnTo>
                      <a:pt x="6" y="59"/>
                    </a:lnTo>
                    <a:lnTo>
                      <a:pt x="0" y="82"/>
                    </a:lnTo>
                    <a:lnTo>
                      <a:pt x="8" y="107"/>
                    </a:lnTo>
                    <a:lnTo>
                      <a:pt x="29" y="130"/>
                    </a:lnTo>
                    <a:lnTo>
                      <a:pt x="74" y="154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57" name="Freeform 170"/>
              <p:cNvSpPr>
                <a:spLocks/>
              </p:cNvSpPr>
              <p:nvPr/>
            </p:nvSpPr>
            <p:spPr bwMode="auto">
              <a:xfrm>
                <a:off x="6119732" y="3244227"/>
                <a:ext cx="49534" cy="50862"/>
              </a:xfrm>
              <a:custGeom>
                <a:avLst/>
                <a:gdLst>
                  <a:gd name="T0" fmla="*/ 163 w 163"/>
                  <a:gd name="T1" fmla="*/ 188 h 188"/>
                  <a:gd name="T2" fmla="*/ 160 w 163"/>
                  <a:gd name="T3" fmla="*/ 184 h 188"/>
                  <a:gd name="T4" fmla="*/ 154 w 163"/>
                  <a:gd name="T5" fmla="*/ 179 h 188"/>
                  <a:gd name="T6" fmla="*/ 144 w 163"/>
                  <a:gd name="T7" fmla="*/ 169 h 188"/>
                  <a:gd name="T8" fmla="*/ 136 w 163"/>
                  <a:gd name="T9" fmla="*/ 159 h 188"/>
                  <a:gd name="T10" fmla="*/ 127 w 163"/>
                  <a:gd name="T11" fmla="*/ 144 h 188"/>
                  <a:gd name="T12" fmla="*/ 117 w 163"/>
                  <a:gd name="T13" fmla="*/ 130 h 188"/>
                  <a:gd name="T14" fmla="*/ 109 w 163"/>
                  <a:gd name="T15" fmla="*/ 115 h 188"/>
                  <a:gd name="T16" fmla="*/ 105 w 163"/>
                  <a:gd name="T17" fmla="*/ 101 h 188"/>
                  <a:gd name="T18" fmla="*/ 101 w 163"/>
                  <a:gd name="T19" fmla="*/ 86 h 188"/>
                  <a:gd name="T20" fmla="*/ 99 w 163"/>
                  <a:gd name="T21" fmla="*/ 74 h 188"/>
                  <a:gd name="T22" fmla="*/ 94 w 163"/>
                  <a:gd name="T23" fmla="*/ 62 h 188"/>
                  <a:gd name="T24" fmla="*/ 88 w 163"/>
                  <a:gd name="T25" fmla="*/ 53 h 188"/>
                  <a:gd name="T26" fmla="*/ 76 w 163"/>
                  <a:gd name="T27" fmla="*/ 39 h 188"/>
                  <a:gd name="T28" fmla="*/ 63 w 163"/>
                  <a:gd name="T29" fmla="*/ 27 h 188"/>
                  <a:gd name="T30" fmla="*/ 41 w 163"/>
                  <a:gd name="T31" fmla="*/ 14 h 188"/>
                  <a:gd name="T32" fmla="*/ 16 w 163"/>
                  <a:gd name="T33" fmla="*/ 0 h 188"/>
                  <a:gd name="T34" fmla="*/ 12 w 163"/>
                  <a:gd name="T35" fmla="*/ 6 h 188"/>
                  <a:gd name="T36" fmla="*/ 6 w 163"/>
                  <a:gd name="T37" fmla="*/ 24 h 188"/>
                  <a:gd name="T38" fmla="*/ 0 w 163"/>
                  <a:gd name="T39" fmla="*/ 47 h 188"/>
                  <a:gd name="T40" fmla="*/ 4 w 163"/>
                  <a:gd name="T41" fmla="*/ 78 h 188"/>
                  <a:gd name="T42" fmla="*/ 14 w 163"/>
                  <a:gd name="T43" fmla="*/ 109 h 188"/>
                  <a:gd name="T44" fmla="*/ 43 w 163"/>
                  <a:gd name="T45" fmla="*/ 140 h 188"/>
                  <a:gd name="T46" fmla="*/ 90 w 163"/>
                  <a:gd name="T47" fmla="*/ 167 h 188"/>
                  <a:gd name="T48" fmla="*/ 163 w 163"/>
                  <a:gd name="T49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88">
                    <a:moveTo>
                      <a:pt x="163" y="188"/>
                    </a:moveTo>
                    <a:lnTo>
                      <a:pt x="160" y="184"/>
                    </a:lnTo>
                    <a:lnTo>
                      <a:pt x="154" y="179"/>
                    </a:lnTo>
                    <a:lnTo>
                      <a:pt x="144" y="169"/>
                    </a:lnTo>
                    <a:lnTo>
                      <a:pt x="136" y="159"/>
                    </a:lnTo>
                    <a:lnTo>
                      <a:pt x="127" y="144"/>
                    </a:lnTo>
                    <a:lnTo>
                      <a:pt x="117" y="130"/>
                    </a:lnTo>
                    <a:lnTo>
                      <a:pt x="109" y="115"/>
                    </a:lnTo>
                    <a:lnTo>
                      <a:pt x="105" y="101"/>
                    </a:lnTo>
                    <a:lnTo>
                      <a:pt x="101" y="86"/>
                    </a:lnTo>
                    <a:lnTo>
                      <a:pt x="99" y="74"/>
                    </a:lnTo>
                    <a:lnTo>
                      <a:pt x="94" y="62"/>
                    </a:lnTo>
                    <a:lnTo>
                      <a:pt x="88" y="53"/>
                    </a:lnTo>
                    <a:lnTo>
                      <a:pt x="76" y="39"/>
                    </a:lnTo>
                    <a:lnTo>
                      <a:pt x="63" y="27"/>
                    </a:lnTo>
                    <a:lnTo>
                      <a:pt x="41" y="14"/>
                    </a:lnTo>
                    <a:lnTo>
                      <a:pt x="16" y="0"/>
                    </a:lnTo>
                    <a:lnTo>
                      <a:pt x="12" y="6"/>
                    </a:lnTo>
                    <a:lnTo>
                      <a:pt x="6" y="24"/>
                    </a:lnTo>
                    <a:lnTo>
                      <a:pt x="0" y="47"/>
                    </a:lnTo>
                    <a:lnTo>
                      <a:pt x="4" y="78"/>
                    </a:lnTo>
                    <a:lnTo>
                      <a:pt x="14" y="109"/>
                    </a:lnTo>
                    <a:lnTo>
                      <a:pt x="43" y="140"/>
                    </a:lnTo>
                    <a:lnTo>
                      <a:pt x="90" y="167"/>
                    </a:lnTo>
                    <a:lnTo>
                      <a:pt x="163" y="188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58" name="Freeform 171"/>
              <p:cNvSpPr>
                <a:spLocks/>
              </p:cNvSpPr>
              <p:nvPr/>
            </p:nvSpPr>
            <p:spPr bwMode="auto">
              <a:xfrm>
                <a:off x="5957066" y="3265329"/>
                <a:ext cx="50145" cy="50862"/>
              </a:xfrm>
              <a:custGeom>
                <a:avLst/>
                <a:gdLst>
                  <a:gd name="T0" fmla="*/ 163 w 163"/>
                  <a:gd name="T1" fmla="*/ 188 h 188"/>
                  <a:gd name="T2" fmla="*/ 159 w 163"/>
                  <a:gd name="T3" fmla="*/ 184 h 188"/>
                  <a:gd name="T4" fmla="*/ 153 w 163"/>
                  <a:gd name="T5" fmla="*/ 178 h 188"/>
                  <a:gd name="T6" fmla="*/ 144 w 163"/>
                  <a:gd name="T7" fmla="*/ 168 h 188"/>
                  <a:gd name="T8" fmla="*/ 136 w 163"/>
                  <a:gd name="T9" fmla="*/ 159 h 188"/>
                  <a:gd name="T10" fmla="*/ 124 w 163"/>
                  <a:gd name="T11" fmla="*/ 143 h 188"/>
                  <a:gd name="T12" fmla="*/ 115 w 163"/>
                  <a:gd name="T13" fmla="*/ 130 h 188"/>
                  <a:gd name="T14" fmla="*/ 107 w 163"/>
                  <a:gd name="T15" fmla="*/ 114 h 188"/>
                  <a:gd name="T16" fmla="*/ 103 w 163"/>
                  <a:gd name="T17" fmla="*/ 101 h 188"/>
                  <a:gd name="T18" fmla="*/ 99 w 163"/>
                  <a:gd name="T19" fmla="*/ 85 h 188"/>
                  <a:gd name="T20" fmla="*/ 97 w 163"/>
                  <a:gd name="T21" fmla="*/ 73 h 188"/>
                  <a:gd name="T22" fmla="*/ 91 w 163"/>
                  <a:gd name="T23" fmla="*/ 62 h 188"/>
                  <a:gd name="T24" fmla="*/ 85 w 163"/>
                  <a:gd name="T25" fmla="*/ 52 h 188"/>
                  <a:gd name="T26" fmla="*/ 74 w 163"/>
                  <a:gd name="T27" fmla="*/ 39 h 188"/>
                  <a:gd name="T28" fmla="*/ 62 w 163"/>
                  <a:gd name="T29" fmla="*/ 27 h 188"/>
                  <a:gd name="T30" fmla="*/ 41 w 163"/>
                  <a:gd name="T31" fmla="*/ 13 h 188"/>
                  <a:gd name="T32" fmla="*/ 16 w 163"/>
                  <a:gd name="T33" fmla="*/ 0 h 188"/>
                  <a:gd name="T34" fmla="*/ 12 w 163"/>
                  <a:gd name="T35" fmla="*/ 4 h 188"/>
                  <a:gd name="T36" fmla="*/ 6 w 163"/>
                  <a:gd name="T37" fmla="*/ 21 h 188"/>
                  <a:gd name="T38" fmla="*/ 0 w 163"/>
                  <a:gd name="T39" fmla="*/ 46 h 188"/>
                  <a:gd name="T40" fmla="*/ 2 w 163"/>
                  <a:gd name="T41" fmla="*/ 77 h 188"/>
                  <a:gd name="T42" fmla="*/ 14 w 163"/>
                  <a:gd name="T43" fmla="*/ 108 h 188"/>
                  <a:gd name="T44" fmla="*/ 43 w 163"/>
                  <a:gd name="T45" fmla="*/ 139 h 188"/>
                  <a:gd name="T46" fmla="*/ 89 w 163"/>
                  <a:gd name="T47" fmla="*/ 166 h 188"/>
                  <a:gd name="T48" fmla="*/ 163 w 163"/>
                  <a:gd name="T49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88">
                    <a:moveTo>
                      <a:pt x="163" y="188"/>
                    </a:moveTo>
                    <a:lnTo>
                      <a:pt x="159" y="184"/>
                    </a:lnTo>
                    <a:lnTo>
                      <a:pt x="153" y="178"/>
                    </a:lnTo>
                    <a:lnTo>
                      <a:pt x="144" y="168"/>
                    </a:lnTo>
                    <a:lnTo>
                      <a:pt x="136" y="159"/>
                    </a:lnTo>
                    <a:lnTo>
                      <a:pt x="124" y="143"/>
                    </a:lnTo>
                    <a:lnTo>
                      <a:pt x="115" y="130"/>
                    </a:lnTo>
                    <a:lnTo>
                      <a:pt x="107" y="114"/>
                    </a:lnTo>
                    <a:lnTo>
                      <a:pt x="103" y="101"/>
                    </a:lnTo>
                    <a:lnTo>
                      <a:pt x="99" y="85"/>
                    </a:lnTo>
                    <a:lnTo>
                      <a:pt x="97" y="73"/>
                    </a:lnTo>
                    <a:lnTo>
                      <a:pt x="91" y="62"/>
                    </a:lnTo>
                    <a:lnTo>
                      <a:pt x="85" y="52"/>
                    </a:lnTo>
                    <a:lnTo>
                      <a:pt x="74" y="39"/>
                    </a:lnTo>
                    <a:lnTo>
                      <a:pt x="62" y="27"/>
                    </a:lnTo>
                    <a:lnTo>
                      <a:pt x="41" y="13"/>
                    </a:lnTo>
                    <a:lnTo>
                      <a:pt x="16" y="0"/>
                    </a:lnTo>
                    <a:lnTo>
                      <a:pt x="12" y="4"/>
                    </a:lnTo>
                    <a:lnTo>
                      <a:pt x="6" y="21"/>
                    </a:lnTo>
                    <a:lnTo>
                      <a:pt x="0" y="46"/>
                    </a:lnTo>
                    <a:lnTo>
                      <a:pt x="2" y="77"/>
                    </a:lnTo>
                    <a:lnTo>
                      <a:pt x="14" y="108"/>
                    </a:lnTo>
                    <a:lnTo>
                      <a:pt x="43" y="139"/>
                    </a:lnTo>
                    <a:lnTo>
                      <a:pt x="89" y="166"/>
                    </a:lnTo>
                    <a:lnTo>
                      <a:pt x="163" y="188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59" name="Freeform 172"/>
              <p:cNvSpPr>
                <a:spLocks/>
              </p:cNvSpPr>
              <p:nvPr/>
            </p:nvSpPr>
            <p:spPr bwMode="auto">
              <a:xfrm>
                <a:off x="5798680" y="3260460"/>
                <a:ext cx="42807" cy="54108"/>
              </a:xfrm>
              <a:custGeom>
                <a:avLst/>
                <a:gdLst>
                  <a:gd name="T0" fmla="*/ 33 w 140"/>
                  <a:gd name="T1" fmla="*/ 202 h 202"/>
                  <a:gd name="T2" fmla="*/ 33 w 140"/>
                  <a:gd name="T3" fmla="*/ 198 h 202"/>
                  <a:gd name="T4" fmla="*/ 39 w 140"/>
                  <a:gd name="T5" fmla="*/ 190 h 202"/>
                  <a:gd name="T6" fmla="*/ 47 w 140"/>
                  <a:gd name="T7" fmla="*/ 179 h 202"/>
                  <a:gd name="T8" fmla="*/ 58 w 140"/>
                  <a:gd name="T9" fmla="*/ 167 h 202"/>
                  <a:gd name="T10" fmla="*/ 70 w 140"/>
                  <a:gd name="T11" fmla="*/ 150 h 202"/>
                  <a:gd name="T12" fmla="*/ 84 w 140"/>
                  <a:gd name="T13" fmla="*/ 132 h 202"/>
                  <a:gd name="T14" fmla="*/ 99 w 140"/>
                  <a:gd name="T15" fmla="*/ 115 h 202"/>
                  <a:gd name="T16" fmla="*/ 117 w 140"/>
                  <a:gd name="T17" fmla="*/ 97 h 202"/>
                  <a:gd name="T18" fmla="*/ 128 w 140"/>
                  <a:gd name="T19" fmla="*/ 80 h 202"/>
                  <a:gd name="T20" fmla="*/ 136 w 140"/>
                  <a:gd name="T21" fmla="*/ 68 h 202"/>
                  <a:gd name="T22" fmla="*/ 138 w 140"/>
                  <a:gd name="T23" fmla="*/ 59 h 202"/>
                  <a:gd name="T24" fmla="*/ 140 w 140"/>
                  <a:gd name="T25" fmla="*/ 51 h 202"/>
                  <a:gd name="T26" fmla="*/ 138 w 140"/>
                  <a:gd name="T27" fmla="*/ 41 h 202"/>
                  <a:gd name="T28" fmla="*/ 134 w 140"/>
                  <a:gd name="T29" fmla="*/ 31 h 202"/>
                  <a:gd name="T30" fmla="*/ 130 w 140"/>
                  <a:gd name="T31" fmla="*/ 18 h 202"/>
                  <a:gd name="T32" fmla="*/ 126 w 140"/>
                  <a:gd name="T33" fmla="*/ 0 h 202"/>
                  <a:gd name="T34" fmla="*/ 117 w 140"/>
                  <a:gd name="T35" fmla="*/ 6 h 202"/>
                  <a:gd name="T36" fmla="*/ 95 w 140"/>
                  <a:gd name="T37" fmla="*/ 24 h 202"/>
                  <a:gd name="T38" fmla="*/ 66 w 140"/>
                  <a:gd name="T39" fmla="*/ 49 h 202"/>
                  <a:gd name="T40" fmla="*/ 39 w 140"/>
                  <a:gd name="T41" fmla="*/ 80 h 202"/>
                  <a:gd name="T42" fmla="*/ 14 w 140"/>
                  <a:gd name="T43" fmla="*/ 113 h 202"/>
                  <a:gd name="T44" fmla="*/ 0 w 140"/>
                  <a:gd name="T45" fmla="*/ 146 h 202"/>
                  <a:gd name="T46" fmla="*/ 4 w 140"/>
                  <a:gd name="T47" fmla="*/ 177 h 202"/>
                  <a:gd name="T48" fmla="*/ 33 w 140"/>
                  <a:gd name="T49" fmla="*/ 20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0" h="202">
                    <a:moveTo>
                      <a:pt x="33" y="202"/>
                    </a:moveTo>
                    <a:lnTo>
                      <a:pt x="33" y="198"/>
                    </a:lnTo>
                    <a:lnTo>
                      <a:pt x="39" y="190"/>
                    </a:lnTo>
                    <a:lnTo>
                      <a:pt x="47" y="179"/>
                    </a:lnTo>
                    <a:lnTo>
                      <a:pt x="58" y="167"/>
                    </a:lnTo>
                    <a:lnTo>
                      <a:pt x="70" y="150"/>
                    </a:lnTo>
                    <a:lnTo>
                      <a:pt x="84" y="132"/>
                    </a:lnTo>
                    <a:lnTo>
                      <a:pt x="99" y="115"/>
                    </a:lnTo>
                    <a:lnTo>
                      <a:pt x="117" y="97"/>
                    </a:lnTo>
                    <a:lnTo>
                      <a:pt x="128" y="80"/>
                    </a:lnTo>
                    <a:lnTo>
                      <a:pt x="136" y="68"/>
                    </a:lnTo>
                    <a:lnTo>
                      <a:pt x="138" y="59"/>
                    </a:lnTo>
                    <a:lnTo>
                      <a:pt x="140" y="51"/>
                    </a:lnTo>
                    <a:lnTo>
                      <a:pt x="138" y="41"/>
                    </a:lnTo>
                    <a:lnTo>
                      <a:pt x="134" y="31"/>
                    </a:lnTo>
                    <a:lnTo>
                      <a:pt x="130" y="18"/>
                    </a:lnTo>
                    <a:lnTo>
                      <a:pt x="126" y="0"/>
                    </a:lnTo>
                    <a:lnTo>
                      <a:pt x="117" y="6"/>
                    </a:lnTo>
                    <a:lnTo>
                      <a:pt x="95" y="24"/>
                    </a:lnTo>
                    <a:lnTo>
                      <a:pt x="66" y="49"/>
                    </a:lnTo>
                    <a:lnTo>
                      <a:pt x="39" y="80"/>
                    </a:lnTo>
                    <a:lnTo>
                      <a:pt x="14" y="113"/>
                    </a:lnTo>
                    <a:lnTo>
                      <a:pt x="0" y="146"/>
                    </a:lnTo>
                    <a:lnTo>
                      <a:pt x="4" y="177"/>
                    </a:lnTo>
                    <a:lnTo>
                      <a:pt x="33" y="202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60" name="Freeform 173"/>
              <p:cNvSpPr>
                <a:spLocks/>
              </p:cNvSpPr>
              <p:nvPr/>
            </p:nvSpPr>
            <p:spPr bwMode="auto">
              <a:xfrm>
                <a:off x="6904935" y="3246933"/>
                <a:ext cx="28130" cy="42745"/>
              </a:xfrm>
              <a:custGeom>
                <a:avLst/>
                <a:gdLst>
                  <a:gd name="T0" fmla="*/ 93 w 93"/>
                  <a:gd name="T1" fmla="*/ 157 h 157"/>
                  <a:gd name="T2" fmla="*/ 87 w 93"/>
                  <a:gd name="T3" fmla="*/ 149 h 157"/>
                  <a:gd name="T4" fmla="*/ 80 w 93"/>
                  <a:gd name="T5" fmla="*/ 132 h 157"/>
                  <a:gd name="T6" fmla="*/ 74 w 93"/>
                  <a:gd name="T7" fmla="*/ 120 h 157"/>
                  <a:gd name="T8" fmla="*/ 72 w 93"/>
                  <a:gd name="T9" fmla="*/ 108 h 157"/>
                  <a:gd name="T10" fmla="*/ 68 w 93"/>
                  <a:gd name="T11" fmla="*/ 97 h 157"/>
                  <a:gd name="T12" fmla="*/ 70 w 93"/>
                  <a:gd name="T13" fmla="*/ 85 h 157"/>
                  <a:gd name="T14" fmla="*/ 70 w 93"/>
                  <a:gd name="T15" fmla="*/ 74 h 157"/>
                  <a:gd name="T16" fmla="*/ 70 w 93"/>
                  <a:gd name="T17" fmla="*/ 64 h 157"/>
                  <a:gd name="T18" fmla="*/ 68 w 93"/>
                  <a:gd name="T19" fmla="*/ 52 h 157"/>
                  <a:gd name="T20" fmla="*/ 66 w 93"/>
                  <a:gd name="T21" fmla="*/ 44 h 157"/>
                  <a:gd name="T22" fmla="*/ 60 w 93"/>
                  <a:gd name="T23" fmla="*/ 35 h 157"/>
                  <a:gd name="T24" fmla="*/ 53 w 93"/>
                  <a:gd name="T25" fmla="*/ 25 h 157"/>
                  <a:gd name="T26" fmla="*/ 41 w 93"/>
                  <a:gd name="T27" fmla="*/ 12 h 157"/>
                  <a:gd name="T28" fmla="*/ 25 w 93"/>
                  <a:gd name="T29" fmla="*/ 0 h 157"/>
                  <a:gd name="T30" fmla="*/ 22 w 93"/>
                  <a:gd name="T31" fmla="*/ 4 h 157"/>
                  <a:gd name="T32" fmla="*/ 12 w 93"/>
                  <a:gd name="T33" fmla="*/ 15 h 157"/>
                  <a:gd name="T34" fmla="*/ 2 w 93"/>
                  <a:gd name="T35" fmla="*/ 33 h 157"/>
                  <a:gd name="T36" fmla="*/ 0 w 93"/>
                  <a:gd name="T37" fmla="*/ 58 h 157"/>
                  <a:gd name="T38" fmla="*/ 0 w 93"/>
                  <a:gd name="T39" fmla="*/ 83 h 157"/>
                  <a:gd name="T40" fmla="*/ 14 w 93"/>
                  <a:gd name="T41" fmla="*/ 110 h 157"/>
                  <a:gd name="T42" fmla="*/ 43 w 93"/>
                  <a:gd name="T43" fmla="*/ 134 h 157"/>
                  <a:gd name="T44" fmla="*/ 93 w 93"/>
                  <a:gd name="T4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3" h="157">
                    <a:moveTo>
                      <a:pt x="93" y="157"/>
                    </a:moveTo>
                    <a:lnTo>
                      <a:pt x="87" y="149"/>
                    </a:lnTo>
                    <a:lnTo>
                      <a:pt x="80" y="132"/>
                    </a:lnTo>
                    <a:lnTo>
                      <a:pt x="74" y="120"/>
                    </a:lnTo>
                    <a:lnTo>
                      <a:pt x="72" y="108"/>
                    </a:lnTo>
                    <a:lnTo>
                      <a:pt x="68" y="97"/>
                    </a:lnTo>
                    <a:lnTo>
                      <a:pt x="70" y="85"/>
                    </a:lnTo>
                    <a:lnTo>
                      <a:pt x="70" y="74"/>
                    </a:lnTo>
                    <a:lnTo>
                      <a:pt x="70" y="64"/>
                    </a:lnTo>
                    <a:lnTo>
                      <a:pt x="68" y="52"/>
                    </a:lnTo>
                    <a:lnTo>
                      <a:pt x="66" y="44"/>
                    </a:lnTo>
                    <a:lnTo>
                      <a:pt x="60" y="35"/>
                    </a:lnTo>
                    <a:lnTo>
                      <a:pt x="53" y="25"/>
                    </a:lnTo>
                    <a:lnTo>
                      <a:pt x="41" y="12"/>
                    </a:lnTo>
                    <a:lnTo>
                      <a:pt x="25" y="0"/>
                    </a:lnTo>
                    <a:lnTo>
                      <a:pt x="22" y="4"/>
                    </a:lnTo>
                    <a:lnTo>
                      <a:pt x="12" y="15"/>
                    </a:lnTo>
                    <a:lnTo>
                      <a:pt x="2" y="33"/>
                    </a:lnTo>
                    <a:lnTo>
                      <a:pt x="0" y="58"/>
                    </a:lnTo>
                    <a:lnTo>
                      <a:pt x="0" y="83"/>
                    </a:lnTo>
                    <a:lnTo>
                      <a:pt x="14" y="110"/>
                    </a:lnTo>
                    <a:lnTo>
                      <a:pt x="43" y="134"/>
                    </a:lnTo>
                    <a:lnTo>
                      <a:pt x="93" y="157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61" name="Freeform 174"/>
              <p:cNvSpPr>
                <a:spLocks/>
              </p:cNvSpPr>
              <p:nvPr/>
            </p:nvSpPr>
            <p:spPr bwMode="auto">
              <a:xfrm>
                <a:off x="7056594" y="3249097"/>
                <a:ext cx="42807" cy="58437"/>
              </a:xfrm>
              <a:custGeom>
                <a:avLst/>
                <a:gdLst>
                  <a:gd name="T0" fmla="*/ 139 w 139"/>
                  <a:gd name="T1" fmla="*/ 215 h 215"/>
                  <a:gd name="T2" fmla="*/ 135 w 139"/>
                  <a:gd name="T3" fmla="*/ 211 h 215"/>
                  <a:gd name="T4" fmla="*/ 132 w 139"/>
                  <a:gd name="T5" fmla="*/ 205 h 215"/>
                  <a:gd name="T6" fmla="*/ 126 w 139"/>
                  <a:gd name="T7" fmla="*/ 194 h 215"/>
                  <a:gd name="T8" fmla="*/ 120 w 139"/>
                  <a:gd name="T9" fmla="*/ 182 h 215"/>
                  <a:gd name="T10" fmla="*/ 112 w 139"/>
                  <a:gd name="T11" fmla="*/ 164 h 215"/>
                  <a:gd name="T12" fmla="*/ 106 w 139"/>
                  <a:gd name="T13" fmla="*/ 149 h 215"/>
                  <a:gd name="T14" fmla="*/ 101 w 139"/>
                  <a:gd name="T15" fmla="*/ 133 h 215"/>
                  <a:gd name="T16" fmla="*/ 102 w 139"/>
                  <a:gd name="T17" fmla="*/ 118 h 215"/>
                  <a:gd name="T18" fmla="*/ 102 w 139"/>
                  <a:gd name="T19" fmla="*/ 100 h 215"/>
                  <a:gd name="T20" fmla="*/ 102 w 139"/>
                  <a:gd name="T21" fmla="*/ 89 h 215"/>
                  <a:gd name="T22" fmla="*/ 101 w 139"/>
                  <a:gd name="T23" fmla="*/ 75 h 215"/>
                  <a:gd name="T24" fmla="*/ 99 w 139"/>
                  <a:gd name="T25" fmla="*/ 64 h 215"/>
                  <a:gd name="T26" fmla="*/ 91 w 139"/>
                  <a:gd name="T27" fmla="*/ 48 h 215"/>
                  <a:gd name="T28" fmla="*/ 79 w 139"/>
                  <a:gd name="T29" fmla="*/ 35 h 215"/>
                  <a:gd name="T30" fmla="*/ 62 w 139"/>
                  <a:gd name="T31" fmla="*/ 17 h 215"/>
                  <a:gd name="T32" fmla="*/ 38 w 139"/>
                  <a:gd name="T33" fmla="*/ 0 h 215"/>
                  <a:gd name="T34" fmla="*/ 31 w 139"/>
                  <a:gd name="T35" fmla="*/ 5 h 215"/>
                  <a:gd name="T36" fmla="*/ 19 w 139"/>
                  <a:gd name="T37" fmla="*/ 23 h 215"/>
                  <a:gd name="T38" fmla="*/ 6 w 139"/>
                  <a:gd name="T39" fmla="*/ 48 h 215"/>
                  <a:gd name="T40" fmla="*/ 0 w 139"/>
                  <a:gd name="T41" fmla="*/ 81 h 215"/>
                  <a:gd name="T42" fmla="*/ 2 w 139"/>
                  <a:gd name="T43" fmla="*/ 114 h 215"/>
                  <a:gd name="T44" fmla="*/ 23 w 139"/>
                  <a:gd name="T45" fmla="*/ 151 h 215"/>
                  <a:gd name="T46" fmla="*/ 66 w 139"/>
                  <a:gd name="T47" fmla="*/ 184 h 215"/>
                  <a:gd name="T48" fmla="*/ 139 w 139"/>
                  <a:gd name="T49" fmla="*/ 21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9" h="215">
                    <a:moveTo>
                      <a:pt x="139" y="215"/>
                    </a:moveTo>
                    <a:lnTo>
                      <a:pt x="135" y="211"/>
                    </a:lnTo>
                    <a:lnTo>
                      <a:pt x="132" y="205"/>
                    </a:lnTo>
                    <a:lnTo>
                      <a:pt x="126" y="194"/>
                    </a:lnTo>
                    <a:lnTo>
                      <a:pt x="120" y="182"/>
                    </a:lnTo>
                    <a:lnTo>
                      <a:pt x="112" y="164"/>
                    </a:lnTo>
                    <a:lnTo>
                      <a:pt x="106" y="149"/>
                    </a:lnTo>
                    <a:lnTo>
                      <a:pt x="101" y="133"/>
                    </a:lnTo>
                    <a:lnTo>
                      <a:pt x="102" y="118"/>
                    </a:lnTo>
                    <a:lnTo>
                      <a:pt x="102" y="100"/>
                    </a:lnTo>
                    <a:lnTo>
                      <a:pt x="102" y="89"/>
                    </a:lnTo>
                    <a:lnTo>
                      <a:pt x="101" y="75"/>
                    </a:lnTo>
                    <a:lnTo>
                      <a:pt x="99" y="64"/>
                    </a:lnTo>
                    <a:lnTo>
                      <a:pt x="91" y="48"/>
                    </a:lnTo>
                    <a:lnTo>
                      <a:pt x="79" y="35"/>
                    </a:lnTo>
                    <a:lnTo>
                      <a:pt x="62" y="17"/>
                    </a:lnTo>
                    <a:lnTo>
                      <a:pt x="38" y="0"/>
                    </a:lnTo>
                    <a:lnTo>
                      <a:pt x="31" y="5"/>
                    </a:lnTo>
                    <a:lnTo>
                      <a:pt x="19" y="23"/>
                    </a:lnTo>
                    <a:lnTo>
                      <a:pt x="6" y="48"/>
                    </a:lnTo>
                    <a:lnTo>
                      <a:pt x="0" y="81"/>
                    </a:lnTo>
                    <a:lnTo>
                      <a:pt x="2" y="114"/>
                    </a:lnTo>
                    <a:lnTo>
                      <a:pt x="23" y="151"/>
                    </a:lnTo>
                    <a:lnTo>
                      <a:pt x="66" y="184"/>
                    </a:lnTo>
                    <a:lnTo>
                      <a:pt x="139" y="215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</p:grpSp>
        <p:grpSp>
          <p:nvGrpSpPr>
            <p:cNvPr id="179" name="קבוצה 178"/>
            <p:cNvGrpSpPr/>
            <p:nvPr/>
          </p:nvGrpSpPr>
          <p:grpSpPr>
            <a:xfrm>
              <a:off x="3672136" y="2996952"/>
              <a:ext cx="1799728" cy="1580505"/>
              <a:chOff x="3672136" y="2996952"/>
              <a:chExt cx="1799728" cy="1580505"/>
            </a:xfrm>
          </p:grpSpPr>
          <p:sp>
            <p:nvSpPr>
              <p:cNvPr id="863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3672136" y="2996952"/>
                <a:ext cx="1799728" cy="1580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65" name="Freeform 6"/>
              <p:cNvSpPr>
                <a:spLocks/>
              </p:cNvSpPr>
              <p:nvPr/>
            </p:nvSpPr>
            <p:spPr bwMode="auto">
              <a:xfrm>
                <a:off x="3734512" y="3042944"/>
                <a:ext cx="1666415" cy="1496096"/>
              </a:xfrm>
              <a:custGeom>
                <a:avLst/>
                <a:gdLst>
                  <a:gd name="T0" fmla="*/ 81 w 5449"/>
                  <a:gd name="T1" fmla="*/ 0 h 5529"/>
                  <a:gd name="T2" fmla="*/ 2944 w 5449"/>
                  <a:gd name="T3" fmla="*/ 27 h 5529"/>
                  <a:gd name="T4" fmla="*/ 3054 w 5449"/>
                  <a:gd name="T5" fmla="*/ 0 h 5529"/>
                  <a:gd name="T6" fmla="*/ 5422 w 5449"/>
                  <a:gd name="T7" fmla="*/ 54 h 5529"/>
                  <a:gd name="T8" fmla="*/ 5449 w 5449"/>
                  <a:gd name="T9" fmla="*/ 5529 h 5529"/>
                  <a:gd name="T10" fmla="*/ 2147 w 5449"/>
                  <a:gd name="T11" fmla="*/ 5502 h 5529"/>
                  <a:gd name="T12" fmla="*/ 2090 w 5449"/>
                  <a:gd name="T13" fmla="*/ 5392 h 5529"/>
                  <a:gd name="T14" fmla="*/ 27 w 5449"/>
                  <a:gd name="T15" fmla="*/ 5529 h 5529"/>
                  <a:gd name="T16" fmla="*/ 81 w 5449"/>
                  <a:gd name="T17" fmla="*/ 3383 h 5529"/>
                  <a:gd name="T18" fmla="*/ 0 w 5449"/>
                  <a:gd name="T19" fmla="*/ 3466 h 5529"/>
                  <a:gd name="T20" fmla="*/ 81 w 5449"/>
                  <a:gd name="T21" fmla="*/ 0 h 5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49" h="5529">
                    <a:moveTo>
                      <a:pt x="81" y="0"/>
                    </a:moveTo>
                    <a:lnTo>
                      <a:pt x="2944" y="27"/>
                    </a:lnTo>
                    <a:lnTo>
                      <a:pt x="3054" y="0"/>
                    </a:lnTo>
                    <a:lnTo>
                      <a:pt x="5422" y="54"/>
                    </a:lnTo>
                    <a:lnTo>
                      <a:pt x="5449" y="5529"/>
                    </a:lnTo>
                    <a:lnTo>
                      <a:pt x="2147" y="5502"/>
                    </a:lnTo>
                    <a:lnTo>
                      <a:pt x="2090" y="5392"/>
                    </a:lnTo>
                    <a:lnTo>
                      <a:pt x="27" y="5529"/>
                    </a:lnTo>
                    <a:lnTo>
                      <a:pt x="81" y="3383"/>
                    </a:lnTo>
                    <a:lnTo>
                      <a:pt x="0" y="3466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66" name="Freeform 7"/>
              <p:cNvSpPr>
                <a:spLocks/>
              </p:cNvSpPr>
              <p:nvPr/>
            </p:nvSpPr>
            <p:spPr bwMode="auto">
              <a:xfrm>
                <a:off x="4069018" y="3233405"/>
                <a:ext cx="2446" cy="3247"/>
              </a:xfrm>
              <a:custGeom>
                <a:avLst/>
                <a:gdLst>
                  <a:gd name="T0" fmla="*/ 8 w 8"/>
                  <a:gd name="T1" fmla="*/ 12 h 12"/>
                  <a:gd name="T2" fmla="*/ 4 w 8"/>
                  <a:gd name="T3" fmla="*/ 6 h 12"/>
                  <a:gd name="T4" fmla="*/ 0 w 8"/>
                  <a:gd name="T5" fmla="*/ 0 h 12"/>
                  <a:gd name="T6" fmla="*/ 2 w 8"/>
                  <a:gd name="T7" fmla="*/ 4 h 12"/>
                  <a:gd name="T8" fmla="*/ 8 w 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2">
                    <a:moveTo>
                      <a:pt x="8" y="12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8" y="12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67" name="Freeform 8"/>
              <p:cNvSpPr>
                <a:spLocks noEditPoints="1"/>
              </p:cNvSpPr>
              <p:nvPr/>
            </p:nvSpPr>
            <p:spPr bwMode="auto">
              <a:xfrm>
                <a:off x="3836026" y="3087854"/>
                <a:ext cx="1551447" cy="1409523"/>
              </a:xfrm>
              <a:custGeom>
                <a:avLst/>
                <a:gdLst>
                  <a:gd name="T0" fmla="*/ 4259 w 5076"/>
                  <a:gd name="T1" fmla="*/ 4634 h 5210"/>
                  <a:gd name="T2" fmla="*/ 3466 w 5076"/>
                  <a:gd name="T3" fmla="*/ 4489 h 5210"/>
                  <a:gd name="T4" fmla="*/ 2834 w 5076"/>
                  <a:gd name="T5" fmla="*/ 3618 h 5210"/>
                  <a:gd name="T6" fmla="*/ 4967 w 5076"/>
                  <a:gd name="T7" fmla="*/ 3186 h 5210"/>
                  <a:gd name="T8" fmla="*/ 4833 w 5076"/>
                  <a:gd name="T9" fmla="*/ 2042 h 5210"/>
                  <a:gd name="T10" fmla="*/ 4827 w 5076"/>
                  <a:gd name="T11" fmla="*/ 1614 h 5210"/>
                  <a:gd name="T12" fmla="*/ 4787 w 5076"/>
                  <a:gd name="T13" fmla="*/ 1222 h 5210"/>
                  <a:gd name="T14" fmla="*/ 4771 w 5076"/>
                  <a:gd name="T15" fmla="*/ 1104 h 5210"/>
                  <a:gd name="T16" fmla="*/ 4802 w 5076"/>
                  <a:gd name="T17" fmla="*/ 795 h 5210"/>
                  <a:gd name="T18" fmla="*/ 4707 w 5076"/>
                  <a:gd name="T19" fmla="*/ 470 h 5210"/>
                  <a:gd name="T20" fmla="*/ 4432 w 5076"/>
                  <a:gd name="T21" fmla="*/ 609 h 5210"/>
                  <a:gd name="T22" fmla="*/ 4428 w 5076"/>
                  <a:gd name="T23" fmla="*/ 900 h 5210"/>
                  <a:gd name="T24" fmla="*/ 4348 w 5076"/>
                  <a:gd name="T25" fmla="*/ 982 h 5210"/>
                  <a:gd name="T26" fmla="*/ 4395 w 5076"/>
                  <a:gd name="T27" fmla="*/ 714 h 5210"/>
                  <a:gd name="T28" fmla="*/ 4211 w 5076"/>
                  <a:gd name="T29" fmla="*/ 574 h 5210"/>
                  <a:gd name="T30" fmla="*/ 4205 w 5076"/>
                  <a:gd name="T31" fmla="*/ 351 h 5210"/>
                  <a:gd name="T32" fmla="*/ 3959 w 5076"/>
                  <a:gd name="T33" fmla="*/ 764 h 5210"/>
                  <a:gd name="T34" fmla="*/ 3770 w 5076"/>
                  <a:gd name="T35" fmla="*/ 1049 h 5210"/>
                  <a:gd name="T36" fmla="*/ 3716 w 5076"/>
                  <a:gd name="T37" fmla="*/ 731 h 5210"/>
                  <a:gd name="T38" fmla="*/ 3844 w 5076"/>
                  <a:gd name="T39" fmla="*/ 348 h 5210"/>
                  <a:gd name="T40" fmla="*/ 3522 w 5076"/>
                  <a:gd name="T41" fmla="*/ 388 h 5210"/>
                  <a:gd name="T42" fmla="*/ 3371 w 5076"/>
                  <a:gd name="T43" fmla="*/ 842 h 5210"/>
                  <a:gd name="T44" fmla="*/ 3183 w 5076"/>
                  <a:gd name="T45" fmla="*/ 832 h 5210"/>
                  <a:gd name="T46" fmla="*/ 3043 w 5076"/>
                  <a:gd name="T47" fmla="*/ 497 h 5210"/>
                  <a:gd name="T48" fmla="*/ 2966 w 5076"/>
                  <a:gd name="T49" fmla="*/ 336 h 5210"/>
                  <a:gd name="T50" fmla="*/ 2818 w 5076"/>
                  <a:gd name="T51" fmla="*/ 856 h 5210"/>
                  <a:gd name="T52" fmla="*/ 2750 w 5076"/>
                  <a:gd name="T53" fmla="*/ 683 h 5210"/>
                  <a:gd name="T54" fmla="*/ 2725 w 5076"/>
                  <a:gd name="T55" fmla="*/ 266 h 5210"/>
                  <a:gd name="T56" fmla="*/ 2477 w 5076"/>
                  <a:gd name="T57" fmla="*/ 266 h 5210"/>
                  <a:gd name="T58" fmla="*/ 2374 w 5076"/>
                  <a:gd name="T59" fmla="*/ 545 h 5210"/>
                  <a:gd name="T60" fmla="*/ 2318 w 5076"/>
                  <a:gd name="T61" fmla="*/ 782 h 5210"/>
                  <a:gd name="T62" fmla="*/ 2265 w 5076"/>
                  <a:gd name="T63" fmla="*/ 770 h 5210"/>
                  <a:gd name="T64" fmla="*/ 2291 w 5076"/>
                  <a:gd name="T65" fmla="*/ 462 h 5210"/>
                  <a:gd name="T66" fmla="*/ 1928 w 5076"/>
                  <a:gd name="T67" fmla="*/ 786 h 5210"/>
                  <a:gd name="T68" fmla="*/ 1856 w 5076"/>
                  <a:gd name="T69" fmla="*/ 1042 h 5210"/>
                  <a:gd name="T70" fmla="*/ 1720 w 5076"/>
                  <a:gd name="T71" fmla="*/ 1080 h 5210"/>
                  <a:gd name="T72" fmla="*/ 1688 w 5076"/>
                  <a:gd name="T73" fmla="*/ 617 h 5210"/>
                  <a:gd name="T74" fmla="*/ 1705 w 5076"/>
                  <a:gd name="T75" fmla="*/ 340 h 5210"/>
                  <a:gd name="T76" fmla="*/ 1402 w 5076"/>
                  <a:gd name="T77" fmla="*/ 774 h 5210"/>
                  <a:gd name="T78" fmla="*/ 1288 w 5076"/>
                  <a:gd name="T79" fmla="*/ 1046 h 5210"/>
                  <a:gd name="T80" fmla="*/ 1212 w 5076"/>
                  <a:gd name="T81" fmla="*/ 937 h 5210"/>
                  <a:gd name="T82" fmla="*/ 1084 w 5076"/>
                  <a:gd name="T83" fmla="*/ 609 h 5210"/>
                  <a:gd name="T84" fmla="*/ 974 w 5076"/>
                  <a:gd name="T85" fmla="*/ 371 h 5210"/>
                  <a:gd name="T86" fmla="*/ 803 w 5076"/>
                  <a:gd name="T87" fmla="*/ 642 h 5210"/>
                  <a:gd name="T88" fmla="*/ 817 w 5076"/>
                  <a:gd name="T89" fmla="*/ 966 h 5210"/>
                  <a:gd name="T90" fmla="*/ 724 w 5076"/>
                  <a:gd name="T91" fmla="*/ 935 h 5210"/>
                  <a:gd name="T92" fmla="*/ 621 w 5076"/>
                  <a:gd name="T93" fmla="*/ 836 h 5210"/>
                  <a:gd name="T94" fmla="*/ 413 w 5076"/>
                  <a:gd name="T95" fmla="*/ 415 h 5210"/>
                  <a:gd name="T96" fmla="*/ 386 w 5076"/>
                  <a:gd name="T97" fmla="*/ 646 h 5210"/>
                  <a:gd name="T98" fmla="*/ 357 w 5076"/>
                  <a:gd name="T99" fmla="*/ 978 h 5210"/>
                  <a:gd name="T100" fmla="*/ 245 w 5076"/>
                  <a:gd name="T101" fmla="*/ 1226 h 5210"/>
                  <a:gd name="T102" fmla="*/ 260 w 5076"/>
                  <a:gd name="T103" fmla="*/ 1714 h 5210"/>
                  <a:gd name="T104" fmla="*/ 10 w 5076"/>
                  <a:gd name="T105" fmla="*/ 1930 h 5210"/>
                  <a:gd name="T106" fmla="*/ 250 w 5076"/>
                  <a:gd name="T107" fmla="*/ 2255 h 5210"/>
                  <a:gd name="T108" fmla="*/ 249 w 5076"/>
                  <a:gd name="T109" fmla="*/ 3374 h 5210"/>
                  <a:gd name="T110" fmla="*/ 2139 w 5076"/>
                  <a:gd name="T111" fmla="*/ 4348 h 5210"/>
                  <a:gd name="T112" fmla="*/ 1294 w 5076"/>
                  <a:gd name="T113" fmla="*/ 4489 h 5210"/>
                  <a:gd name="T114" fmla="*/ 830 w 5076"/>
                  <a:gd name="T115" fmla="*/ 4772 h 5210"/>
                  <a:gd name="T116" fmla="*/ 1827 w 5076"/>
                  <a:gd name="T117" fmla="*/ 5108 h 5210"/>
                  <a:gd name="T118" fmla="*/ 770 w 5076"/>
                  <a:gd name="T119" fmla="*/ 1201 h 5210"/>
                  <a:gd name="T120" fmla="*/ 3373 w 5076"/>
                  <a:gd name="T121" fmla="*/ 962 h 5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76" h="5210">
                    <a:moveTo>
                      <a:pt x="3993" y="5179"/>
                    </a:moveTo>
                    <a:lnTo>
                      <a:pt x="4094" y="5183"/>
                    </a:lnTo>
                    <a:lnTo>
                      <a:pt x="4166" y="5189"/>
                    </a:lnTo>
                    <a:lnTo>
                      <a:pt x="4213" y="5193"/>
                    </a:lnTo>
                    <a:lnTo>
                      <a:pt x="4240" y="5199"/>
                    </a:lnTo>
                    <a:lnTo>
                      <a:pt x="4249" y="5203"/>
                    </a:lnTo>
                    <a:lnTo>
                      <a:pt x="4253" y="5206"/>
                    </a:lnTo>
                    <a:lnTo>
                      <a:pt x="4251" y="5208"/>
                    </a:lnTo>
                    <a:lnTo>
                      <a:pt x="4249" y="5210"/>
                    </a:lnTo>
                    <a:lnTo>
                      <a:pt x="4255" y="5203"/>
                    </a:lnTo>
                    <a:lnTo>
                      <a:pt x="4273" y="5185"/>
                    </a:lnTo>
                    <a:lnTo>
                      <a:pt x="4292" y="5156"/>
                    </a:lnTo>
                    <a:lnTo>
                      <a:pt x="4310" y="5117"/>
                    </a:lnTo>
                    <a:lnTo>
                      <a:pt x="4315" y="5069"/>
                    </a:lnTo>
                    <a:lnTo>
                      <a:pt x="4306" y="5013"/>
                    </a:lnTo>
                    <a:lnTo>
                      <a:pt x="4271" y="4951"/>
                    </a:lnTo>
                    <a:lnTo>
                      <a:pt x="4207" y="4883"/>
                    </a:lnTo>
                    <a:lnTo>
                      <a:pt x="4152" y="4811"/>
                    </a:lnTo>
                    <a:lnTo>
                      <a:pt x="4154" y="4745"/>
                    </a:lnTo>
                    <a:lnTo>
                      <a:pt x="4193" y="4685"/>
                    </a:lnTo>
                    <a:lnTo>
                      <a:pt x="4259" y="4634"/>
                    </a:lnTo>
                    <a:lnTo>
                      <a:pt x="4333" y="4590"/>
                    </a:lnTo>
                    <a:lnTo>
                      <a:pt x="4405" y="4559"/>
                    </a:lnTo>
                    <a:lnTo>
                      <a:pt x="4459" y="4538"/>
                    </a:lnTo>
                    <a:lnTo>
                      <a:pt x="4480" y="4532"/>
                    </a:lnTo>
                    <a:lnTo>
                      <a:pt x="4476" y="4532"/>
                    </a:lnTo>
                    <a:lnTo>
                      <a:pt x="4463" y="4532"/>
                    </a:lnTo>
                    <a:lnTo>
                      <a:pt x="4434" y="4532"/>
                    </a:lnTo>
                    <a:lnTo>
                      <a:pt x="4389" y="4536"/>
                    </a:lnTo>
                    <a:lnTo>
                      <a:pt x="4319" y="4538"/>
                    </a:lnTo>
                    <a:lnTo>
                      <a:pt x="4226" y="4543"/>
                    </a:lnTo>
                    <a:lnTo>
                      <a:pt x="4100" y="4551"/>
                    </a:lnTo>
                    <a:lnTo>
                      <a:pt x="3941" y="4565"/>
                    </a:lnTo>
                    <a:lnTo>
                      <a:pt x="3788" y="4569"/>
                    </a:lnTo>
                    <a:lnTo>
                      <a:pt x="3687" y="4563"/>
                    </a:lnTo>
                    <a:lnTo>
                      <a:pt x="3627" y="4549"/>
                    </a:lnTo>
                    <a:lnTo>
                      <a:pt x="3598" y="4534"/>
                    </a:lnTo>
                    <a:lnTo>
                      <a:pt x="3590" y="4512"/>
                    </a:lnTo>
                    <a:lnTo>
                      <a:pt x="3596" y="4497"/>
                    </a:lnTo>
                    <a:lnTo>
                      <a:pt x="3608" y="4483"/>
                    </a:lnTo>
                    <a:lnTo>
                      <a:pt x="3613" y="4479"/>
                    </a:lnTo>
                    <a:lnTo>
                      <a:pt x="3466" y="4489"/>
                    </a:lnTo>
                    <a:lnTo>
                      <a:pt x="3466" y="4373"/>
                    </a:lnTo>
                    <a:lnTo>
                      <a:pt x="3317" y="4406"/>
                    </a:lnTo>
                    <a:lnTo>
                      <a:pt x="3253" y="4363"/>
                    </a:lnTo>
                    <a:lnTo>
                      <a:pt x="3177" y="4342"/>
                    </a:lnTo>
                    <a:lnTo>
                      <a:pt x="3094" y="4334"/>
                    </a:lnTo>
                    <a:lnTo>
                      <a:pt x="3016" y="4338"/>
                    </a:lnTo>
                    <a:lnTo>
                      <a:pt x="2940" y="4348"/>
                    </a:lnTo>
                    <a:lnTo>
                      <a:pt x="2880" y="4361"/>
                    </a:lnTo>
                    <a:lnTo>
                      <a:pt x="2840" y="4371"/>
                    </a:lnTo>
                    <a:lnTo>
                      <a:pt x="2826" y="4377"/>
                    </a:lnTo>
                    <a:lnTo>
                      <a:pt x="2826" y="4247"/>
                    </a:lnTo>
                    <a:lnTo>
                      <a:pt x="2828" y="4125"/>
                    </a:lnTo>
                    <a:lnTo>
                      <a:pt x="2832" y="4010"/>
                    </a:lnTo>
                    <a:lnTo>
                      <a:pt x="2838" y="3911"/>
                    </a:lnTo>
                    <a:lnTo>
                      <a:pt x="2841" y="3830"/>
                    </a:lnTo>
                    <a:lnTo>
                      <a:pt x="2847" y="3772"/>
                    </a:lnTo>
                    <a:lnTo>
                      <a:pt x="2855" y="3741"/>
                    </a:lnTo>
                    <a:lnTo>
                      <a:pt x="2863" y="3745"/>
                    </a:lnTo>
                    <a:lnTo>
                      <a:pt x="2849" y="3706"/>
                    </a:lnTo>
                    <a:lnTo>
                      <a:pt x="2840" y="3665"/>
                    </a:lnTo>
                    <a:lnTo>
                      <a:pt x="2834" y="3618"/>
                    </a:lnTo>
                    <a:lnTo>
                      <a:pt x="2834" y="3574"/>
                    </a:lnTo>
                    <a:lnTo>
                      <a:pt x="2834" y="3527"/>
                    </a:lnTo>
                    <a:lnTo>
                      <a:pt x="2840" y="3483"/>
                    </a:lnTo>
                    <a:lnTo>
                      <a:pt x="2849" y="3442"/>
                    </a:lnTo>
                    <a:lnTo>
                      <a:pt x="2863" y="3409"/>
                    </a:lnTo>
                    <a:lnTo>
                      <a:pt x="2921" y="3392"/>
                    </a:lnTo>
                    <a:lnTo>
                      <a:pt x="3105" y="3380"/>
                    </a:lnTo>
                    <a:lnTo>
                      <a:pt x="3375" y="3372"/>
                    </a:lnTo>
                    <a:lnTo>
                      <a:pt x="3697" y="3370"/>
                    </a:lnTo>
                    <a:lnTo>
                      <a:pt x="4028" y="3372"/>
                    </a:lnTo>
                    <a:lnTo>
                      <a:pt x="4341" y="3380"/>
                    </a:lnTo>
                    <a:lnTo>
                      <a:pt x="4589" y="3392"/>
                    </a:lnTo>
                    <a:lnTo>
                      <a:pt x="4746" y="3409"/>
                    </a:lnTo>
                    <a:lnTo>
                      <a:pt x="4701" y="3386"/>
                    </a:lnTo>
                    <a:lnTo>
                      <a:pt x="4680" y="3364"/>
                    </a:lnTo>
                    <a:lnTo>
                      <a:pt x="4678" y="3335"/>
                    </a:lnTo>
                    <a:lnTo>
                      <a:pt x="4699" y="3308"/>
                    </a:lnTo>
                    <a:lnTo>
                      <a:pt x="4736" y="3277"/>
                    </a:lnTo>
                    <a:lnTo>
                      <a:pt x="4794" y="3246"/>
                    </a:lnTo>
                    <a:lnTo>
                      <a:pt x="4872" y="3215"/>
                    </a:lnTo>
                    <a:lnTo>
                      <a:pt x="4967" y="3186"/>
                    </a:lnTo>
                    <a:lnTo>
                      <a:pt x="4876" y="3142"/>
                    </a:lnTo>
                    <a:lnTo>
                      <a:pt x="4812" y="3043"/>
                    </a:lnTo>
                    <a:lnTo>
                      <a:pt x="4773" y="2905"/>
                    </a:lnTo>
                    <a:lnTo>
                      <a:pt x="4761" y="2750"/>
                    </a:lnTo>
                    <a:lnTo>
                      <a:pt x="4773" y="2591"/>
                    </a:lnTo>
                    <a:lnTo>
                      <a:pt x="4812" y="2447"/>
                    </a:lnTo>
                    <a:lnTo>
                      <a:pt x="4876" y="2335"/>
                    </a:lnTo>
                    <a:lnTo>
                      <a:pt x="4967" y="2277"/>
                    </a:lnTo>
                    <a:lnTo>
                      <a:pt x="4889" y="2286"/>
                    </a:lnTo>
                    <a:lnTo>
                      <a:pt x="4837" y="2288"/>
                    </a:lnTo>
                    <a:lnTo>
                      <a:pt x="4808" y="2281"/>
                    </a:lnTo>
                    <a:lnTo>
                      <a:pt x="4806" y="2267"/>
                    </a:lnTo>
                    <a:lnTo>
                      <a:pt x="4823" y="2242"/>
                    </a:lnTo>
                    <a:lnTo>
                      <a:pt x="4870" y="2209"/>
                    </a:lnTo>
                    <a:lnTo>
                      <a:pt x="4940" y="2166"/>
                    </a:lnTo>
                    <a:lnTo>
                      <a:pt x="5035" y="2116"/>
                    </a:lnTo>
                    <a:lnTo>
                      <a:pt x="4940" y="2137"/>
                    </a:lnTo>
                    <a:lnTo>
                      <a:pt x="4874" y="2139"/>
                    </a:lnTo>
                    <a:lnTo>
                      <a:pt x="4833" y="2118"/>
                    </a:lnTo>
                    <a:lnTo>
                      <a:pt x="4822" y="2087"/>
                    </a:lnTo>
                    <a:lnTo>
                      <a:pt x="4833" y="2042"/>
                    </a:lnTo>
                    <a:lnTo>
                      <a:pt x="4874" y="1994"/>
                    </a:lnTo>
                    <a:lnTo>
                      <a:pt x="4940" y="1941"/>
                    </a:lnTo>
                    <a:lnTo>
                      <a:pt x="5035" y="1895"/>
                    </a:lnTo>
                    <a:lnTo>
                      <a:pt x="4940" y="1912"/>
                    </a:lnTo>
                    <a:lnTo>
                      <a:pt x="4870" y="1922"/>
                    </a:lnTo>
                    <a:lnTo>
                      <a:pt x="4823" y="1918"/>
                    </a:lnTo>
                    <a:lnTo>
                      <a:pt x="4806" y="1906"/>
                    </a:lnTo>
                    <a:lnTo>
                      <a:pt x="4808" y="1879"/>
                    </a:lnTo>
                    <a:lnTo>
                      <a:pt x="4837" y="1842"/>
                    </a:lnTo>
                    <a:lnTo>
                      <a:pt x="4889" y="1794"/>
                    </a:lnTo>
                    <a:lnTo>
                      <a:pt x="4969" y="1736"/>
                    </a:lnTo>
                    <a:lnTo>
                      <a:pt x="4876" y="1773"/>
                    </a:lnTo>
                    <a:lnTo>
                      <a:pt x="4812" y="1786"/>
                    </a:lnTo>
                    <a:lnTo>
                      <a:pt x="4773" y="1778"/>
                    </a:lnTo>
                    <a:lnTo>
                      <a:pt x="4761" y="1755"/>
                    </a:lnTo>
                    <a:lnTo>
                      <a:pt x="4773" y="1714"/>
                    </a:lnTo>
                    <a:lnTo>
                      <a:pt x="4812" y="1666"/>
                    </a:lnTo>
                    <a:lnTo>
                      <a:pt x="4876" y="1610"/>
                    </a:lnTo>
                    <a:lnTo>
                      <a:pt x="4969" y="1552"/>
                    </a:lnTo>
                    <a:lnTo>
                      <a:pt x="4880" y="1594"/>
                    </a:lnTo>
                    <a:lnTo>
                      <a:pt x="4827" y="1614"/>
                    </a:lnTo>
                    <a:lnTo>
                      <a:pt x="4804" y="1606"/>
                    </a:lnTo>
                    <a:lnTo>
                      <a:pt x="4810" y="1583"/>
                    </a:lnTo>
                    <a:lnTo>
                      <a:pt x="4841" y="1540"/>
                    </a:lnTo>
                    <a:lnTo>
                      <a:pt x="4897" y="1488"/>
                    </a:lnTo>
                    <a:lnTo>
                      <a:pt x="4977" y="1426"/>
                    </a:lnTo>
                    <a:lnTo>
                      <a:pt x="5076" y="1362"/>
                    </a:lnTo>
                    <a:lnTo>
                      <a:pt x="4992" y="1395"/>
                    </a:lnTo>
                    <a:lnTo>
                      <a:pt x="4932" y="1412"/>
                    </a:lnTo>
                    <a:lnTo>
                      <a:pt x="4897" y="1410"/>
                    </a:lnTo>
                    <a:lnTo>
                      <a:pt x="4886" y="1393"/>
                    </a:lnTo>
                    <a:lnTo>
                      <a:pt x="4897" y="1354"/>
                    </a:lnTo>
                    <a:lnTo>
                      <a:pt x="4932" y="1300"/>
                    </a:lnTo>
                    <a:lnTo>
                      <a:pt x="4990" y="1226"/>
                    </a:lnTo>
                    <a:lnTo>
                      <a:pt x="5072" y="1135"/>
                    </a:lnTo>
                    <a:lnTo>
                      <a:pt x="5010" y="1160"/>
                    </a:lnTo>
                    <a:lnTo>
                      <a:pt x="4955" y="1181"/>
                    </a:lnTo>
                    <a:lnTo>
                      <a:pt x="4909" y="1199"/>
                    </a:lnTo>
                    <a:lnTo>
                      <a:pt x="4868" y="1212"/>
                    </a:lnTo>
                    <a:lnTo>
                      <a:pt x="4833" y="1218"/>
                    </a:lnTo>
                    <a:lnTo>
                      <a:pt x="4808" y="1222"/>
                    </a:lnTo>
                    <a:lnTo>
                      <a:pt x="4787" y="1222"/>
                    </a:lnTo>
                    <a:lnTo>
                      <a:pt x="4775" y="1216"/>
                    </a:lnTo>
                    <a:lnTo>
                      <a:pt x="4773" y="1203"/>
                    </a:lnTo>
                    <a:lnTo>
                      <a:pt x="4773" y="1191"/>
                    </a:lnTo>
                    <a:lnTo>
                      <a:pt x="4773" y="1179"/>
                    </a:lnTo>
                    <a:lnTo>
                      <a:pt x="4773" y="1168"/>
                    </a:lnTo>
                    <a:lnTo>
                      <a:pt x="4777" y="1154"/>
                    </a:lnTo>
                    <a:lnTo>
                      <a:pt x="4785" y="1141"/>
                    </a:lnTo>
                    <a:lnTo>
                      <a:pt x="4794" y="1125"/>
                    </a:lnTo>
                    <a:lnTo>
                      <a:pt x="4808" y="1110"/>
                    </a:lnTo>
                    <a:lnTo>
                      <a:pt x="4820" y="1090"/>
                    </a:lnTo>
                    <a:lnTo>
                      <a:pt x="4835" y="1073"/>
                    </a:lnTo>
                    <a:lnTo>
                      <a:pt x="4853" y="1051"/>
                    </a:lnTo>
                    <a:lnTo>
                      <a:pt x="4874" y="1030"/>
                    </a:lnTo>
                    <a:lnTo>
                      <a:pt x="4860" y="1040"/>
                    </a:lnTo>
                    <a:lnTo>
                      <a:pt x="4847" y="1049"/>
                    </a:lnTo>
                    <a:lnTo>
                      <a:pt x="4833" y="1059"/>
                    </a:lnTo>
                    <a:lnTo>
                      <a:pt x="4822" y="1069"/>
                    </a:lnTo>
                    <a:lnTo>
                      <a:pt x="4808" y="1077"/>
                    </a:lnTo>
                    <a:lnTo>
                      <a:pt x="4796" y="1086"/>
                    </a:lnTo>
                    <a:lnTo>
                      <a:pt x="4783" y="1094"/>
                    </a:lnTo>
                    <a:lnTo>
                      <a:pt x="4771" y="1104"/>
                    </a:lnTo>
                    <a:lnTo>
                      <a:pt x="4771" y="1069"/>
                    </a:lnTo>
                    <a:lnTo>
                      <a:pt x="4771" y="1042"/>
                    </a:lnTo>
                    <a:lnTo>
                      <a:pt x="4771" y="1013"/>
                    </a:lnTo>
                    <a:lnTo>
                      <a:pt x="4773" y="991"/>
                    </a:lnTo>
                    <a:lnTo>
                      <a:pt x="4773" y="970"/>
                    </a:lnTo>
                    <a:lnTo>
                      <a:pt x="4775" y="954"/>
                    </a:lnTo>
                    <a:lnTo>
                      <a:pt x="4777" y="943"/>
                    </a:lnTo>
                    <a:lnTo>
                      <a:pt x="4781" y="937"/>
                    </a:lnTo>
                    <a:lnTo>
                      <a:pt x="4767" y="935"/>
                    </a:lnTo>
                    <a:lnTo>
                      <a:pt x="4759" y="929"/>
                    </a:lnTo>
                    <a:lnTo>
                      <a:pt x="4754" y="921"/>
                    </a:lnTo>
                    <a:lnTo>
                      <a:pt x="4752" y="914"/>
                    </a:lnTo>
                    <a:lnTo>
                      <a:pt x="4748" y="902"/>
                    </a:lnTo>
                    <a:lnTo>
                      <a:pt x="4748" y="892"/>
                    </a:lnTo>
                    <a:lnTo>
                      <a:pt x="4761" y="885"/>
                    </a:lnTo>
                    <a:lnTo>
                      <a:pt x="4775" y="879"/>
                    </a:lnTo>
                    <a:lnTo>
                      <a:pt x="4789" y="871"/>
                    </a:lnTo>
                    <a:lnTo>
                      <a:pt x="4802" y="863"/>
                    </a:lnTo>
                    <a:lnTo>
                      <a:pt x="4802" y="840"/>
                    </a:lnTo>
                    <a:lnTo>
                      <a:pt x="4802" y="819"/>
                    </a:lnTo>
                    <a:lnTo>
                      <a:pt x="4802" y="795"/>
                    </a:lnTo>
                    <a:lnTo>
                      <a:pt x="4802" y="772"/>
                    </a:lnTo>
                    <a:lnTo>
                      <a:pt x="4800" y="747"/>
                    </a:lnTo>
                    <a:lnTo>
                      <a:pt x="4796" y="722"/>
                    </a:lnTo>
                    <a:lnTo>
                      <a:pt x="4789" y="693"/>
                    </a:lnTo>
                    <a:lnTo>
                      <a:pt x="4781" y="665"/>
                    </a:lnTo>
                    <a:lnTo>
                      <a:pt x="4763" y="648"/>
                    </a:lnTo>
                    <a:lnTo>
                      <a:pt x="4752" y="634"/>
                    </a:lnTo>
                    <a:lnTo>
                      <a:pt x="4738" y="623"/>
                    </a:lnTo>
                    <a:lnTo>
                      <a:pt x="4730" y="611"/>
                    </a:lnTo>
                    <a:lnTo>
                      <a:pt x="4721" y="600"/>
                    </a:lnTo>
                    <a:lnTo>
                      <a:pt x="4717" y="588"/>
                    </a:lnTo>
                    <a:lnTo>
                      <a:pt x="4711" y="576"/>
                    </a:lnTo>
                    <a:lnTo>
                      <a:pt x="4709" y="565"/>
                    </a:lnTo>
                    <a:lnTo>
                      <a:pt x="4694" y="557"/>
                    </a:lnTo>
                    <a:lnTo>
                      <a:pt x="4684" y="547"/>
                    </a:lnTo>
                    <a:lnTo>
                      <a:pt x="4678" y="536"/>
                    </a:lnTo>
                    <a:lnTo>
                      <a:pt x="4678" y="520"/>
                    </a:lnTo>
                    <a:lnTo>
                      <a:pt x="4680" y="512"/>
                    </a:lnTo>
                    <a:lnTo>
                      <a:pt x="4686" y="503"/>
                    </a:lnTo>
                    <a:lnTo>
                      <a:pt x="4694" y="487"/>
                    </a:lnTo>
                    <a:lnTo>
                      <a:pt x="4707" y="470"/>
                    </a:lnTo>
                    <a:lnTo>
                      <a:pt x="4709" y="462"/>
                    </a:lnTo>
                    <a:lnTo>
                      <a:pt x="4713" y="456"/>
                    </a:lnTo>
                    <a:lnTo>
                      <a:pt x="4713" y="444"/>
                    </a:lnTo>
                    <a:lnTo>
                      <a:pt x="4713" y="433"/>
                    </a:lnTo>
                    <a:lnTo>
                      <a:pt x="4709" y="415"/>
                    </a:lnTo>
                    <a:lnTo>
                      <a:pt x="4707" y="400"/>
                    </a:lnTo>
                    <a:lnTo>
                      <a:pt x="4701" y="380"/>
                    </a:lnTo>
                    <a:lnTo>
                      <a:pt x="4697" y="361"/>
                    </a:lnTo>
                    <a:lnTo>
                      <a:pt x="4682" y="361"/>
                    </a:lnTo>
                    <a:lnTo>
                      <a:pt x="4668" y="363"/>
                    </a:lnTo>
                    <a:lnTo>
                      <a:pt x="4655" y="363"/>
                    </a:lnTo>
                    <a:lnTo>
                      <a:pt x="4641" y="365"/>
                    </a:lnTo>
                    <a:lnTo>
                      <a:pt x="4626" y="363"/>
                    </a:lnTo>
                    <a:lnTo>
                      <a:pt x="4612" y="361"/>
                    </a:lnTo>
                    <a:lnTo>
                      <a:pt x="4599" y="359"/>
                    </a:lnTo>
                    <a:lnTo>
                      <a:pt x="4587" y="357"/>
                    </a:lnTo>
                    <a:lnTo>
                      <a:pt x="4550" y="400"/>
                    </a:lnTo>
                    <a:lnTo>
                      <a:pt x="4515" y="448"/>
                    </a:lnTo>
                    <a:lnTo>
                      <a:pt x="4480" y="499"/>
                    </a:lnTo>
                    <a:lnTo>
                      <a:pt x="4453" y="555"/>
                    </a:lnTo>
                    <a:lnTo>
                      <a:pt x="4432" y="609"/>
                    </a:lnTo>
                    <a:lnTo>
                      <a:pt x="4422" y="665"/>
                    </a:lnTo>
                    <a:lnTo>
                      <a:pt x="4428" y="720"/>
                    </a:lnTo>
                    <a:lnTo>
                      <a:pt x="4451" y="776"/>
                    </a:lnTo>
                    <a:lnTo>
                      <a:pt x="4467" y="790"/>
                    </a:lnTo>
                    <a:lnTo>
                      <a:pt x="4484" y="805"/>
                    </a:lnTo>
                    <a:lnTo>
                      <a:pt x="4500" y="817"/>
                    </a:lnTo>
                    <a:lnTo>
                      <a:pt x="4513" y="828"/>
                    </a:lnTo>
                    <a:lnTo>
                      <a:pt x="4523" y="838"/>
                    </a:lnTo>
                    <a:lnTo>
                      <a:pt x="4533" y="848"/>
                    </a:lnTo>
                    <a:lnTo>
                      <a:pt x="4538" y="857"/>
                    </a:lnTo>
                    <a:lnTo>
                      <a:pt x="4546" y="867"/>
                    </a:lnTo>
                    <a:lnTo>
                      <a:pt x="4535" y="863"/>
                    </a:lnTo>
                    <a:lnTo>
                      <a:pt x="4523" y="861"/>
                    </a:lnTo>
                    <a:lnTo>
                      <a:pt x="4513" y="857"/>
                    </a:lnTo>
                    <a:lnTo>
                      <a:pt x="4507" y="856"/>
                    </a:lnTo>
                    <a:lnTo>
                      <a:pt x="4494" y="848"/>
                    </a:lnTo>
                    <a:lnTo>
                      <a:pt x="4488" y="838"/>
                    </a:lnTo>
                    <a:lnTo>
                      <a:pt x="4471" y="854"/>
                    </a:lnTo>
                    <a:lnTo>
                      <a:pt x="4457" y="869"/>
                    </a:lnTo>
                    <a:lnTo>
                      <a:pt x="4441" y="885"/>
                    </a:lnTo>
                    <a:lnTo>
                      <a:pt x="4428" y="900"/>
                    </a:lnTo>
                    <a:lnTo>
                      <a:pt x="4414" y="912"/>
                    </a:lnTo>
                    <a:lnTo>
                      <a:pt x="4401" y="925"/>
                    </a:lnTo>
                    <a:lnTo>
                      <a:pt x="4389" y="935"/>
                    </a:lnTo>
                    <a:lnTo>
                      <a:pt x="4381" y="945"/>
                    </a:lnTo>
                    <a:lnTo>
                      <a:pt x="4383" y="951"/>
                    </a:lnTo>
                    <a:lnTo>
                      <a:pt x="4385" y="964"/>
                    </a:lnTo>
                    <a:lnTo>
                      <a:pt x="4387" y="980"/>
                    </a:lnTo>
                    <a:lnTo>
                      <a:pt x="4389" y="1003"/>
                    </a:lnTo>
                    <a:lnTo>
                      <a:pt x="4389" y="1028"/>
                    </a:lnTo>
                    <a:lnTo>
                      <a:pt x="4391" y="1057"/>
                    </a:lnTo>
                    <a:lnTo>
                      <a:pt x="4391" y="1088"/>
                    </a:lnTo>
                    <a:lnTo>
                      <a:pt x="4393" y="1123"/>
                    </a:lnTo>
                    <a:lnTo>
                      <a:pt x="4341" y="1148"/>
                    </a:lnTo>
                    <a:lnTo>
                      <a:pt x="4306" y="1162"/>
                    </a:lnTo>
                    <a:lnTo>
                      <a:pt x="4282" y="1162"/>
                    </a:lnTo>
                    <a:lnTo>
                      <a:pt x="4273" y="1150"/>
                    </a:lnTo>
                    <a:lnTo>
                      <a:pt x="4273" y="1123"/>
                    </a:lnTo>
                    <a:lnTo>
                      <a:pt x="4290" y="1086"/>
                    </a:lnTo>
                    <a:lnTo>
                      <a:pt x="4319" y="1034"/>
                    </a:lnTo>
                    <a:lnTo>
                      <a:pt x="4362" y="972"/>
                    </a:lnTo>
                    <a:lnTo>
                      <a:pt x="4348" y="982"/>
                    </a:lnTo>
                    <a:lnTo>
                      <a:pt x="4337" y="993"/>
                    </a:lnTo>
                    <a:lnTo>
                      <a:pt x="4325" y="1005"/>
                    </a:lnTo>
                    <a:lnTo>
                      <a:pt x="4313" y="1016"/>
                    </a:lnTo>
                    <a:lnTo>
                      <a:pt x="4300" y="1026"/>
                    </a:lnTo>
                    <a:lnTo>
                      <a:pt x="4288" y="1036"/>
                    </a:lnTo>
                    <a:lnTo>
                      <a:pt x="4275" y="1046"/>
                    </a:lnTo>
                    <a:lnTo>
                      <a:pt x="4263" y="1055"/>
                    </a:lnTo>
                    <a:lnTo>
                      <a:pt x="4261" y="1020"/>
                    </a:lnTo>
                    <a:lnTo>
                      <a:pt x="4261" y="987"/>
                    </a:lnTo>
                    <a:lnTo>
                      <a:pt x="4261" y="958"/>
                    </a:lnTo>
                    <a:lnTo>
                      <a:pt x="4263" y="933"/>
                    </a:lnTo>
                    <a:lnTo>
                      <a:pt x="4263" y="908"/>
                    </a:lnTo>
                    <a:lnTo>
                      <a:pt x="4265" y="890"/>
                    </a:lnTo>
                    <a:lnTo>
                      <a:pt x="4267" y="877"/>
                    </a:lnTo>
                    <a:lnTo>
                      <a:pt x="4273" y="871"/>
                    </a:lnTo>
                    <a:lnTo>
                      <a:pt x="4271" y="863"/>
                    </a:lnTo>
                    <a:lnTo>
                      <a:pt x="4284" y="846"/>
                    </a:lnTo>
                    <a:lnTo>
                      <a:pt x="4308" y="819"/>
                    </a:lnTo>
                    <a:lnTo>
                      <a:pt x="4339" y="786"/>
                    </a:lnTo>
                    <a:lnTo>
                      <a:pt x="4368" y="749"/>
                    </a:lnTo>
                    <a:lnTo>
                      <a:pt x="4395" y="714"/>
                    </a:lnTo>
                    <a:lnTo>
                      <a:pt x="4414" y="681"/>
                    </a:lnTo>
                    <a:lnTo>
                      <a:pt x="4424" y="656"/>
                    </a:lnTo>
                    <a:lnTo>
                      <a:pt x="4412" y="660"/>
                    </a:lnTo>
                    <a:lnTo>
                      <a:pt x="4399" y="667"/>
                    </a:lnTo>
                    <a:lnTo>
                      <a:pt x="4381" y="677"/>
                    </a:lnTo>
                    <a:lnTo>
                      <a:pt x="4364" y="689"/>
                    </a:lnTo>
                    <a:lnTo>
                      <a:pt x="4341" y="700"/>
                    </a:lnTo>
                    <a:lnTo>
                      <a:pt x="4319" y="714"/>
                    </a:lnTo>
                    <a:lnTo>
                      <a:pt x="4296" y="726"/>
                    </a:lnTo>
                    <a:lnTo>
                      <a:pt x="4275" y="739"/>
                    </a:lnTo>
                    <a:lnTo>
                      <a:pt x="4271" y="718"/>
                    </a:lnTo>
                    <a:lnTo>
                      <a:pt x="4267" y="700"/>
                    </a:lnTo>
                    <a:lnTo>
                      <a:pt x="4263" y="683"/>
                    </a:lnTo>
                    <a:lnTo>
                      <a:pt x="4259" y="667"/>
                    </a:lnTo>
                    <a:lnTo>
                      <a:pt x="4253" y="652"/>
                    </a:lnTo>
                    <a:lnTo>
                      <a:pt x="4249" y="640"/>
                    </a:lnTo>
                    <a:lnTo>
                      <a:pt x="4247" y="629"/>
                    </a:lnTo>
                    <a:lnTo>
                      <a:pt x="4247" y="621"/>
                    </a:lnTo>
                    <a:lnTo>
                      <a:pt x="4232" y="603"/>
                    </a:lnTo>
                    <a:lnTo>
                      <a:pt x="4222" y="588"/>
                    </a:lnTo>
                    <a:lnTo>
                      <a:pt x="4211" y="574"/>
                    </a:lnTo>
                    <a:lnTo>
                      <a:pt x="4205" y="563"/>
                    </a:lnTo>
                    <a:lnTo>
                      <a:pt x="4197" y="551"/>
                    </a:lnTo>
                    <a:lnTo>
                      <a:pt x="4193" y="539"/>
                    </a:lnTo>
                    <a:lnTo>
                      <a:pt x="4187" y="528"/>
                    </a:lnTo>
                    <a:lnTo>
                      <a:pt x="4187" y="518"/>
                    </a:lnTo>
                    <a:lnTo>
                      <a:pt x="4174" y="510"/>
                    </a:lnTo>
                    <a:lnTo>
                      <a:pt x="4166" y="503"/>
                    </a:lnTo>
                    <a:lnTo>
                      <a:pt x="4160" y="489"/>
                    </a:lnTo>
                    <a:lnTo>
                      <a:pt x="4162" y="477"/>
                    </a:lnTo>
                    <a:lnTo>
                      <a:pt x="4158" y="477"/>
                    </a:lnTo>
                    <a:lnTo>
                      <a:pt x="4164" y="470"/>
                    </a:lnTo>
                    <a:lnTo>
                      <a:pt x="4168" y="462"/>
                    </a:lnTo>
                    <a:lnTo>
                      <a:pt x="4176" y="452"/>
                    </a:lnTo>
                    <a:lnTo>
                      <a:pt x="4187" y="439"/>
                    </a:lnTo>
                    <a:lnTo>
                      <a:pt x="4201" y="423"/>
                    </a:lnTo>
                    <a:lnTo>
                      <a:pt x="4203" y="415"/>
                    </a:lnTo>
                    <a:lnTo>
                      <a:pt x="4207" y="408"/>
                    </a:lnTo>
                    <a:lnTo>
                      <a:pt x="4207" y="396"/>
                    </a:lnTo>
                    <a:lnTo>
                      <a:pt x="4209" y="384"/>
                    </a:lnTo>
                    <a:lnTo>
                      <a:pt x="4207" y="369"/>
                    </a:lnTo>
                    <a:lnTo>
                      <a:pt x="4205" y="351"/>
                    </a:lnTo>
                    <a:lnTo>
                      <a:pt x="4201" y="332"/>
                    </a:lnTo>
                    <a:lnTo>
                      <a:pt x="4199" y="313"/>
                    </a:lnTo>
                    <a:lnTo>
                      <a:pt x="4178" y="305"/>
                    </a:lnTo>
                    <a:lnTo>
                      <a:pt x="4149" y="287"/>
                    </a:lnTo>
                    <a:lnTo>
                      <a:pt x="4114" y="260"/>
                    </a:lnTo>
                    <a:lnTo>
                      <a:pt x="4077" y="229"/>
                    </a:lnTo>
                    <a:lnTo>
                      <a:pt x="4038" y="196"/>
                    </a:lnTo>
                    <a:lnTo>
                      <a:pt x="4005" y="169"/>
                    </a:lnTo>
                    <a:lnTo>
                      <a:pt x="3978" y="148"/>
                    </a:lnTo>
                    <a:lnTo>
                      <a:pt x="3962" y="138"/>
                    </a:lnTo>
                    <a:lnTo>
                      <a:pt x="3988" y="237"/>
                    </a:lnTo>
                    <a:lnTo>
                      <a:pt x="3990" y="328"/>
                    </a:lnTo>
                    <a:lnTo>
                      <a:pt x="3976" y="410"/>
                    </a:lnTo>
                    <a:lnTo>
                      <a:pt x="3953" y="483"/>
                    </a:lnTo>
                    <a:lnTo>
                      <a:pt x="3926" y="549"/>
                    </a:lnTo>
                    <a:lnTo>
                      <a:pt x="3904" y="609"/>
                    </a:lnTo>
                    <a:lnTo>
                      <a:pt x="3896" y="665"/>
                    </a:lnTo>
                    <a:lnTo>
                      <a:pt x="3910" y="720"/>
                    </a:lnTo>
                    <a:lnTo>
                      <a:pt x="3927" y="735"/>
                    </a:lnTo>
                    <a:lnTo>
                      <a:pt x="3945" y="751"/>
                    </a:lnTo>
                    <a:lnTo>
                      <a:pt x="3959" y="764"/>
                    </a:lnTo>
                    <a:lnTo>
                      <a:pt x="3972" y="778"/>
                    </a:lnTo>
                    <a:lnTo>
                      <a:pt x="3957" y="792"/>
                    </a:lnTo>
                    <a:lnTo>
                      <a:pt x="3943" y="807"/>
                    </a:lnTo>
                    <a:lnTo>
                      <a:pt x="3927" y="821"/>
                    </a:lnTo>
                    <a:lnTo>
                      <a:pt x="3916" y="836"/>
                    </a:lnTo>
                    <a:lnTo>
                      <a:pt x="3902" y="848"/>
                    </a:lnTo>
                    <a:lnTo>
                      <a:pt x="3891" y="859"/>
                    </a:lnTo>
                    <a:lnTo>
                      <a:pt x="3879" y="869"/>
                    </a:lnTo>
                    <a:lnTo>
                      <a:pt x="3871" y="879"/>
                    </a:lnTo>
                    <a:lnTo>
                      <a:pt x="3873" y="883"/>
                    </a:lnTo>
                    <a:lnTo>
                      <a:pt x="3875" y="892"/>
                    </a:lnTo>
                    <a:lnTo>
                      <a:pt x="3877" y="906"/>
                    </a:lnTo>
                    <a:lnTo>
                      <a:pt x="3879" y="923"/>
                    </a:lnTo>
                    <a:lnTo>
                      <a:pt x="3879" y="941"/>
                    </a:lnTo>
                    <a:lnTo>
                      <a:pt x="3881" y="964"/>
                    </a:lnTo>
                    <a:lnTo>
                      <a:pt x="3881" y="987"/>
                    </a:lnTo>
                    <a:lnTo>
                      <a:pt x="3883" y="1016"/>
                    </a:lnTo>
                    <a:lnTo>
                      <a:pt x="3840" y="1044"/>
                    </a:lnTo>
                    <a:lnTo>
                      <a:pt x="3807" y="1059"/>
                    </a:lnTo>
                    <a:lnTo>
                      <a:pt x="3784" y="1059"/>
                    </a:lnTo>
                    <a:lnTo>
                      <a:pt x="3770" y="1049"/>
                    </a:lnTo>
                    <a:lnTo>
                      <a:pt x="3765" y="1022"/>
                    </a:lnTo>
                    <a:lnTo>
                      <a:pt x="3770" y="983"/>
                    </a:lnTo>
                    <a:lnTo>
                      <a:pt x="3782" y="929"/>
                    </a:lnTo>
                    <a:lnTo>
                      <a:pt x="3807" y="865"/>
                    </a:lnTo>
                    <a:lnTo>
                      <a:pt x="3794" y="883"/>
                    </a:lnTo>
                    <a:lnTo>
                      <a:pt x="3780" y="900"/>
                    </a:lnTo>
                    <a:lnTo>
                      <a:pt x="3765" y="916"/>
                    </a:lnTo>
                    <a:lnTo>
                      <a:pt x="3751" y="933"/>
                    </a:lnTo>
                    <a:lnTo>
                      <a:pt x="3751" y="904"/>
                    </a:lnTo>
                    <a:lnTo>
                      <a:pt x="3751" y="881"/>
                    </a:lnTo>
                    <a:lnTo>
                      <a:pt x="3753" y="857"/>
                    </a:lnTo>
                    <a:lnTo>
                      <a:pt x="3755" y="838"/>
                    </a:lnTo>
                    <a:lnTo>
                      <a:pt x="3755" y="819"/>
                    </a:lnTo>
                    <a:lnTo>
                      <a:pt x="3757" y="807"/>
                    </a:lnTo>
                    <a:lnTo>
                      <a:pt x="3759" y="795"/>
                    </a:lnTo>
                    <a:lnTo>
                      <a:pt x="3763" y="792"/>
                    </a:lnTo>
                    <a:lnTo>
                      <a:pt x="3751" y="782"/>
                    </a:lnTo>
                    <a:lnTo>
                      <a:pt x="3741" y="770"/>
                    </a:lnTo>
                    <a:lnTo>
                      <a:pt x="3728" y="757"/>
                    </a:lnTo>
                    <a:lnTo>
                      <a:pt x="3714" y="745"/>
                    </a:lnTo>
                    <a:lnTo>
                      <a:pt x="3716" y="731"/>
                    </a:lnTo>
                    <a:lnTo>
                      <a:pt x="3720" y="720"/>
                    </a:lnTo>
                    <a:lnTo>
                      <a:pt x="3724" y="706"/>
                    </a:lnTo>
                    <a:lnTo>
                      <a:pt x="3728" y="695"/>
                    </a:lnTo>
                    <a:lnTo>
                      <a:pt x="3730" y="679"/>
                    </a:lnTo>
                    <a:lnTo>
                      <a:pt x="3732" y="665"/>
                    </a:lnTo>
                    <a:lnTo>
                      <a:pt x="3734" y="650"/>
                    </a:lnTo>
                    <a:lnTo>
                      <a:pt x="3736" y="634"/>
                    </a:lnTo>
                    <a:lnTo>
                      <a:pt x="3724" y="613"/>
                    </a:lnTo>
                    <a:lnTo>
                      <a:pt x="3718" y="596"/>
                    </a:lnTo>
                    <a:lnTo>
                      <a:pt x="3710" y="578"/>
                    </a:lnTo>
                    <a:lnTo>
                      <a:pt x="3706" y="567"/>
                    </a:lnTo>
                    <a:lnTo>
                      <a:pt x="3701" y="551"/>
                    </a:lnTo>
                    <a:lnTo>
                      <a:pt x="3701" y="539"/>
                    </a:lnTo>
                    <a:lnTo>
                      <a:pt x="3701" y="530"/>
                    </a:lnTo>
                    <a:lnTo>
                      <a:pt x="3704" y="520"/>
                    </a:lnTo>
                    <a:lnTo>
                      <a:pt x="3701" y="497"/>
                    </a:lnTo>
                    <a:lnTo>
                      <a:pt x="3712" y="472"/>
                    </a:lnTo>
                    <a:lnTo>
                      <a:pt x="3736" y="443"/>
                    </a:lnTo>
                    <a:lnTo>
                      <a:pt x="3768" y="413"/>
                    </a:lnTo>
                    <a:lnTo>
                      <a:pt x="3803" y="380"/>
                    </a:lnTo>
                    <a:lnTo>
                      <a:pt x="3844" y="348"/>
                    </a:lnTo>
                    <a:lnTo>
                      <a:pt x="3881" y="315"/>
                    </a:lnTo>
                    <a:lnTo>
                      <a:pt x="3916" y="285"/>
                    </a:lnTo>
                    <a:lnTo>
                      <a:pt x="3910" y="285"/>
                    </a:lnTo>
                    <a:lnTo>
                      <a:pt x="3893" y="297"/>
                    </a:lnTo>
                    <a:lnTo>
                      <a:pt x="3869" y="313"/>
                    </a:lnTo>
                    <a:lnTo>
                      <a:pt x="3842" y="328"/>
                    </a:lnTo>
                    <a:lnTo>
                      <a:pt x="3811" y="336"/>
                    </a:lnTo>
                    <a:lnTo>
                      <a:pt x="3786" y="334"/>
                    </a:lnTo>
                    <a:lnTo>
                      <a:pt x="3765" y="315"/>
                    </a:lnTo>
                    <a:lnTo>
                      <a:pt x="3755" y="278"/>
                    </a:lnTo>
                    <a:lnTo>
                      <a:pt x="3737" y="278"/>
                    </a:lnTo>
                    <a:lnTo>
                      <a:pt x="3720" y="278"/>
                    </a:lnTo>
                    <a:lnTo>
                      <a:pt x="3704" y="276"/>
                    </a:lnTo>
                    <a:lnTo>
                      <a:pt x="3691" y="276"/>
                    </a:lnTo>
                    <a:lnTo>
                      <a:pt x="3675" y="272"/>
                    </a:lnTo>
                    <a:lnTo>
                      <a:pt x="3664" y="270"/>
                    </a:lnTo>
                    <a:lnTo>
                      <a:pt x="3652" y="268"/>
                    </a:lnTo>
                    <a:lnTo>
                      <a:pt x="3644" y="266"/>
                    </a:lnTo>
                    <a:lnTo>
                      <a:pt x="3609" y="299"/>
                    </a:lnTo>
                    <a:lnTo>
                      <a:pt x="3569" y="342"/>
                    </a:lnTo>
                    <a:lnTo>
                      <a:pt x="3522" y="388"/>
                    </a:lnTo>
                    <a:lnTo>
                      <a:pt x="3478" y="443"/>
                    </a:lnTo>
                    <a:lnTo>
                      <a:pt x="3435" y="499"/>
                    </a:lnTo>
                    <a:lnTo>
                      <a:pt x="3406" y="559"/>
                    </a:lnTo>
                    <a:lnTo>
                      <a:pt x="3388" y="623"/>
                    </a:lnTo>
                    <a:lnTo>
                      <a:pt x="3392" y="687"/>
                    </a:lnTo>
                    <a:lnTo>
                      <a:pt x="3404" y="695"/>
                    </a:lnTo>
                    <a:lnTo>
                      <a:pt x="3414" y="702"/>
                    </a:lnTo>
                    <a:lnTo>
                      <a:pt x="3408" y="708"/>
                    </a:lnTo>
                    <a:lnTo>
                      <a:pt x="3398" y="706"/>
                    </a:lnTo>
                    <a:lnTo>
                      <a:pt x="3396" y="726"/>
                    </a:lnTo>
                    <a:lnTo>
                      <a:pt x="3394" y="743"/>
                    </a:lnTo>
                    <a:lnTo>
                      <a:pt x="3390" y="757"/>
                    </a:lnTo>
                    <a:lnTo>
                      <a:pt x="3388" y="770"/>
                    </a:lnTo>
                    <a:lnTo>
                      <a:pt x="3377" y="782"/>
                    </a:lnTo>
                    <a:lnTo>
                      <a:pt x="3363" y="784"/>
                    </a:lnTo>
                    <a:lnTo>
                      <a:pt x="3363" y="786"/>
                    </a:lnTo>
                    <a:lnTo>
                      <a:pt x="3365" y="793"/>
                    </a:lnTo>
                    <a:lnTo>
                      <a:pt x="3367" y="801"/>
                    </a:lnTo>
                    <a:lnTo>
                      <a:pt x="3369" y="813"/>
                    </a:lnTo>
                    <a:lnTo>
                      <a:pt x="3369" y="824"/>
                    </a:lnTo>
                    <a:lnTo>
                      <a:pt x="3371" y="842"/>
                    </a:lnTo>
                    <a:lnTo>
                      <a:pt x="3371" y="857"/>
                    </a:lnTo>
                    <a:lnTo>
                      <a:pt x="3373" y="877"/>
                    </a:lnTo>
                    <a:lnTo>
                      <a:pt x="3342" y="919"/>
                    </a:lnTo>
                    <a:lnTo>
                      <a:pt x="3313" y="958"/>
                    </a:lnTo>
                    <a:lnTo>
                      <a:pt x="3288" y="989"/>
                    </a:lnTo>
                    <a:lnTo>
                      <a:pt x="3266" y="1016"/>
                    </a:lnTo>
                    <a:lnTo>
                      <a:pt x="3247" y="1038"/>
                    </a:lnTo>
                    <a:lnTo>
                      <a:pt x="3231" y="1053"/>
                    </a:lnTo>
                    <a:lnTo>
                      <a:pt x="3218" y="1063"/>
                    </a:lnTo>
                    <a:lnTo>
                      <a:pt x="3208" y="1069"/>
                    </a:lnTo>
                    <a:lnTo>
                      <a:pt x="3206" y="1028"/>
                    </a:lnTo>
                    <a:lnTo>
                      <a:pt x="3206" y="993"/>
                    </a:lnTo>
                    <a:lnTo>
                      <a:pt x="3206" y="958"/>
                    </a:lnTo>
                    <a:lnTo>
                      <a:pt x="3208" y="931"/>
                    </a:lnTo>
                    <a:lnTo>
                      <a:pt x="3208" y="906"/>
                    </a:lnTo>
                    <a:lnTo>
                      <a:pt x="3212" y="887"/>
                    </a:lnTo>
                    <a:lnTo>
                      <a:pt x="3214" y="871"/>
                    </a:lnTo>
                    <a:lnTo>
                      <a:pt x="3220" y="865"/>
                    </a:lnTo>
                    <a:lnTo>
                      <a:pt x="3208" y="854"/>
                    </a:lnTo>
                    <a:lnTo>
                      <a:pt x="3196" y="844"/>
                    </a:lnTo>
                    <a:lnTo>
                      <a:pt x="3183" y="832"/>
                    </a:lnTo>
                    <a:lnTo>
                      <a:pt x="3171" y="821"/>
                    </a:lnTo>
                    <a:lnTo>
                      <a:pt x="3171" y="797"/>
                    </a:lnTo>
                    <a:lnTo>
                      <a:pt x="3171" y="774"/>
                    </a:lnTo>
                    <a:lnTo>
                      <a:pt x="3169" y="753"/>
                    </a:lnTo>
                    <a:lnTo>
                      <a:pt x="3169" y="731"/>
                    </a:lnTo>
                    <a:lnTo>
                      <a:pt x="3163" y="708"/>
                    </a:lnTo>
                    <a:lnTo>
                      <a:pt x="3160" y="687"/>
                    </a:lnTo>
                    <a:lnTo>
                      <a:pt x="3152" y="665"/>
                    </a:lnTo>
                    <a:lnTo>
                      <a:pt x="3146" y="644"/>
                    </a:lnTo>
                    <a:lnTo>
                      <a:pt x="3128" y="627"/>
                    </a:lnTo>
                    <a:lnTo>
                      <a:pt x="3117" y="613"/>
                    </a:lnTo>
                    <a:lnTo>
                      <a:pt x="3103" y="600"/>
                    </a:lnTo>
                    <a:lnTo>
                      <a:pt x="3096" y="588"/>
                    </a:lnTo>
                    <a:lnTo>
                      <a:pt x="3086" y="574"/>
                    </a:lnTo>
                    <a:lnTo>
                      <a:pt x="3082" y="563"/>
                    </a:lnTo>
                    <a:lnTo>
                      <a:pt x="3076" y="551"/>
                    </a:lnTo>
                    <a:lnTo>
                      <a:pt x="3074" y="541"/>
                    </a:lnTo>
                    <a:lnTo>
                      <a:pt x="3059" y="534"/>
                    </a:lnTo>
                    <a:lnTo>
                      <a:pt x="3049" y="524"/>
                    </a:lnTo>
                    <a:lnTo>
                      <a:pt x="3043" y="510"/>
                    </a:lnTo>
                    <a:lnTo>
                      <a:pt x="3043" y="497"/>
                    </a:lnTo>
                    <a:lnTo>
                      <a:pt x="3039" y="499"/>
                    </a:lnTo>
                    <a:lnTo>
                      <a:pt x="3043" y="493"/>
                    </a:lnTo>
                    <a:lnTo>
                      <a:pt x="3047" y="485"/>
                    </a:lnTo>
                    <a:lnTo>
                      <a:pt x="3055" y="475"/>
                    </a:lnTo>
                    <a:lnTo>
                      <a:pt x="3063" y="462"/>
                    </a:lnTo>
                    <a:lnTo>
                      <a:pt x="3074" y="448"/>
                    </a:lnTo>
                    <a:lnTo>
                      <a:pt x="3076" y="441"/>
                    </a:lnTo>
                    <a:lnTo>
                      <a:pt x="3080" y="433"/>
                    </a:lnTo>
                    <a:lnTo>
                      <a:pt x="3080" y="421"/>
                    </a:lnTo>
                    <a:lnTo>
                      <a:pt x="3080" y="410"/>
                    </a:lnTo>
                    <a:lnTo>
                      <a:pt x="3076" y="392"/>
                    </a:lnTo>
                    <a:lnTo>
                      <a:pt x="3074" y="377"/>
                    </a:lnTo>
                    <a:lnTo>
                      <a:pt x="3068" y="357"/>
                    </a:lnTo>
                    <a:lnTo>
                      <a:pt x="3064" y="338"/>
                    </a:lnTo>
                    <a:lnTo>
                      <a:pt x="3049" y="338"/>
                    </a:lnTo>
                    <a:lnTo>
                      <a:pt x="3035" y="340"/>
                    </a:lnTo>
                    <a:lnTo>
                      <a:pt x="3020" y="340"/>
                    </a:lnTo>
                    <a:lnTo>
                      <a:pt x="3006" y="342"/>
                    </a:lnTo>
                    <a:lnTo>
                      <a:pt x="2991" y="340"/>
                    </a:lnTo>
                    <a:lnTo>
                      <a:pt x="2977" y="338"/>
                    </a:lnTo>
                    <a:lnTo>
                      <a:pt x="2966" y="336"/>
                    </a:lnTo>
                    <a:lnTo>
                      <a:pt x="2954" y="334"/>
                    </a:lnTo>
                    <a:lnTo>
                      <a:pt x="2917" y="377"/>
                    </a:lnTo>
                    <a:lnTo>
                      <a:pt x="2880" y="425"/>
                    </a:lnTo>
                    <a:lnTo>
                      <a:pt x="2845" y="475"/>
                    </a:lnTo>
                    <a:lnTo>
                      <a:pt x="2818" y="532"/>
                    </a:lnTo>
                    <a:lnTo>
                      <a:pt x="2797" y="584"/>
                    </a:lnTo>
                    <a:lnTo>
                      <a:pt x="2789" y="642"/>
                    </a:lnTo>
                    <a:lnTo>
                      <a:pt x="2795" y="697"/>
                    </a:lnTo>
                    <a:lnTo>
                      <a:pt x="2818" y="753"/>
                    </a:lnTo>
                    <a:lnTo>
                      <a:pt x="2836" y="760"/>
                    </a:lnTo>
                    <a:lnTo>
                      <a:pt x="2853" y="772"/>
                    </a:lnTo>
                    <a:lnTo>
                      <a:pt x="2869" y="780"/>
                    </a:lnTo>
                    <a:lnTo>
                      <a:pt x="2884" y="792"/>
                    </a:lnTo>
                    <a:lnTo>
                      <a:pt x="2869" y="786"/>
                    </a:lnTo>
                    <a:lnTo>
                      <a:pt x="2853" y="780"/>
                    </a:lnTo>
                    <a:lnTo>
                      <a:pt x="2851" y="797"/>
                    </a:lnTo>
                    <a:lnTo>
                      <a:pt x="2849" y="815"/>
                    </a:lnTo>
                    <a:lnTo>
                      <a:pt x="2845" y="828"/>
                    </a:lnTo>
                    <a:lnTo>
                      <a:pt x="2843" y="840"/>
                    </a:lnTo>
                    <a:lnTo>
                      <a:pt x="2832" y="854"/>
                    </a:lnTo>
                    <a:lnTo>
                      <a:pt x="2818" y="856"/>
                    </a:lnTo>
                    <a:lnTo>
                      <a:pt x="2818" y="859"/>
                    </a:lnTo>
                    <a:lnTo>
                      <a:pt x="2820" y="865"/>
                    </a:lnTo>
                    <a:lnTo>
                      <a:pt x="2822" y="875"/>
                    </a:lnTo>
                    <a:lnTo>
                      <a:pt x="2824" y="887"/>
                    </a:lnTo>
                    <a:lnTo>
                      <a:pt x="2824" y="898"/>
                    </a:lnTo>
                    <a:lnTo>
                      <a:pt x="2826" y="914"/>
                    </a:lnTo>
                    <a:lnTo>
                      <a:pt x="2826" y="929"/>
                    </a:lnTo>
                    <a:lnTo>
                      <a:pt x="2828" y="949"/>
                    </a:lnTo>
                    <a:lnTo>
                      <a:pt x="2816" y="943"/>
                    </a:lnTo>
                    <a:lnTo>
                      <a:pt x="2805" y="937"/>
                    </a:lnTo>
                    <a:lnTo>
                      <a:pt x="2795" y="923"/>
                    </a:lnTo>
                    <a:lnTo>
                      <a:pt x="2785" y="910"/>
                    </a:lnTo>
                    <a:lnTo>
                      <a:pt x="2774" y="887"/>
                    </a:lnTo>
                    <a:lnTo>
                      <a:pt x="2766" y="863"/>
                    </a:lnTo>
                    <a:lnTo>
                      <a:pt x="2756" y="832"/>
                    </a:lnTo>
                    <a:lnTo>
                      <a:pt x="2748" y="801"/>
                    </a:lnTo>
                    <a:lnTo>
                      <a:pt x="2748" y="772"/>
                    </a:lnTo>
                    <a:lnTo>
                      <a:pt x="2748" y="747"/>
                    </a:lnTo>
                    <a:lnTo>
                      <a:pt x="2748" y="722"/>
                    </a:lnTo>
                    <a:lnTo>
                      <a:pt x="2750" y="702"/>
                    </a:lnTo>
                    <a:lnTo>
                      <a:pt x="2750" y="683"/>
                    </a:lnTo>
                    <a:lnTo>
                      <a:pt x="2752" y="669"/>
                    </a:lnTo>
                    <a:lnTo>
                      <a:pt x="2754" y="660"/>
                    </a:lnTo>
                    <a:lnTo>
                      <a:pt x="2758" y="656"/>
                    </a:lnTo>
                    <a:lnTo>
                      <a:pt x="2741" y="654"/>
                    </a:lnTo>
                    <a:lnTo>
                      <a:pt x="2731" y="640"/>
                    </a:lnTo>
                    <a:lnTo>
                      <a:pt x="2727" y="627"/>
                    </a:lnTo>
                    <a:lnTo>
                      <a:pt x="2725" y="615"/>
                    </a:lnTo>
                    <a:lnTo>
                      <a:pt x="2723" y="596"/>
                    </a:lnTo>
                    <a:lnTo>
                      <a:pt x="2723" y="578"/>
                    </a:lnTo>
                    <a:lnTo>
                      <a:pt x="2708" y="584"/>
                    </a:lnTo>
                    <a:lnTo>
                      <a:pt x="2694" y="590"/>
                    </a:lnTo>
                    <a:lnTo>
                      <a:pt x="2682" y="590"/>
                    </a:lnTo>
                    <a:lnTo>
                      <a:pt x="2673" y="588"/>
                    </a:lnTo>
                    <a:lnTo>
                      <a:pt x="2680" y="576"/>
                    </a:lnTo>
                    <a:lnTo>
                      <a:pt x="2692" y="569"/>
                    </a:lnTo>
                    <a:lnTo>
                      <a:pt x="2704" y="561"/>
                    </a:lnTo>
                    <a:lnTo>
                      <a:pt x="2721" y="555"/>
                    </a:lnTo>
                    <a:lnTo>
                      <a:pt x="2744" y="495"/>
                    </a:lnTo>
                    <a:lnTo>
                      <a:pt x="2750" y="425"/>
                    </a:lnTo>
                    <a:lnTo>
                      <a:pt x="2743" y="346"/>
                    </a:lnTo>
                    <a:lnTo>
                      <a:pt x="2725" y="266"/>
                    </a:lnTo>
                    <a:lnTo>
                      <a:pt x="2698" y="187"/>
                    </a:lnTo>
                    <a:lnTo>
                      <a:pt x="2665" y="113"/>
                    </a:lnTo>
                    <a:lnTo>
                      <a:pt x="2628" y="49"/>
                    </a:lnTo>
                    <a:lnTo>
                      <a:pt x="2595" y="0"/>
                    </a:lnTo>
                    <a:lnTo>
                      <a:pt x="2595" y="41"/>
                    </a:lnTo>
                    <a:lnTo>
                      <a:pt x="2587" y="76"/>
                    </a:lnTo>
                    <a:lnTo>
                      <a:pt x="2574" y="101"/>
                    </a:lnTo>
                    <a:lnTo>
                      <a:pt x="2556" y="121"/>
                    </a:lnTo>
                    <a:lnTo>
                      <a:pt x="2533" y="132"/>
                    </a:lnTo>
                    <a:lnTo>
                      <a:pt x="2512" y="138"/>
                    </a:lnTo>
                    <a:lnTo>
                      <a:pt x="2490" y="140"/>
                    </a:lnTo>
                    <a:lnTo>
                      <a:pt x="2477" y="140"/>
                    </a:lnTo>
                    <a:lnTo>
                      <a:pt x="2469" y="159"/>
                    </a:lnTo>
                    <a:lnTo>
                      <a:pt x="2465" y="179"/>
                    </a:lnTo>
                    <a:lnTo>
                      <a:pt x="2459" y="196"/>
                    </a:lnTo>
                    <a:lnTo>
                      <a:pt x="2459" y="214"/>
                    </a:lnTo>
                    <a:lnTo>
                      <a:pt x="2459" y="225"/>
                    </a:lnTo>
                    <a:lnTo>
                      <a:pt x="2459" y="237"/>
                    </a:lnTo>
                    <a:lnTo>
                      <a:pt x="2461" y="245"/>
                    </a:lnTo>
                    <a:lnTo>
                      <a:pt x="2467" y="251"/>
                    </a:lnTo>
                    <a:lnTo>
                      <a:pt x="2477" y="266"/>
                    </a:lnTo>
                    <a:lnTo>
                      <a:pt x="2485" y="280"/>
                    </a:lnTo>
                    <a:lnTo>
                      <a:pt x="2488" y="289"/>
                    </a:lnTo>
                    <a:lnTo>
                      <a:pt x="2494" y="297"/>
                    </a:lnTo>
                    <a:lnTo>
                      <a:pt x="2496" y="303"/>
                    </a:lnTo>
                    <a:lnTo>
                      <a:pt x="2496" y="299"/>
                    </a:lnTo>
                    <a:lnTo>
                      <a:pt x="2496" y="315"/>
                    </a:lnTo>
                    <a:lnTo>
                      <a:pt x="2490" y="328"/>
                    </a:lnTo>
                    <a:lnTo>
                      <a:pt x="2479" y="338"/>
                    </a:lnTo>
                    <a:lnTo>
                      <a:pt x="2465" y="344"/>
                    </a:lnTo>
                    <a:lnTo>
                      <a:pt x="2459" y="355"/>
                    </a:lnTo>
                    <a:lnTo>
                      <a:pt x="2456" y="367"/>
                    </a:lnTo>
                    <a:lnTo>
                      <a:pt x="2448" y="379"/>
                    </a:lnTo>
                    <a:lnTo>
                      <a:pt x="2442" y="392"/>
                    </a:lnTo>
                    <a:lnTo>
                      <a:pt x="2430" y="404"/>
                    </a:lnTo>
                    <a:lnTo>
                      <a:pt x="2421" y="415"/>
                    </a:lnTo>
                    <a:lnTo>
                      <a:pt x="2407" y="429"/>
                    </a:lnTo>
                    <a:lnTo>
                      <a:pt x="2393" y="446"/>
                    </a:lnTo>
                    <a:lnTo>
                      <a:pt x="2384" y="472"/>
                    </a:lnTo>
                    <a:lnTo>
                      <a:pt x="2378" y="497"/>
                    </a:lnTo>
                    <a:lnTo>
                      <a:pt x="2374" y="520"/>
                    </a:lnTo>
                    <a:lnTo>
                      <a:pt x="2374" y="545"/>
                    </a:lnTo>
                    <a:lnTo>
                      <a:pt x="2372" y="567"/>
                    </a:lnTo>
                    <a:lnTo>
                      <a:pt x="2372" y="588"/>
                    </a:lnTo>
                    <a:lnTo>
                      <a:pt x="2372" y="609"/>
                    </a:lnTo>
                    <a:lnTo>
                      <a:pt x="2372" y="633"/>
                    </a:lnTo>
                    <a:lnTo>
                      <a:pt x="2376" y="636"/>
                    </a:lnTo>
                    <a:lnTo>
                      <a:pt x="2382" y="642"/>
                    </a:lnTo>
                    <a:lnTo>
                      <a:pt x="2370" y="654"/>
                    </a:lnTo>
                    <a:lnTo>
                      <a:pt x="2359" y="664"/>
                    </a:lnTo>
                    <a:lnTo>
                      <a:pt x="2360" y="669"/>
                    </a:lnTo>
                    <a:lnTo>
                      <a:pt x="2362" y="685"/>
                    </a:lnTo>
                    <a:lnTo>
                      <a:pt x="2364" y="702"/>
                    </a:lnTo>
                    <a:lnTo>
                      <a:pt x="2366" y="728"/>
                    </a:lnTo>
                    <a:lnTo>
                      <a:pt x="2366" y="755"/>
                    </a:lnTo>
                    <a:lnTo>
                      <a:pt x="2368" y="786"/>
                    </a:lnTo>
                    <a:lnTo>
                      <a:pt x="2368" y="821"/>
                    </a:lnTo>
                    <a:lnTo>
                      <a:pt x="2370" y="857"/>
                    </a:lnTo>
                    <a:lnTo>
                      <a:pt x="2357" y="844"/>
                    </a:lnTo>
                    <a:lnTo>
                      <a:pt x="2345" y="830"/>
                    </a:lnTo>
                    <a:lnTo>
                      <a:pt x="2335" y="815"/>
                    </a:lnTo>
                    <a:lnTo>
                      <a:pt x="2328" y="799"/>
                    </a:lnTo>
                    <a:lnTo>
                      <a:pt x="2318" y="782"/>
                    </a:lnTo>
                    <a:lnTo>
                      <a:pt x="2312" y="764"/>
                    </a:lnTo>
                    <a:lnTo>
                      <a:pt x="2306" y="745"/>
                    </a:lnTo>
                    <a:lnTo>
                      <a:pt x="2306" y="726"/>
                    </a:lnTo>
                    <a:lnTo>
                      <a:pt x="2300" y="751"/>
                    </a:lnTo>
                    <a:lnTo>
                      <a:pt x="2296" y="776"/>
                    </a:lnTo>
                    <a:lnTo>
                      <a:pt x="2291" y="799"/>
                    </a:lnTo>
                    <a:lnTo>
                      <a:pt x="2287" y="823"/>
                    </a:lnTo>
                    <a:lnTo>
                      <a:pt x="2281" y="840"/>
                    </a:lnTo>
                    <a:lnTo>
                      <a:pt x="2275" y="859"/>
                    </a:lnTo>
                    <a:lnTo>
                      <a:pt x="2269" y="875"/>
                    </a:lnTo>
                    <a:lnTo>
                      <a:pt x="2264" y="892"/>
                    </a:lnTo>
                    <a:lnTo>
                      <a:pt x="2256" y="888"/>
                    </a:lnTo>
                    <a:lnTo>
                      <a:pt x="2250" y="885"/>
                    </a:lnTo>
                    <a:lnTo>
                      <a:pt x="2244" y="875"/>
                    </a:lnTo>
                    <a:lnTo>
                      <a:pt x="2242" y="865"/>
                    </a:lnTo>
                    <a:lnTo>
                      <a:pt x="2246" y="850"/>
                    </a:lnTo>
                    <a:lnTo>
                      <a:pt x="2250" y="834"/>
                    </a:lnTo>
                    <a:lnTo>
                      <a:pt x="2254" y="819"/>
                    </a:lnTo>
                    <a:lnTo>
                      <a:pt x="2260" y="805"/>
                    </a:lnTo>
                    <a:lnTo>
                      <a:pt x="2262" y="788"/>
                    </a:lnTo>
                    <a:lnTo>
                      <a:pt x="2265" y="770"/>
                    </a:lnTo>
                    <a:lnTo>
                      <a:pt x="2267" y="751"/>
                    </a:lnTo>
                    <a:lnTo>
                      <a:pt x="2271" y="733"/>
                    </a:lnTo>
                    <a:lnTo>
                      <a:pt x="2260" y="712"/>
                    </a:lnTo>
                    <a:lnTo>
                      <a:pt x="2254" y="695"/>
                    </a:lnTo>
                    <a:lnTo>
                      <a:pt x="2246" y="677"/>
                    </a:lnTo>
                    <a:lnTo>
                      <a:pt x="2242" y="665"/>
                    </a:lnTo>
                    <a:lnTo>
                      <a:pt x="2236" y="650"/>
                    </a:lnTo>
                    <a:lnTo>
                      <a:pt x="2236" y="638"/>
                    </a:lnTo>
                    <a:lnTo>
                      <a:pt x="2236" y="627"/>
                    </a:lnTo>
                    <a:lnTo>
                      <a:pt x="2240" y="617"/>
                    </a:lnTo>
                    <a:lnTo>
                      <a:pt x="2229" y="598"/>
                    </a:lnTo>
                    <a:lnTo>
                      <a:pt x="2223" y="586"/>
                    </a:lnTo>
                    <a:lnTo>
                      <a:pt x="2219" y="574"/>
                    </a:lnTo>
                    <a:lnTo>
                      <a:pt x="2223" y="565"/>
                    </a:lnTo>
                    <a:lnTo>
                      <a:pt x="2229" y="549"/>
                    </a:lnTo>
                    <a:lnTo>
                      <a:pt x="2242" y="534"/>
                    </a:lnTo>
                    <a:lnTo>
                      <a:pt x="2260" y="514"/>
                    </a:lnTo>
                    <a:lnTo>
                      <a:pt x="2289" y="489"/>
                    </a:lnTo>
                    <a:lnTo>
                      <a:pt x="2289" y="481"/>
                    </a:lnTo>
                    <a:lnTo>
                      <a:pt x="2291" y="474"/>
                    </a:lnTo>
                    <a:lnTo>
                      <a:pt x="2291" y="462"/>
                    </a:lnTo>
                    <a:lnTo>
                      <a:pt x="2293" y="450"/>
                    </a:lnTo>
                    <a:lnTo>
                      <a:pt x="2293" y="433"/>
                    </a:lnTo>
                    <a:lnTo>
                      <a:pt x="2293" y="415"/>
                    </a:lnTo>
                    <a:lnTo>
                      <a:pt x="2291" y="396"/>
                    </a:lnTo>
                    <a:lnTo>
                      <a:pt x="2291" y="377"/>
                    </a:lnTo>
                    <a:lnTo>
                      <a:pt x="2273" y="375"/>
                    </a:lnTo>
                    <a:lnTo>
                      <a:pt x="2256" y="375"/>
                    </a:lnTo>
                    <a:lnTo>
                      <a:pt x="2240" y="375"/>
                    </a:lnTo>
                    <a:lnTo>
                      <a:pt x="2227" y="375"/>
                    </a:lnTo>
                    <a:lnTo>
                      <a:pt x="2211" y="371"/>
                    </a:lnTo>
                    <a:lnTo>
                      <a:pt x="2200" y="369"/>
                    </a:lnTo>
                    <a:lnTo>
                      <a:pt x="2188" y="365"/>
                    </a:lnTo>
                    <a:lnTo>
                      <a:pt x="2180" y="363"/>
                    </a:lnTo>
                    <a:lnTo>
                      <a:pt x="2145" y="396"/>
                    </a:lnTo>
                    <a:lnTo>
                      <a:pt x="2104" y="439"/>
                    </a:lnTo>
                    <a:lnTo>
                      <a:pt x="2058" y="485"/>
                    </a:lnTo>
                    <a:lnTo>
                      <a:pt x="2013" y="539"/>
                    </a:lnTo>
                    <a:lnTo>
                      <a:pt x="1971" y="596"/>
                    </a:lnTo>
                    <a:lnTo>
                      <a:pt x="1942" y="658"/>
                    </a:lnTo>
                    <a:lnTo>
                      <a:pt x="1924" y="722"/>
                    </a:lnTo>
                    <a:lnTo>
                      <a:pt x="1928" y="786"/>
                    </a:lnTo>
                    <a:lnTo>
                      <a:pt x="1945" y="795"/>
                    </a:lnTo>
                    <a:lnTo>
                      <a:pt x="1961" y="811"/>
                    </a:lnTo>
                    <a:lnTo>
                      <a:pt x="1947" y="823"/>
                    </a:lnTo>
                    <a:lnTo>
                      <a:pt x="1934" y="836"/>
                    </a:lnTo>
                    <a:lnTo>
                      <a:pt x="1922" y="848"/>
                    </a:lnTo>
                    <a:lnTo>
                      <a:pt x="1911" y="861"/>
                    </a:lnTo>
                    <a:lnTo>
                      <a:pt x="1899" y="871"/>
                    </a:lnTo>
                    <a:lnTo>
                      <a:pt x="1887" y="881"/>
                    </a:lnTo>
                    <a:lnTo>
                      <a:pt x="1878" y="888"/>
                    </a:lnTo>
                    <a:lnTo>
                      <a:pt x="1872" y="898"/>
                    </a:lnTo>
                    <a:lnTo>
                      <a:pt x="1874" y="904"/>
                    </a:lnTo>
                    <a:lnTo>
                      <a:pt x="1876" y="918"/>
                    </a:lnTo>
                    <a:lnTo>
                      <a:pt x="1878" y="935"/>
                    </a:lnTo>
                    <a:lnTo>
                      <a:pt x="1880" y="958"/>
                    </a:lnTo>
                    <a:lnTo>
                      <a:pt x="1880" y="982"/>
                    </a:lnTo>
                    <a:lnTo>
                      <a:pt x="1881" y="1013"/>
                    </a:lnTo>
                    <a:lnTo>
                      <a:pt x="1881" y="1044"/>
                    </a:lnTo>
                    <a:lnTo>
                      <a:pt x="1883" y="1078"/>
                    </a:lnTo>
                    <a:lnTo>
                      <a:pt x="1874" y="1065"/>
                    </a:lnTo>
                    <a:lnTo>
                      <a:pt x="1866" y="1053"/>
                    </a:lnTo>
                    <a:lnTo>
                      <a:pt x="1856" y="1042"/>
                    </a:lnTo>
                    <a:lnTo>
                      <a:pt x="1850" y="1030"/>
                    </a:lnTo>
                    <a:lnTo>
                      <a:pt x="1841" y="1014"/>
                    </a:lnTo>
                    <a:lnTo>
                      <a:pt x="1835" y="1001"/>
                    </a:lnTo>
                    <a:lnTo>
                      <a:pt x="1829" y="985"/>
                    </a:lnTo>
                    <a:lnTo>
                      <a:pt x="1823" y="972"/>
                    </a:lnTo>
                    <a:lnTo>
                      <a:pt x="1837" y="1044"/>
                    </a:lnTo>
                    <a:lnTo>
                      <a:pt x="1845" y="1096"/>
                    </a:lnTo>
                    <a:lnTo>
                      <a:pt x="1845" y="1127"/>
                    </a:lnTo>
                    <a:lnTo>
                      <a:pt x="1839" y="1139"/>
                    </a:lnTo>
                    <a:lnTo>
                      <a:pt x="1821" y="1129"/>
                    </a:lnTo>
                    <a:lnTo>
                      <a:pt x="1798" y="1100"/>
                    </a:lnTo>
                    <a:lnTo>
                      <a:pt x="1767" y="1049"/>
                    </a:lnTo>
                    <a:lnTo>
                      <a:pt x="1728" y="982"/>
                    </a:lnTo>
                    <a:lnTo>
                      <a:pt x="1746" y="1038"/>
                    </a:lnTo>
                    <a:lnTo>
                      <a:pt x="1757" y="1084"/>
                    </a:lnTo>
                    <a:lnTo>
                      <a:pt x="1765" y="1115"/>
                    </a:lnTo>
                    <a:lnTo>
                      <a:pt x="1769" y="1137"/>
                    </a:lnTo>
                    <a:lnTo>
                      <a:pt x="1763" y="1141"/>
                    </a:lnTo>
                    <a:lnTo>
                      <a:pt x="1755" y="1135"/>
                    </a:lnTo>
                    <a:lnTo>
                      <a:pt x="1740" y="1113"/>
                    </a:lnTo>
                    <a:lnTo>
                      <a:pt x="1720" y="1080"/>
                    </a:lnTo>
                    <a:lnTo>
                      <a:pt x="1719" y="1042"/>
                    </a:lnTo>
                    <a:lnTo>
                      <a:pt x="1719" y="1009"/>
                    </a:lnTo>
                    <a:lnTo>
                      <a:pt x="1719" y="978"/>
                    </a:lnTo>
                    <a:lnTo>
                      <a:pt x="1720" y="951"/>
                    </a:lnTo>
                    <a:lnTo>
                      <a:pt x="1720" y="925"/>
                    </a:lnTo>
                    <a:lnTo>
                      <a:pt x="1722" y="906"/>
                    </a:lnTo>
                    <a:lnTo>
                      <a:pt x="1724" y="890"/>
                    </a:lnTo>
                    <a:lnTo>
                      <a:pt x="1730" y="885"/>
                    </a:lnTo>
                    <a:lnTo>
                      <a:pt x="1724" y="885"/>
                    </a:lnTo>
                    <a:lnTo>
                      <a:pt x="1720" y="885"/>
                    </a:lnTo>
                    <a:lnTo>
                      <a:pt x="1722" y="885"/>
                    </a:lnTo>
                    <a:lnTo>
                      <a:pt x="1732" y="846"/>
                    </a:lnTo>
                    <a:lnTo>
                      <a:pt x="1738" y="811"/>
                    </a:lnTo>
                    <a:lnTo>
                      <a:pt x="1738" y="776"/>
                    </a:lnTo>
                    <a:lnTo>
                      <a:pt x="1734" y="743"/>
                    </a:lnTo>
                    <a:lnTo>
                      <a:pt x="1726" y="712"/>
                    </a:lnTo>
                    <a:lnTo>
                      <a:pt x="1720" y="687"/>
                    </a:lnTo>
                    <a:lnTo>
                      <a:pt x="1713" y="665"/>
                    </a:lnTo>
                    <a:lnTo>
                      <a:pt x="1713" y="650"/>
                    </a:lnTo>
                    <a:lnTo>
                      <a:pt x="1697" y="633"/>
                    </a:lnTo>
                    <a:lnTo>
                      <a:pt x="1688" y="617"/>
                    </a:lnTo>
                    <a:lnTo>
                      <a:pt x="1676" y="603"/>
                    </a:lnTo>
                    <a:lnTo>
                      <a:pt x="1670" y="592"/>
                    </a:lnTo>
                    <a:lnTo>
                      <a:pt x="1660" y="578"/>
                    </a:lnTo>
                    <a:lnTo>
                      <a:pt x="1656" y="567"/>
                    </a:lnTo>
                    <a:lnTo>
                      <a:pt x="1651" y="555"/>
                    </a:lnTo>
                    <a:lnTo>
                      <a:pt x="1651" y="545"/>
                    </a:lnTo>
                    <a:lnTo>
                      <a:pt x="1637" y="539"/>
                    </a:lnTo>
                    <a:lnTo>
                      <a:pt x="1629" y="530"/>
                    </a:lnTo>
                    <a:lnTo>
                      <a:pt x="1625" y="518"/>
                    </a:lnTo>
                    <a:lnTo>
                      <a:pt x="1627" y="506"/>
                    </a:lnTo>
                    <a:lnTo>
                      <a:pt x="1624" y="505"/>
                    </a:lnTo>
                    <a:lnTo>
                      <a:pt x="1629" y="499"/>
                    </a:lnTo>
                    <a:lnTo>
                      <a:pt x="1633" y="491"/>
                    </a:lnTo>
                    <a:lnTo>
                      <a:pt x="1641" y="481"/>
                    </a:lnTo>
                    <a:lnTo>
                      <a:pt x="1653" y="468"/>
                    </a:lnTo>
                    <a:lnTo>
                      <a:pt x="1666" y="452"/>
                    </a:lnTo>
                    <a:lnTo>
                      <a:pt x="1670" y="441"/>
                    </a:lnTo>
                    <a:lnTo>
                      <a:pt x="1680" y="425"/>
                    </a:lnTo>
                    <a:lnTo>
                      <a:pt x="1689" y="400"/>
                    </a:lnTo>
                    <a:lnTo>
                      <a:pt x="1699" y="373"/>
                    </a:lnTo>
                    <a:lnTo>
                      <a:pt x="1705" y="340"/>
                    </a:lnTo>
                    <a:lnTo>
                      <a:pt x="1713" y="309"/>
                    </a:lnTo>
                    <a:lnTo>
                      <a:pt x="1715" y="280"/>
                    </a:lnTo>
                    <a:lnTo>
                      <a:pt x="1715" y="256"/>
                    </a:lnTo>
                    <a:lnTo>
                      <a:pt x="1701" y="260"/>
                    </a:lnTo>
                    <a:lnTo>
                      <a:pt x="1693" y="272"/>
                    </a:lnTo>
                    <a:lnTo>
                      <a:pt x="1686" y="285"/>
                    </a:lnTo>
                    <a:lnTo>
                      <a:pt x="1676" y="301"/>
                    </a:lnTo>
                    <a:lnTo>
                      <a:pt x="1658" y="315"/>
                    </a:lnTo>
                    <a:lnTo>
                      <a:pt x="1635" y="326"/>
                    </a:lnTo>
                    <a:lnTo>
                      <a:pt x="1598" y="332"/>
                    </a:lnTo>
                    <a:lnTo>
                      <a:pt x="1552" y="332"/>
                    </a:lnTo>
                    <a:lnTo>
                      <a:pt x="1505" y="379"/>
                    </a:lnTo>
                    <a:lnTo>
                      <a:pt x="1463" y="429"/>
                    </a:lnTo>
                    <a:lnTo>
                      <a:pt x="1424" y="481"/>
                    </a:lnTo>
                    <a:lnTo>
                      <a:pt x="1393" y="536"/>
                    </a:lnTo>
                    <a:lnTo>
                      <a:pt x="1369" y="588"/>
                    </a:lnTo>
                    <a:lnTo>
                      <a:pt x="1358" y="642"/>
                    </a:lnTo>
                    <a:lnTo>
                      <a:pt x="1358" y="695"/>
                    </a:lnTo>
                    <a:lnTo>
                      <a:pt x="1375" y="749"/>
                    </a:lnTo>
                    <a:lnTo>
                      <a:pt x="1389" y="760"/>
                    </a:lnTo>
                    <a:lnTo>
                      <a:pt x="1402" y="774"/>
                    </a:lnTo>
                    <a:lnTo>
                      <a:pt x="1414" y="784"/>
                    </a:lnTo>
                    <a:lnTo>
                      <a:pt x="1426" y="795"/>
                    </a:lnTo>
                    <a:lnTo>
                      <a:pt x="1410" y="809"/>
                    </a:lnTo>
                    <a:lnTo>
                      <a:pt x="1397" y="823"/>
                    </a:lnTo>
                    <a:lnTo>
                      <a:pt x="1383" y="836"/>
                    </a:lnTo>
                    <a:lnTo>
                      <a:pt x="1371" y="852"/>
                    </a:lnTo>
                    <a:lnTo>
                      <a:pt x="1358" y="861"/>
                    </a:lnTo>
                    <a:lnTo>
                      <a:pt x="1346" y="873"/>
                    </a:lnTo>
                    <a:lnTo>
                      <a:pt x="1336" y="883"/>
                    </a:lnTo>
                    <a:lnTo>
                      <a:pt x="1329" y="892"/>
                    </a:lnTo>
                    <a:lnTo>
                      <a:pt x="1331" y="898"/>
                    </a:lnTo>
                    <a:lnTo>
                      <a:pt x="1333" y="912"/>
                    </a:lnTo>
                    <a:lnTo>
                      <a:pt x="1335" y="931"/>
                    </a:lnTo>
                    <a:lnTo>
                      <a:pt x="1338" y="956"/>
                    </a:lnTo>
                    <a:lnTo>
                      <a:pt x="1338" y="982"/>
                    </a:lnTo>
                    <a:lnTo>
                      <a:pt x="1338" y="1013"/>
                    </a:lnTo>
                    <a:lnTo>
                      <a:pt x="1338" y="1046"/>
                    </a:lnTo>
                    <a:lnTo>
                      <a:pt x="1340" y="1082"/>
                    </a:lnTo>
                    <a:lnTo>
                      <a:pt x="1323" y="1071"/>
                    </a:lnTo>
                    <a:lnTo>
                      <a:pt x="1305" y="1059"/>
                    </a:lnTo>
                    <a:lnTo>
                      <a:pt x="1288" y="1046"/>
                    </a:lnTo>
                    <a:lnTo>
                      <a:pt x="1272" y="1034"/>
                    </a:lnTo>
                    <a:lnTo>
                      <a:pt x="1257" y="1018"/>
                    </a:lnTo>
                    <a:lnTo>
                      <a:pt x="1243" y="1003"/>
                    </a:lnTo>
                    <a:lnTo>
                      <a:pt x="1230" y="985"/>
                    </a:lnTo>
                    <a:lnTo>
                      <a:pt x="1218" y="970"/>
                    </a:lnTo>
                    <a:lnTo>
                      <a:pt x="1240" y="1022"/>
                    </a:lnTo>
                    <a:lnTo>
                      <a:pt x="1255" y="1069"/>
                    </a:lnTo>
                    <a:lnTo>
                      <a:pt x="1263" y="1104"/>
                    </a:lnTo>
                    <a:lnTo>
                      <a:pt x="1267" y="1131"/>
                    </a:lnTo>
                    <a:lnTo>
                      <a:pt x="1259" y="1146"/>
                    </a:lnTo>
                    <a:lnTo>
                      <a:pt x="1247" y="1154"/>
                    </a:lnTo>
                    <a:lnTo>
                      <a:pt x="1228" y="1152"/>
                    </a:lnTo>
                    <a:lnTo>
                      <a:pt x="1205" y="1141"/>
                    </a:lnTo>
                    <a:lnTo>
                      <a:pt x="1203" y="1100"/>
                    </a:lnTo>
                    <a:lnTo>
                      <a:pt x="1203" y="1067"/>
                    </a:lnTo>
                    <a:lnTo>
                      <a:pt x="1203" y="1032"/>
                    </a:lnTo>
                    <a:lnTo>
                      <a:pt x="1203" y="1005"/>
                    </a:lnTo>
                    <a:lnTo>
                      <a:pt x="1203" y="978"/>
                    </a:lnTo>
                    <a:lnTo>
                      <a:pt x="1207" y="958"/>
                    </a:lnTo>
                    <a:lnTo>
                      <a:pt x="1208" y="943"/>
                    </a:lnTo>
                    <a:lnTo>
                      <a:pt x="1212" y="937"/>
                    </a:lnTo>
                    <a:lnTo>
                      <a:pt x="1197" y="935"/>
                    </a:lnTo>
                    <a:lnTo>
                      <a:pt x="1185" y="921"/>
                    </a:lnTo>
                    <a:lnTo>
                      <a:pt x="1189" y="918"/>
                    </a:lnTo>
                    <a:lnTo>
                      <a:pt x="1195" y="916"/>
                    </a:lnTo>
                    <a:lnTo>
                      <a:pt x="1193" y="892"/>
                    </a:lnTo>
                    <a:lnTo>
                      <a:pt x="1195" y="871"/>
                    </a:lnTo>
                    <a:lnTo>
                      <a:pt x="1195" y="848"/>
                    </a:lnTo>
                    <a:lnTo>
                      <a:pt x="1195" y="824"/>
                    </a:lnTo>
                    <a:lnTo>
                      <a:pt x="1193" y="799"/>
                    </a:lnTo>
                    <a:lnTo>
                      <a:pt x="1189" y="774"/>
                    </a:lnTo>
                    <a:lnTo>
                      <a:pt x="1181" y="745"/>
                    </a:lnTo>
                    <a:lnTo>
                      <a:pt x="1174" y="718"/>
                    </a:lnTo>
                    <a:lnTo>
                      <a:pt x="1156" y="700"/>
                    </a:lnTo>
                    <a:lnTo>
                      <a:pt x="1144" y="687"/>
                    </a:lnTo>
                    <a:lnTo>
                      <a:pt x="1131" y="675"/>
                    </a:lnTo>
                    <a:lnTo>
                      <a:pt x="1123" y="664"/>
                    </a:lnTo>
                    <a:lnTo>
                      <a:pt x="1113" y="650"/>
                    </a:lnTo>
                    <a:lnTo>
                      <a:pt x="1108" y="638"/>
                    </a:lnTo>
                    <a:lnTo>
                      <a:pt x="1102" y="627"/>
                    </a:lnTo>
                    <a:lnTo>
                      <a:pt x="1100" y="615"/>
                    </a:lnTo>
                    <a:lnTo>
                      <a:pt x="1084" y="609"/>
                    </a:lnTo>
                    <a:lnTo>
                      <a:pt x="1075" y="600"/>
                    </a:lnTo>
                    <a:lnTo>
                      <a:pt x="1069" y="586"/>
                    </a:lnTo>
                    <a:lnTo>
                      <a:pt x="1069" y="572"/>
                    </a:lnTo>
                    <a:lnTo>
                      <a:pt x="1071" y="565"/>
                    </a:lnTo>
                    <a:lnTo>
                      <a:pt x="1079" y="555"/>
                    </a:lnTo>
                    <a:lnTo>
                      <a:pt x="1086" y="541"/>
                    </a:lnTo>
                    <a:lnTo>
                      <a:pt x="1100" y="524"/>
                    </a:lnTo>
                    <a:lnTo>
                      <a:pt x="1102" y="516"/>
                    </a:lnTo>
                    <a:lnTo>
                      <a:pt x="1106" y="508"/>
                    </a:lnTo>
                    <a:lnTo>
                      <a:pt x="1106" y="497"/>
                    </a:lnTo>
                    <a:lnTo>
                      <a:pt x="1106" y="485"/>
                    </a:lnTo>
                    <a:lnTo>
                      <a:pt x="1102" y="468"/>
                    </a:lnTo>
                    <a:lnTo>
                      <a:pt x="1100" y="452"/>
                    </a:lnTo>
                    <a:lnTo>
                      <a:pt x="1094" y="433"/>
                    </a:lnTo>
                    <a:lnTo>
                      <a:pt x="1090" y="413"/>
                    </a:lnTo>
                    <a:lnTo>
                      <a:pt x="1073" y="417"/>
                    </a:lnTo>
                    <a:lnTo>
                      <a:pt x="1051" y="427"/>
                    </a:lnTo>
                    <a:lnTo>
                      <a:pt x="1030" y="431"/>
                    </a:lnTo>
                    <a:lnTo>
                      <a:pt x="1009" y="429"/>
                    </a:lnTo>
                    <a:lnTo>
                      <a:pt x="987" y="410"/>
                    </a:lnTo>
                    <a:lnTo>
                      <a:pt x="974" y="371"/>
                    </a:lnTo>
                    <a:lnTo>
                      <a:pt x="966" y="307"/>
                    </a:lnTo>
                    <a:lnTo>
                      <a:pt x="970" y="212"/>
                    </a:lnTo>
                    <a:lnTo>
                      <a:pt x="951" y="241"/>
                    </a:lnTo>
                    <a:lnTo>
                      <a:pt x="931" y="289"/>
                    </a:lnTo>
                    <a:lnTo>
                      <a:pt x="914" y="346"/>
                    </a:lnTo>
                    <a:lnTo>
                      <a:pt x="896" y="411"/>
                    </a:lnTo>
                    <a:lnTo>
                      <a:pt x="879" y="475"/>
                    </a:lnTo>
                    <a:lnTo>
                      <a:pt x="863" y="538"/>
                    </a:lnTo>
                    <a:lnTo>
                      <a:pt x="850" y="588"/>
                    </a:lnTo>
                    <a:lnTo>
                      <a:pt x="838" y="629"/>
                    </a:lnTo>
                    <a:lnTo>
                      <a:pt x="826" y="615"/>
                    </a:lnTo>
                    <a:lnTo>
                      <a:pt x="815" y="603"/>
                    </a:lnTo>
                    <a:lnTo>
                      <a:pt x="803" y="592"/>
                    </a:lnTo>
                    <a:lnTo>
                      <a:pt x="795" y="584"/>
                    </a:lnTo>
                    <a:lnTo>
                      <a:pt x="780" y="565"/>
                    </a:lnTo>
                    <a:lnTo>
                      <a:pt x="770" y="551"/>
                    </a:lnTo>
                    <a:lnTo>
                      <a:pt x="778" y="567"/>
                    </a:lnTo>
                    <a:lnTo>
                      <a:pt x="786" y="584"/>
                    </a:lnTo>
                    <a:lnTo>
                      <a:pt x="792" y="603"/>
                    </a:lnTo>
                    <a:lnTo>
                      <a:pt x="799" y="623"/>
                    </a:lnTo>
                    <a:lnTo>
                      <a:pt x="803" y="642"/>
                    </a:lnTo>
                    <a:lnTo>
                      <a:pt x="809" y="664"/>
                    </a:lnTo>
                    <a:lnTo>
                      <a:pt x="813" y="683"/>
                    </a:lnTo>
                    <a:lnTo>
                      <a:pt x="819" y="706"/>
                    </a:lnTo>
                    <a:lnTo>
                      <a:pt x="817" y="716"/>
                    </a:lnTo>
                    <a:lnTo>
                      <a:pt x="815" y="726"/>
                    </a:lnTo>
                    <a:lnTo>
                      <a:pt x="815" y="737"/>
                    </a:lnTo>
                    <a:lnTo>
                      <a:pt x="817" y="749"/>
                    </a:lnTo>
                    <a:lnTo>
                      <a:pt x="817" y="759"/>
                    </a:lnTo>
                    <a:lnTo>
                      <a:pt x="819" y="768"/>
                    </a:lnTo>
                    <a:lnTo>
                      <a:pt x="821" y="780"/>
                    </a:lnTo>
                    <a:lnTo>
                      <a:pt x="826" y="792"/>
                    </a:lnTo>
                    <a:lnTo>
                      <a:pt x="826" y="819"/>
                    </a:lnTo>
                    <a:lnTo>
                      <a:pt x="826" y="846"/>
                    </a:lnTo>
                    <a:lnTo>
                      <a:pt x="825" y="871"/>
                    </a:lnTo>
                    <a:lnTo>
                      <a:pt x="825" y="894"/>
                    </a:lnTo>
                    <a:lnTo>
                      <a:pt x="821" y="912"/>
                    </a:lnTo>
                    <a:lnTo>
                      <a:pt x="819" y="927"/>
                    </a:lnTo>
                    <a:lnTo>
                      <a:pt x="815" y="937"/>
                    </a:lnTo>
                    <a:lnTo>
                      <a:pt x="813" y="945"/>
                    </a:lnTo>
                    <a:lnTo>
                      <a:pt x="815" y="951"/>
                    </a:lnTo>
                    <a:lnTo>
                      <a:pt x="817" y="966"/>
                    </a:lnTo>
                    <a:lnTo>
                      <a:pt x="819" y="985"/>
                    </a:lnTo>
                    <a:lnTo>
                      <a:pt x="823" y="1013"/>
                    </a:lnTo>
                    <a:lnTo>
                      <a:pt x="823" y="1040"/>
                    </a:lnTo>
                    <a:lnTo>
                      <a:pt x="823" y="1075"/>
                    </a:lnTo>
                    <a:lnTo>
                      <a:pt x="823" y="1110"/>
                    </a:lnTo>
                    <a:lnTo>
                      <a:pt x="825" y="1148"/>
                    </a:lnTo>
                    <a:lnTo>
                      <a:pt x="803" y="1137"/>
                    </a:lnTo>
                    <a:lnTo>
                      <a:pt x="784" y="1125"/>
                    </a:lnTo>
                    <a:lnTo>
                      <a:pt x="764" y="1113"/>
                    </a:lnTo>
                    <a:lnTo>
                      <a:pt x="745" y="1102"/>
                    </a:lnTo>
                    <a:lnTo>
                      <a:pt x="745" y="1073"/>
                    </a:lnTo>
                    <a:lnTo>
                      <a:pt x="745" y="1049"/>
                    </a:lnTo>
                    <a:lnTo>
                      <a:pt x="745" y="1026"/>
                    </a:lnTo>
                    <a:lnTo>
                      <a:pt x="747" y="1009"/>
                    </a:lnTo>
                    <a:lnTo>
                      <a:pt x="747" y="989"/>
                    </a:lnTo>
                    <a:lnTo>
                      <a:pt x="749" y="978"/>
                    </a:lnTo>
                    <a:lnTo>
                      <a:pt x="751" y="968"/>
                    </a:lnTo>
                    <a:lnTo>
                      <a:pt x="755" y="964"/>
                    </a:lnTo>
                    <a:lnTo>
                      <a:pt x="739" y="960"/>
                    </a:lnTo>
                    <a:lnTo>
                      <a:pt x="729" y="949"/>
                    </a:lnTo>
                    <a:lnTo>
                      <a:pt x="724" y="935"/>
                    </a:lnTo>
                    <a:lnTo>
                      <a:pt x="722" y="923"/>
                    </a:lnTo>
                    <a:lnTo>
                      <a:pt x="720" y="904"/>
                    </a:lnTo>
                    <a:lnTo>
                      <a:pt x="720" y="887"/>
                    </a:lnTo>
                    <a:lnTo>
                      <a:pt x="704" y="892"/>
                    </a:lnTo>
                    <a:lnTo>
                      <a:pt x="693" y="896"/>
                    </a:lnTo>
                    <a:lnTo>
                      <a:pt x="681" y="896"/>
                    </a:lnTo>
                    <a:lnTo>
                      <a:pt x="671" y="894"/>
                    </a:lnTo>
                    <a:lnTo>
                      <a:pt x="662" y="888"/>
                    </a:lnTo>
                    <a:lnTo>
                      <a:pt x="654" y="881"/>
                    </a:lnTo>
                    <a:lnTo>
                      <a:pt x="646" y="869"/>
                    </a:lnTo>
                    <a:lnTo>
                      <a:pt x="640" y="856"/>
                    </a:lnTo>
                    <a:lnTo>
                      <a:pt x="634" y="863"/>
                    </a:lnTo>
                    <a:lnTo>
                      <a:pt x="629" y="871"/>
                    </a:lnTo>
                    <a:lnTo>
                      <a:pt x="617" y="877"/>
                    </a:lnTo>
                    <a:lnTo>
                      <a:pt x="605" y="885"/>
                    </a:lnTo>
                    <a:lnTo>
                      <a:pt x="603" y="879"/>
                    </a:lnTo>
                    <a:lnTo>
                      <a:pt x="601" y="877"/>
                    </a:lnTo>
                    <a:lnTo>
                      <a:pt x="601" y="863"/>
                    </a:lnTo>
                    <a:lnTo>
                      <a:pt x="607" y="854"/>
                    </a:lnTo>
                    <a:lnTo>
                      <a:pt x="611" y="842"/>
                    </a:lnTo>
                    <a:lnTo>
                      <a:pt x="621" y="836"/>
                    </a:lnTo>
                    <a:lnTo>
                      <a:pt x="627" y="826"/>
                    </a:lnTo>
                    <a:lnTo>
                      <a:pt x="638" y="821"/>
                    </a:lnTo>
                    <a:lnTo>
                      <a:pt x="650" y="815"/>
                    </a:lnTo>
                    <a:lnTo>
                      <a:pt x="665" y="811"/>
                    </a:lnTo>
                    <a:lnTo>
                      <a:pt x="687" y="757"/>
                    </a:lnTo>
                    <a:lnTo>
                      <a:pt x="695" y="700"/>
                    </a:lnTo>
                    <a:lnTo>
                      <a:pt x="685" y="644"/>
                    </a:lnTo>
                    <a:lnTo>
                      <a:pt x="665" y="590"/>
                    </a:lnTo>
                    <a:lnTo>
                      <a:pt x="636" y="536"/>
                    </a:lnTo>
                    <a:lnTo>
                      <a:pt x="601" y="485"/>
                    </a:lnTo>
                    <a:lnTo>
                      <a:pt x="565" y="435"/>
                    </a:lnTo>
                    <a:lnTo>
                      <a:pt x="530" y="392"/>
                    </a:lnTo>
                    <a:lnTo>
                      <a:pt x="516" y="394"/>
                    </a:lnTo>
                    <a:lnTo>
                      <a:pt x="503" y="398"/>
                    </a:lnTo>
                    <a:lnTo>
                      <a:pt x="489" y="398"/>
                    </a:lnTo>
                    <a:lnTo>
                      <a:pt x="477" y="400"/>
                    </a:lnTo>
                    <a:lnTo>
                      <a:pt x="462" y="398"/>
                    </a:lnTo>
                    <a:lnTo>
                      <a:pt x="448" y="398"/>
                    </a:lnTo>
                    <a:lnTo>
                      <a:pt x="433" y="396"/>
                    </a:lnTo>
                    <a:lnTo>
                      <a:pt x="421" y="394"/>
                    </a:lnTo>
                    <a:lnTo>
                      <a:pt x="413" y="415"/>
                    </a:lnTo>
                    <a:lnTo>
                      <a:pt x="409" y="435"/>
                    </a:lnTo>
                    <a:lnTo>
                      <a:pt x="404" y="452"/>
                    </a:lnTo>
                    <a:lnTo>
                      <a:pt x="404" y="470"/>
                    </a:lnTo>
                    <a:lnTo>
                      <a:pt x="404" y="479"/>
                    </a:lnTo>
                    <a:lnTo>
                      <a:pt x="404" y="491"/>
                    </a:lnTo>
                    <a:lnTo>
                      <a:pt x="406" y="499"/>
                    </a:lnTo>
                    <a:lnTo>
                      <a:pt x="411" y="505"/>
                    </a:lnTo>
                    <a:lnTo>
                      <a:pt x="421" y="520"/>
                    </a:lnTo>
                    <a:lnTo>
                      <a:pt x="429" y="534"/>
                    </a:lnTo>
                    <a:lnTo>
                      <a:pt x="433" y="545"/>
                    </a:lnTo>
                    <a:lnTo>
                      <a:pt x="439" y="553"/>
                    </a:lnTo>
                    <a:lnTo>
                      <a:pt x="441" y="559"/>
                    </a:lnTo>
                    <a:lnTo>
                      <a:pt x="441" y="555"/>
                    </a:lnTo>
                    <a:lnTo>
                      <a:pt x="441" y="570"/>
                    </a:lnTo>
                    <a:lnTo>
                      <a:pt x="435" y="584"/>
                    </a:lnTo>
                    <a:lnTo>
                      <a:pt x="423" y="592"/>
                    </a:lnTo>
                    <a:lnTo>
                      <a:pt x="409" y="598"/>
                    </a:lnTo>
                    <a:lnTo>
                      <a:pt x="404" y="609"/>
                    </a:lnTo>
                    <a:lnTo>
                      <a:pt x="400" y="621"/>
                    </a:lnTo>
                    <a:lnTo>
                      <a:pt x="392" y="633"/>
                    </a:lnTo>
                    <a:lnTo>
                      <a:pt x="386" y="646"/>
                    </a:lnTo>
                    <a:lnTo>
                      <a:pt x="375" y="658"/>
                    </a:lnTo>
                    <a:lnTo>
                      <a:pt x="363" y="671"/>
                    </a:lnTo>
                    <a:lnTo>
                      <a:pt x="349" y="685"/>
                    </a:lnTo>
                    <a:lnTo>
                      <a:pt x="336" y="700"/>
                    </a:lnTo>
                    <a:lnTo>
                      <a:pt x="326" y="726"/>
                    </a:lnTo>
                    <a:lnTo>
                      <a:pt x="320" y="753"/>
                    </a:lnTo>
                    <a:lnTo>
                      <a:pt x="318" y="776"/>
                    </a:lnTo>
                    <a:lnTo>
                      <a:pt x="318" y="801"/>
                    </a:lnTo>
                    <a:lnTo>
                      <a:pt x="316" y="823"/>
                    </a:lnTo>
                    <a:lnTo>
                      <a:pt x="316" y="844"/>
                    </a:lnTo>
                    <a:lnTo>
                      <a:pt x="316" y="865"/>
                    </a:lnTo>
                    <a:lnTo>
                      <a:pt x="316" y="888"/>
                    </a:lnTo>
                    <a:lnTo>
                      <a:pt x="332" y="902"/>
                    </a:lnTo>
                    <a:lnTo>
                      <a:pt x="351" y="916"/>
                    </a:lnTo>
                    <a:lnTo>
                      <a:pt x="369" y="925"/>
                    </a:lnTo>
                    <a:lnTo>
                      <a:pt x="390" y="937"/>
                    </a:lnTo>
                    <a:lnTo>
                      <a:pt x="380" y="947"/>
                    </a:lnTo>
                    <a:lnTo>
                      <a:pt x="371" y="956"/>
                    </a:lnTo>
                    <a:lnTo>
                      <a:pt x="361" y="964"/>
                    </a:lnTo>
                    <a:lnTo>
                      <a:pt x="355" y="972"/>
                    </a:lnTo>
                    <a:lnTo>
                      <a:pt x="357" y="978"/>
                    </a:lnTo>
                    <a:lnTo>
                      <a:pt x="359" y="991"/>
                    </a:lnTo>
                    <a:lnTo>
                      <a:pt x="361" y="1007"/>
                    </a:lnTo>
                    <a:lnTo>
                      <a:pt x="365" y="1030"/>
                    </a:lnTo>
                    <a:lnTo>
                      <a:pt x="365" y="1055"/>
                    </a:lnTo>
                    <a:lnTo>
                      <a:pt x="365" y="1084"/>
                    </a:lnTo>
                    <a:lnTo>
                      <a:pt x="365" y="1115"/>
                    </a:lnTo>
                    <a:lnTo>
                      <a:pt x="367" y="1150"/>
                    </a:lnTo>
                    <a:lnTo>
                      <a:pt x="349" y="1139"/>
                    </a:lnTo>
                    <a:lnTo>
                      <a:pt x="332" y="1129"/>
                    </a:lnTo>
                    <a:lnTo>
                      <a:pt x="314" y="1117"/>
                    </a:lnTo>
                    <a:lnTo>
                      <a:pt x="299" y="1108"/>
                    </a:lnTo>
                    <a:lnTo>
                      <a:pt x="281" y="1096"/>
                    </a:lnTo>
                    <a:lnTo>
                      <a:pt x="264" y="1084"/>
                    </a:lnTo>
                    <a:lnTo>
                      <a:pt x="247" y="1071"/>
                    </a:lnTo>
                    <a:lnTo>
                      <a:pt x="231" y="1059"/>
                    </a:lnTo>
                    <a:lnTo>
                      <a:pt x="293" y="1129"/>
                    </a:lnTo>
                    <a:lnTo>
                      <a:pt x="332" y="1183"/>
                    </a:lnTo>
                    <a:lnTo>
                      <a:pt x="345" y="1220"/>
                    </a:lnTo>
                    <a:lnTo>
                      <a:pt x="338" y="1239"/>
                    </a:lnTo>
                    <a:lnTo>
                      <a:pt x="303" y="1241"/>
                    </a:lnTo>
                    <a:lnTo>
                      <a:pt x="245" y="1226"/>
                    </a:lnTo>
                    <a:lnTo>
                      <a:pt x="161" y="1193"/>
                    </a:lnTo>
                    <a:lnTo>
                      <a:pt x="57" y="1142"/>
                    </a:lnTo>
                    <a:lnTo>
                      <a:pt x="134" y="1228"/>
                    </a:lnTo>
                    <a:lnTo>
                      <a:pt x="190" y="1296"/>
                    </a:lnTo>
                    <a:lnTo>
                      <a:pt x="221" y="1346"/>
                    </a:lnTo>
                    <a:lnTo>
                      <a:pt x="229" y="1379"/>
                    </a:lnTo>
                    <a:lnTo>
                      <a:pt x="210" y="1393"/>
                    </a:lnTo>
                    <a:lnTo>
                      <a:pt x="169" y="1391"/>
                    </a:lnTo>
                    <a:lnTo>
                      <a:pt x="103" y="1369"/>
                    </a:lnTo>
                    <a:lnTo>
                      <a:pt x="16" y="1332"/>
                    </a:lnTo>
                    <a:lnTo>
                      <a:pt x="111" y="1398"/>
                    </a:lnTo>
                    <a:lnTo>
                      <a:pt x="183" y="1462"/>
                    </a:lnTo>
                    <a:lnTo>
                      <a:pt x="229" y="1517"/>
                    </a:lnTo>
                    <a:lnTo>
                      <a:pt x="252" y="1559"/>
                    </a:lnTo>
                    <a:lnTo>
                      <a:pt x="247" y="1585"/>
                    </a:lnTo>
                    <a:lnTo>
                      <a:pt x="214" y="1590"/>
                    </a:lnTo>
                    <a:lnTo>
                      <a:pt x="153" y="1573"/>
                    </a:lnTo>
                    <a:lnTo>
                      <a:pt x="64" y="1528"/>
                    </a:lnTo>
                    <a:lnTo>
                      <a:pt x="155" y="1590"/>
                    </a:lnTo>
                    <a:lnTo>
                      <a:pt x="221" y="1654"/>
                    </a:lnTo>
                    <a:lnTo>
                      <a:pt x="260" y="1714"/>
                    </a:lnTo>
                    <a:lnTo>
                      <a:pt x="274" y="1767"/>
                    </a:lnTo>
                    <a:lnTo>
                      <a:pt x="260" y="1802"/>
                    </a:lnTo>
                    <a:lnTo>
                      <a:pt x="221" y="1821"/>
                    </a:lnTo>
                    <a:lnTo>
                      <a:pt x="155" y="1817"/>
                    </a:lnTo>
                    <a:lnTo>
                      <a:pt x="64" y="1784"/>
                    </a:lnTo>
                    <a:lnTo>
                      <a:pt x="153" y="1827"/>
                    </a:lnTo>
                    <a:lnTo>
                      <a:pt x="219" y="1860"/>
                    </a:lnTo>
                    <a:lnTo>
                      <a:pt x="256" y="1881"/>
                    </a:lnTo>
                    <a:lnTo>
                      <a:pt x="268" y="1891"/>
                    </a:lnTo>
                    <a:lnTo>
                      <a:pt x="250" y="1887"/>
                    </a:lnTo>
                    <a:lnTo>
                      <a:pt x="212" y="1872"/>
                    </a:lnTo>
                    <a:lnTo>
                      <a:pt x="144" y="1840"/>
                    </a:lnTo>
                    <a:lnTo>
                      <a:pt x="53" y="1800"/>
                    </a:lnTo>
                    <a:lnTo>
                      <a:pt x="134" y="1854"/>
                    </a:lnTo>
                    <a:lnTo>
                      <a:pt x="192" y="1899"/>
                    </a:lnTo>
                    <a:lnTo>
                      <a:pt x="225" y="1932"/>
                    </a:lnTo>
                    <a:lnTo>
                      <a:pt x="233" y="1955"/>
                    </a:lnTo>
                    <a:lnTo>
                      <a:pt x="214" y="1965"/>
                    </a:lnTo>
                    <a:lnTo>
                      <a:pt x="171" y="1963"/>
                    </a:lnTo>
                    <a:lnTo>
                      <a:pt x="101" y="1951"/>
                    </a:lnTo>
                    <a:lnTo>
                      <a:pt x="10" y="1930"/>
                    </a:lnTo>
                    <a:lnTo>
                      <a:pt x="101" y="1972"/>
                    </a:lnTo>
                    <a:lnTo>
                      <a:pt x="169" y="2013"/>
                    </a:lnTo>
                    <a:lnTo>
                      <a:pt x="208" y="2048"/>
                    </a:lnTo>
                    <a:lnTo>
                      <a:pt x="223" y="2077"/>
                    </a:lnTo>
                    <a:lnTo>
                      <a:pt x="208" y="2093"/>
                    </a:lnTo>
                    <a:lnTo>
                      <a:pt x="169" y="2098"/>
                    </a:lnTo>
                    <a:lnTo>
                      <a:pt x="101" y="2087"/>
                    </a:lnTo>
                    <a:lnTo>
                      <a:pt x="10" y="2060"/>
                    </a:lnTo>
                    <a:lnTo>
                      <a:pt x="101" y="2104"/>
                    </a:lnTo>
                    <a:lnTo>
                      <a:pt x="171" y="2141"/>
                    </a:lnTo>
                    <a:lnTo>
                      <a:pt x="212" y="2170"/>
                    </a:lnTo>
                    <a:lnTo>
                      <a:pt x="231" y="2189"/>
                    </a:lnTo>
                    <a:lnTo>
                      <a:pt x="219" y="2197"/>
                    </a:lnTo>
                    <a:lnTo>
                      <a:pt x="186" y="2197"/>
                    </a:lnTo>
                    <a:lnTo>
                      <a:pt x="126" y="2188"/>
                    </a:lnTo>
                    <a:lnTo>
                      <a:pt x="41" y="2172"/>
                    </a:lnTo>
                    <a:lnTo>
                      <a:pt x="132" y="2201"/>
                    </a:lnTo>
                    <a:lnTo>
                      <a:pt x="202" y="2226"/>
                    </a:lnTo>
                    <a:lnTo>
                      <a:pt x="243" y="2244"/>
                    </a:lnTo>
                    <a:lnTo>
                      <a:pt x="262" y="2255"/>
                    </a:lnTo>
                    <a:lnTo>
                      <a:pt x="250" y="2255"/>
                    </a:lnTo>
                    <a:lnTo>
                      <a:pt x="214" y="2250"/>
                    </a:lnTo>
                    <a:lnTo>
                      <a:pt x="150" y="2232"/>
                    </a:lnTo>
                    <a:lnTo>
                      <a:pt x="60" y="2207"/>
                    </a:lnTo>
                    <a:lnTo>
                      <a:pt x="148" y="2271"/>
                    </a:lnTo>
                    <a:lnTo>
                      <a:pt x="208" y="2395"/>
                    </a:lnTo>
                    <a:lnTo>
                      <a:pt x="239" y="2552"/>
                    </a:lnTo>
                    <a:lnTo>
                      <a:pt x="243" y="2729"/>
                    </a:lnTo>
                    <a:lnTo>
                      <a:pt x="217" y="2901"/>
                    </a:lnTo>
                    <a:lnTo>
                      <a:pt x="169" y="3052"/>
                    </a:lnTo>
                    <a:lnTo>
                      <a:pt x="95" y="3161"/>
                    </a:lnTo>
                    <a:lnTo>
                      <a:pt x="0" y="3209"/>
                    </a:lnTo>
                    <a:lnTo>
                      <a:pt x="93" y="3219"/>
                    </a:lnTo>
                    <a:lnTo>
                      <a:pt x="163" y="3233"/>
                    </a:lnTo>
                    <a:lnTo>
                      <a:pt x="206" y="3250"/>
                    </a:lnTo>
                    <a:lnTo>
                      <a:pt x="227" y="3269"/>
                    </a:lnTo>
                    <a:lnTo>
                      <a:pt x="221" y="3291"/>
                    </a:lnTo>
                    <a:lnTo>
                      <a:pt x="192" y="3316"/>
                    </a:lnTo>
                    <a:lnTo>
                      <a:pt x="138" y="3343"/>
                    </a:lnTo>
                    <a:lnTo>
                      <a:pt x="60" y="3376"/>
                    </a:lnTo>
                    <a:lnTo>
                      <a:pt x="165" y="3372"/>
                    </a:lnTo>
                    <a:lnTo>
                      <a:pt x="249" y="3374"/>
                    </a:lnTo>
                    <a:lnTo>
                      <a:pt x="305" y="3378"/>
                    </a:lnTo>
                    <a:lnTo>
                      <a:pt x="338" y="3386"/>
                    </a:lnTo>
                    <a:lnTo>
                      <a:pt x="344" y="3396"/>
                    </a:lnTo>
                    <a:lnTo>
                      <a:pt x="326" y="3409"/>
                    </a:lnTo>
                    <a:lnTo>
                      <a:pt x="285" y="3425"/>
                    </a:lnTo>
                    <a:lnTo>
                      <a:pt x="221" y="3444"/>
                    </a:lnTo>
                    <a:lnTo>
                      <a:pt x="378" y="3425"/>
                    </a:lnTo>
                    <a:lnTo>
                      <a:pt x="634" y="3413"/>
                    </a:lnTo>
                    <a:lnTo>
                      <a:pt x="949" y="3405"/>
                    </a:lnTo>
                    <a:lnTo>
                      <a:pt x="1288" y="3403"/>
                    </a:lnTo>
                    <a:lnTo>
                      <a:pt x="1612" y="3405"/>
                    </a:lnTo>
                    <a:lnTo>
                      <a:pt x="1883" y="3413"/>
                    </a:lnTo>
                    <a:lnTo>
                      <a:pt x="2068" y="3425"/>
                    </a:lnTo>
                    <a:lnTo>
                      <a:pt x="2126" y="3444"/>
                    </a:lnTo>
                    <a:lnTo>
                      <a:pt x="2139" y="3463"/>
                    </a:lnTo>
                    <a:lnTo>
                      <a:pt x="2151" y="3553"/>
                    </a:lnTo>
                    <a:lnTo>
                      <a:pt x="2157" y="3690"/>
                    </a:lnTo>
                    <a:lnTo>
                      <a:pt x="2161" y="3859"/>
                    </a:lnTo>
                    <a:lnTo>
                      <a:pt x="2157" y="4037"/>
                    </a:lnTo>
                    <a:lnTo>
                      <a:pt x="2151" y="4208"/>
                    </a:lnTo>
                    <a:lnTo>
                      <a:pt x="2139" y="4348"/>
                    </a:lnTo>
                    <a:lnTo>
                      <a:pt x="2126" y="4443"/>
                    </a:lnTo>
                    <a:lnTo>
                      <a:pt x="2120" y="4386"/>
                    </a:lnTo>
                    <a:lnTo>
                      <a:pt x="2077" y="4348"/>
                    </a:lnTo>
                    <a:lnTo>
                      <a:pt x="2008" y="4322"/>
                    </a:lnTo>
                    <a:lnTo>
                      <a:pt x="1922" y="4316"/>
                    </a:lnTo>
                    <a:lnTo>
                      <a:pt x="1827" y="4322"/>
                    </a:lnTo>
                    <a:lnTo>
                      <a:pt x="1738" y="4348"/>
                    </a:lnTo>
                    <a:lnTo>
                      <a:pt x="1658" y="4386"/>
                    </a:lnTo>
                    <a:lnTo>
                      <a:pt x="1606" y="4443"/>
                    </a:lnTo>
                    <a:lnTo>
                      <a:pt x="1612" y="4388"/>
                    </a:lnTo>
                    <a:lnTo>
                      <a:pt x="1610" y="4355"/>
                    </a:lnTo>
                    <a:lnTo>
                      <a:pt x="1598" y="4340"/>
                    </a:lnTo>
                    <a:lnTo>
                      <a:pt x="1579" y="4346"/>
                    </a:lnTo>
                    <a:lnTo>
                      <a:pt x="1550" y="4369"/>
                    </a:lnTo>
                    <a:lnTo>
                      <a:pt x="1513" y="4413"/>
                    </a:lnTo>
                    <a:lnTo>
                      <a:pt x="1466" y="4475"/>
                    </a:lnTo>
                    <a:lnTo>
                      <a:pt x="1412" y="4559"/>
                    </a:lnTo>
                    <a:lnTo>
                      <a:pt x="1412" y="4516"/>
                    </a:lnTo>
                    <a:lnTo>
                      <a:pt x="1391" y="4491"/>
                    </a:lnTo>
                    <a:lnTo>
                      <a:pt x="1348" y="4481"/>
                    </a:lnTo>
                    <a:lnTo>
                      <a:pt x="1294" y="4489"/>
                    </a:lnTo>
                    <a:lnTo>
                      <a:pt x="1226" y="4507"/>
                    </a:lnTo>
                    <a:lnTo>
                      <a:pt x="1156" y="4541"/>
                    </a:lnTo>
                    <a:lnTo>
                      <a:pt x="1088" y="4588"/>
                    </a:lnTo>
                    <a:lnTo>
                      <a:pt x="1026" y="4646"/>
                    </a:lnTo>
                    <a:lnTo>
                      <a:pt x="1065" y="4584"/>
                    </a:lnTo>
                    <a:lnTo>
                      <a:pt x="1090" y="4545"/>
                    </a:lnTo>
                    <a:lnTo>
                      <a:pt x="1096" y="4522"/>
                    </a:lnTo>
                    <a:lnTo>
                      <a:pt x="1090" y="4522"/>
                    </a:lnTo>
                    <a:lnTo>
                      <a:pt x="1065" y="4539"/>
                    </a:lnTo>
                    <a:lnTo>
                      <a:pt x="1024" y="4576"/>
                    </a:lnTo>
                    <a:lnTo>
                      <a:pt x="968" y="4634"/>
                    </a:lnTo>
                    <a:lnTo>
                      <a:pt x="896" y="4712"/>
                    </a:lnTo>
                    <a:lnTo>
                      <a:pt x="951" y="4648"/>
                    </a:lnTo>
                    <a:lnTo>
                      <a:pt x="984" y="4613"/>
                    </a:lnTo>
                    <a:lnTo>
                      <a:pt x="993" y="4600"/>
                    </a:lnTo>
                    <a:lnTo>
                      <a:pt x="984" y="4611"/>
                    </a:lnTo>
                    <a:lnTo>
                      <a:pt x="954" y="4640"/>
                    </a:lnTo>
                    <a:lnTo>
                      <a:pt x="912" y="4687"/>
                    </a:lnTo>
                    <a:lnTo>
                      <a:pt x="854" y="4747"/>
                    </a:lnTo>
                    <a:lnTo>
                      <a:pt x="786" y="4821"/>
                    </a:lnTo>
                    <a:lnTo>
                      <a:pt x="830" y="4772"/>
                    </a:lnTo>
                    <a:lnTo>
                      <a:pt x="861" y="4749"/>
                    </a:lnTo>
                    <a:lnTo>
                      <a:pt x="877" y="4745"/>
                    </a:lnTo>
                    <a:lnTo>
                      <a:pt x="879" y="4766"/>
                    </a:lnTo>
                    <a:lnTo>
                      <a:pt x="863" y="4807"/>
                    </a:lnTo>
                    <a:lnTo>
                      <a:pt x="836" y="4871"/>
                    </a:lnTo>
                    <a:lnTo>
                      <a:pt x="793" y="4956"/>
                    </a:lnTo>
                    <a:lnTo>
                      <a:pt x="737" y="5063"/>
                    </a:lnTo>
                    <a:lnTo>
                      <a:pt x="815" y="5009"/>
                    </a:lnTo>
                    <a:lnTo>
                      <a:pt x="881" y="4978"/>
                    </a:lnTo>
                    <a:lnTo>
                      <a:pt x="929" y="4964"/>
                    </a:lnTo>
                    <a:lnTo>
                      <a:pt x="964" y="4974"/>
                    </a:lnTo>
                    <a:lnTo>
                      <a:pt x="982" y="4999"/>
                    </a:lnTo>
                    <a:lnTo>
                      <a:pt x="984" y="5047"/>
                    </a:lnTo>
                    <a:lnTo>
                      <a:pt x="970" y="5113"/>
                    </a:lnTo>
                    <a:lnTo>
                      <a:pt x="941" y="5201"/>
                    </a:lnTo>
                    <a:lnTo>
                      <a:pt x="1009" y="5146"/>
                    </a:lnTo>
                    <a:lnTo>
                      <a:pt x="1123" y="5113"/>
                    </a:lnTo>
                    <a:lnTo>
                      <a:pt x="1269" y="5094"/>
                    </a:lnTo>
                    <a:lnTo>
                      <a:pt x="1443" y="5090"/>
                    </a:lnTo>
                    <a:lnTo>
                      <a:pt x="1631" y="5094"/>
                    </a:lnTo>
                    <a:lnTo>
                      <a:pt x="1827" y="5108"/>
                    </a:lnTo>
                    <a:lnTo>
                      <a:pt x="2019" y="5125"/>
                    </a:lnTo>
                    <a:lnTo>
                      <a:pt x="2201" y="5146"/>
                    </a:lnTo>
                    <a:lnTo>
                      <a:pt x="2386" y="5133"/>
                    </a:lnTo>
                    <a:lnTo>
                      <a:pt x="2584" y="5127"/>
                    </a:lnTo>
                    <a:lnTo>
                      <a:pt x="2793" y="5127"/>
                    </a:lnTo>
                    <a:lnTo>
                      <a:pt x="3016" y="5133"/>
                    </a:lnTo>
                    <a:lnTo>
                      <a:pt x="3247" y="5141"/>
                    </a:lnTo>
                    <a:lnTo>
                      <a:pt x="3487" y="5152"/>
                    </a:lnTo>
                    <a:lnTo>
                      <a:pt x="3737" y="5164"/>
                    </a:lnTo>
                    <a:lnTo>
                      <a:pt x="3993" y="5179"/>
                    </a:lnTo>
                    <a:close/>
                    <a:moveTo>
                      <a:pt x="747" y="1193"/>
                    </a:moveTo>
                    <a:lnTo>
                      <a:pt x="745" y="1177"/>
                    </a:lnTo>
                    <a:lnTo>
                      <a:pt x="745" y="1164"/>
                    </a:lnTo>
                    <a:lnTo>
                      <a:pt x="745" y="1150"/>
                    </a:lnTo>
                    <a:lnTo>
                      <a:pt x="745" y="1137"/>
                    </a:lnTo>
                    <a:lnTo>
                      <a:pt x="757" y="1156"/>
                    </a:lnTo>
                    <a:lnTo>
                      <a:pt x="768" y="1173"/>
                    </a:lnTo>
                    <a:lnTo>
                      <a:pt x="774" y="1185"/>
                    </a:lnTo>
                    <a:lnTo>
                      <a:pt x="778" y="1197"/>
                    </a:lnTo>
                    <a:lnTo>
                      <a:pt x="774" y="1201"/>
                    </a:lnTo>
                    <a:lnTo>
                      <a:pt x="770" y="1201"/>
                    </a:lnTo>
                    <a:lnTo>
                      <a:pt x="759" y="1199"/>
                    </a:lnTo>
                    <a:lnTo>
                      <a:pt x="747" y="1193"/>
                    </a:lnTo>
                    <a:close/>
                    <a:moveTo>
                      <a:pt x="1389" y="4605"/>
                    </a:moveTo>
                    <a:lnTo>
                      <a:pt x="1395" y="4592"/>
                    </a:lnTo>
                    <a:lnTo>
                      <a:pt x="1402" y="4580"/>
                    </a:lnTo>
                    <a:lnTo>
                      <a:pt x="1406" y="4569"/>
                    </a:lnTo>
                    <a:lnTo>
                      <a:pt x="1412" y="4561"/>
                    </a:lnTo>
                    <a:lnTo>
                      <a:pt x="1451" y="4503"/>
                    </a:lnTo>
                    <a:lnTo>
                      <a:pt x="1478" y="4466"/>
                    </a:lnTo>
                    <a:lnTo>
                      <a:pt x="1492" y="4446"/>
                    </a:lnTo>
                    <a:lnTo>
                      <a:pt x="1494" y="4446"/>
                    </a:lnTo>
                    <a:lnTo>
                      <a:pt x="1484" y="4462"/>
                    </a:lnTo>
                    <a:lnTo>
                      <a:pt x="1463" y="4495"/>
                    </a:lnTo>
                    <a:lnTo>
                      <a:pt x="1430" y="4541"/>
                    </a:lnTo>
                    <a:lnTo>
                      <a:pt x="1389" y="4605"/>
                    </a:lnTo>
                    <a:close/>
                    <a:moveTo>
                      <a:pt x="3373" y="890"/>
                    </a:moveTo>
                    <a:lnTo>
                      <a:pt x="3373" y="908"/>
                    </a:lnTo>
                    <a:lnTo>
                      <a:pt x="3373" y="929"/>
                    </a:lnTo>
                    <a:lnTo>
                      <a:pt x="3373" y="939"/>
                    </a:lnTo>
                    <a:lnTo>
                      <a:pt x="3373" y="951"/>
                    </a:lnTo>
                    <a:lnTo>
                      <a:pt x="3373" y="962"/>
                    </a:lnTo>
                    <a:lnTo>
                      <a:pt x="3373" y="974"/>
                    </a:lnTo>
                    <a:lnTo>
                      <a:pt x="3367" y="964"/>
                    </a:lnTo>
                    <a:lnTo>
                      <a:pt x="3365" y="954"/>
                    </a:lnTo>
                    <a:lnTo>
                      <a:pt x="3365" y="945"/>
                    </a:lnTo>
                    <a:lnTo>
                      <a:pt x="3365" y="935"/>
                    </a:lnTo>
                    <a:lnTo>
                      <a:pt x="3365" y="923"/>
                    </a:lnTo>
                    <a:lnTo>
                      <a:pt x="3365" y="912"/>
                    </a:lnTo>
                    <a:lnTo>
                      <a:pt x="3367" y="900"/>
                    </a:lnTo>
                    <a:lnTo>
                      <a:pt x="3373" y="890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68" name="Freeform 9"/>
              <p:cNvSpPr>
                <a:spLocks/>
              </p:cNvSpPr>
              <p:nvPr/>
            </p:nvSpPr>
            <p:spPr bwMode="auto">
              <a:xfrm>
                <a:off x="3951604" y="3892986"/>
                <a:ext cx="727107" cy="531885"/>
              </a:xfrm>
              <a:custGeom>
                <a:avLst/>
                <a:gdLst>
                  <a:gd name="T0" fmla="*/ 33 w 2378"/>
                  <a:gd name="T1" fmla="*/ 15 h 1966"/>
                  <a:gd name="T2" fmla="*/ 0 w 2378"/>
                  <a:gd name="T3" fmla="*/ 232 h 1966"/>
                  <a:gd name="T4" fmla="*/ 2006 w 2378"/>
                  <a:gd name="T5" fmla="*/ 232 h 1966"/>
                  <a:gd name="T6" fmla="*/ 2006 w 2378"/>
                  <a:gd name="T7" fmla="*/ 1592 h 1966"/>
                  <a:gd name="T8" fmla="*/ 1354 w 2378"/>
                  <a:gd name="T9" fmla="*/ 1592 h 1966"/>
                  <a:gd name="T10" fmla="*/ 1238 w 2378"/>
                  <a:gd name="T11" fmla="*/ 1731 h 1966"/>
                  <a:gd name="T12" fmla="*/ 786 w 2378"/>
                  <a:gd name="T13" fmla="*/ 1784 h 1966"/>
                  <a:gd name="T14" fmla="*/ 679 w 2378"/>
                  <a:gd name="T15" fmla="*/ 1966 h 1966"/>
                  <a:gd name="T16" fmla="*/ 2266 w 2378"/>
                  <a:gd name="T17" fmla="*/ 1966 h 1966"/>
                  <a:gd name="T18" fmla="*/ 2347 w 2378"/>
                  <a:gd name="T19" fmla="*/ 285 h 1966"/>
                  <a:gd name="T20" fmla="*/ 2378 w 2378"/>
                  <a:gd name="T21" fmla="*/ 0 h 1966"/>
                  <a:gd name="T22" fmla="*/ 33 w 2378"/>
                  <a:gd name="T23" fmla="*/ 15 h 1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78" h="1966">
                    <a:moveTo>
                      <a:pt x="33" y="15"/>
                    </a:moveTo>
                    <a:lnTo>
                      <a:pt x="0" y="232"/>
                    </a:lnTo>
                    <a:lnTo>
                      <a:pt x="2006" y="232"/>
                    </a:lnTo>
                    <a:lnTo>
                      <a:pt x="2006" y="1592"/>
                    </a:lnTo>
                    <a:lnTo>
                      <a:pt x="1354" y="1592"/>
                    </a:lnTo>
                    <a:lnTo>
                      <a:pt x="1238" y="1731"/>
                    </a:lnTo>
                    <a:lnTo>
                      <a:pt x="786" y="1784"/>
                    </a:lnTo>
                    <a:lnTo>
                      <a:pt x="679" y="1966"/>
                    </a:lnTo>
                    <a:lnTo>
                      <a:pt x="2266" y="1966"/>
                    </a:lnTo>
                    <a:lnTo>
                      <a:pt x="2347" y="285"/>
                    </a:lnTo>
                    <a:lnTo>
                      <a:pt x="2378" y="0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69" name="Freeform 10"/>
              <p:cNvSpPr>
                <a:spLocks/>
              </p:cNvSpPr>
              <p:nvPr/>
            </p:nvSpPr>
            <p:spPr bwMode="auto">
              <a:xfrm>
                <a:off x="3950381" y="3417374"/>
                <a:ext cx="1345974" cy="1007498"/>
              </a:xfrm>
              <a:custGeom>
                <a:avLst/>
                <a:gdLst>
                  <a:gd name="T0" fmla="*/ 13 w 4402"/>
                  <a:gd name="T1" fmla="*/ 1101 h 3725"/>
                  <a:gd name="T2" fmla="*/ 66 w 4402"/>
                  <a:gd name="T3" fmla="*/ 524 h 3725"/>
                  <a:gd name="T4" fmla="*/ 219 w 4402"/>
                  <a:gd name="T5" fmla="*/ 541 h 3725"/>
                  <a:gd name="T6" fmla="*/ 283 w 4402"/>
                  <a:gd name="T7" fmla="*/ 1103 h 3725"/>
                  <a:gd name="T8" fmla="*/ 195 w 4402"/>
                  <a:gd name="T9" fmla="*/ 1799 h 3725"/>
                  <a:gd name="T10" fmla="*/ 519 w 4402"/>
                  <a:gd name="T11" fmla="*/ 1049 h 3725"/>
                  <a:gd name="T12" fmla="*/ 572 w 4402"/>
                  <a:gd name="T13" fmla="*/ 440 h 3725"/>
                  <a:gd name="T14" fmla="*/ 725 w 4402"/>
                  <a:gd name="T15" fmla="*/ 458 h 3725"/>
                  <a:gd name="T16" fmla="*/ 789 w 4402"/>
                  <a:gd name="T17" fmla="*/ 1103 h 3725"/>
                  <a:gd name="T18" fmla="*/ 735 w 4402"/>
                  <a:gd name="T19" fmla="*/ 1817 h 3725"/>
                  <a:gd name="T20" fmla="*/ 1025 w 4402"/>
                  <a:gd name="T21" fmla="*/ 1049 h 3725"/>
                  <a:gd name="T22" fmla="*/ 1078 w 4402"/>
                  <a:gd name="T23" fmla="*/ 440 h 3725"/>
                  <a:gd name="T24" fmla="*/ 1264 w 4402"/>
                  <a:gd name="T25" fmla="*/ 458 h 3725"/>
                  <a:gd name="T26" fmla="*/ 1297 w 4402"/>
                  <a:gd name="T27" fmla="*/ 1103 h 3725"/>
                  <a:gd name="T28" fmla="*/ 1241 w 4402"/>
                  <a:gd name="T29" fmla="*/ 1834 h 3725"/>
                  <a:gd name="T30" fmla="*/ 1493 w 4402"/>
                  <a:gd name="T31" fmla="*/ 1111 h 3725"/>
                  <a:gd name="T32" fmla="*/ 1584 w 4402"/>
                  <a:gd name="T33" fmla="*/ 440 h 3725"/>
                  <a:gd name="T34" fmla="*/ 1739 w 4402"/>
                  <a:gd name="T35" fmla="*/ 458 h 3725"/>
                  <a:gd name="T36" fmla="*/ 1803 w 4402"/>
                  <a:gd name="T37" fmla="*/ 1103 h 3725"/>
                  <a:gd name="T38" fmla="*/ 1729 w 4402"/>
                  <a:gd name="T39" fmla="*/ 1817 h 3725"/>
                  <a:gd name="T40" fmla="*/ 1970 w 4402"/>
                  <a:gd name="T41" fmla="*/ 1569 h 3725"/>
                  <a:gd name="T42" fmla="*/ 2092 w 4402"/>
                  <a:gd name="T43" fmla="*/ 948 h 3725"/>
                  <a:gd name="T44" fmla="*/ 2092 w 4402"/>
                  <a:gd name="T45" fmla="*/ 669 h 3725"/>
                  <a:gd name="T46" fmla="*/ 2373 w 4402"/>
                  <a:gd name="T47" fmla="*/ 2 h 3725"/>
                  <a:gd name="T48" fmla="*/ 2309 w 4402"/>
                  <a:gd name="T49" fmla="*/ 704 h 3725"/>
                  <a:gd name="T50" fmla="*/ 2282 w 4402"/>
                  <a:gd name="T51" fmla="*/ 1200 h 3725"/>
                  <a:gd name="T52" fmla="*/ 2269 w 4402"/>
                  <a:gd name="T53" fmla="*/ 1590 h 3725"/>
                  <a:gd name="T54" fmla="*/ 2596 w 4402"/>
                  <a:gd name="T55" fmla="*/ 1224 h 3725"/>
                  <a:gd name="T56" fmla="*/ 2596 w 4402"/>
                  <a:gd name="T57" fmla="*/ 944 h 3725"/>
                  <a:gd name="T58" fmla="*/ 2819 w 4402"/>
                  <a:gd name="T59" fmla="*/ 217 h 3725"/>
                  <a:gd name="T60" fmla="*/ 2816 w 4402"/>
                  <a:gd name="T61" fmla="*/ 981 h 3725"/>
                  <a:gd name="T62" fmla="*/ 2752 w 4402"/>
                  <a:gd name="T63" fmla="*/ 1400 h 3725"/>
                  <a:gd name="T64" fmla="*/ 3105 w 4402"/>
                  <a:gd name="T65" fmla="*/ 1224 h 3725"/>
                  <a:gd name="T66" fmla="*/ 3105 w 4402"/>
                  <a:gd name="T67" fmla="*/ 944 h 3725"/>
                  <a:gd name="T68" fmla="*/ 3386 w 4402"/>
                  <a:gd name="T69" fmla="*/ 132 h 3725"/>
                  <a:gd name="T70" fmla="*/ 3324 w 4402"/>
                  <a:gd name="T71" fmla="*/ 981 h 3725"/>
                  <a:gd name="T72" fmla="*/ 3258 w 4402"/>
                  <a:gd name="T73" fmla="*/ 1400 h 3725"/>
                  <a:gd name="T74" fmla="*/ 3611 w 4402"/>
                  <a:gd name="T75" fmla="*/ 1224 h 3725"/>
                  <a:gd name="T76" fmla="*/ 3611 w 4402"/>
                  <a:gd name="T77" fmla="*/ 944 h 3725"/>
                  <a:gd name="T78" fmla="*/ 3892 w 4402"/>
                  <a:gd name="T79" fmla="*/ 231 h 3725"/>
                  <a:gd name="T80" fmla="*/ 3830 w 4402"/>
                  <a:gd name="T81" fmla="*/ 981 h 3725"/>
                  <a:gd name="T82" fmla="*/ 3766 w 4402"/>
                  <a:gd name="T83" fmla="*/ 1400 h 3725"/>
                  <a:gd name="T84" fmla="*/ 4117 w 4402"/>
                  <a:gd name="T85" fmla="*/ 1224 h 3725"/>
                  <a:gd name="T86" fmla="*/ 4117 w 4402"/>
                  <a:gd name="T87" fmla="*/ 944 h 3725"/>
                  <a:gd name="T88" fmla="*/ 4402 w 4402"/>
                  <a:gd name="T89" fmla="*/ 287 h 3725"/>
                  <a:gd name="T90" fmla="*/ 4336 w 4402"/>
                  <a:gd name="T91" fmla="*/ 981 h 3725"/>
                  <a:gd name="T92" fmla="*/ 4272 w 4402"/>
                  <a:gd name="T93" fmla="*/ 1956 h 3725"/>
                  <a:gd name="T94" fmla="*/ 2274 w 4402"/>
                  <a:gd name="T95" fmla="*/ 3343 h 3725"/>
                  <a:gd name="T96" fmla="*/ 3452 w 4402"/>
                  <a:gd name="T97" fmla="*/ 3469 h 3725"/>
                  <a:gd name="T98" fmla="*/ 581 w 4402"/>
                  <a:gd name="T99" fmla="*/ 3725 h 3725"/>
                  <a:gd name="T100" fmla="*/ 1301 w 4402"/>
                  <a:gd name="T101" fmla="*/ 3351 h 3725"/>
                  <a:gd name="T102" fmla="*/ 0 w 4402"/>
                  <a:gd name="T103" fmla="*/ 1991 h 3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02" h="3725">
                    <a:moveTo>
                      <a:pt x="36" y="1743"/>
                    </a:moveTo>
                    <a:lnTo>
                      <a:pt x="66" y="1189"/>
                    </a:lnTo>
                    <a:lnTo>
                      <a:pt x="13" y="1101"/>
                    </a:lnTo>
                    <a:lnTo>
                      <a:pt x="13" y="927"/>
                    </a:lnTo>
                    <a:lnTo>
                      <a:pt x="66" y="859"/>
                    </a:lnTo>
                    <a:lnTo>
                      <a:pt x="66" y="524"/>
                    </a:lnTo>
                    <a:lnTo>
                      <a:pt x="13" y="314"/>
                    </a:lnTo>
                    <a:lnTo>
                      <a:pt x="347" y="314"/>
                    </a:lnTo>
                    <a:lnTo>
                      <a:pt x="219" y="541"/>
                    </a:lnTo>
                    <a:lnTo>
                      <a:pt x="219" y="859"/>
                    </a:lnTo>
                    <a:lnTo>
                      <a:pt x="283" y="894"/>
                    </a:lnTo>
                    <a:lnTo>
                      <a:pt x="283" y="1103"/>
                    </a:lnTo>
                    <a:lnTo>
                      <a:pt x="219" y="1138"/>
                    </a:lnTo>
                    <a:lnTo>
                      <a:pt x="219" y="1400"/>
                    </a:lnTo>
                    <a:lnTo>
                      <a:pt x="195" y="1799"/>
                    </a:lnTo>
                    <a:lnTo>
                      <a:pt x="572" y="1799"/>
                    </a:lnTo>
                    <a:lnTo>
                      <a:pt x="572" y="1136"/>
                    </a:lnTo>
                    <a:lnTo>
                      <a:pt x="519" y="1049"/>
                    </a:lnTo>
                    <a:lnTo>
                      <a:pt x="519" y="927"/>
                    </a:lnTo>
                    <a:lnTo>
                      <a:pt x="572" y="859"/>
                    </a:lnTo>
                    <a:lnTo>
                      <a:pt x="572" y="440"/>
                    </a:lnTo>
                    <a:lnTo>
                      <a:pt x="422" y="291"/>
                    </a:lnTo>
                    <a:lnTo>
                      <a:pt x="853" y="291"/>
                    </a:lnTo>
                    <a:lnTo>
                      <a:pt x="725" y="458"/>
                    </a:lnTo>
                    <a:lnTo>
                      <a:pt x="725" y="859"/>
                    </a:lnTo>
                    <a:lnTo>
                      <a:pt x="789" y="894"/>
                    </a:lnTo>
                    <a:lnTo>
                      <a:pt x="789" y="1103"/>
                    </a:lnTo>
                    <a:lnTo>
                      <a:pt x="725" y="1138"/>
                    </a:lnTo>
                    <a:lnTo>
                      <a:pt x="725" y="1400"/>
                    </a:lnTo>
                    <a:lnTo>
                      <a:pt x="735" y="1817"/>
                    </a:lnTo>
                    <a:lnTo>
                      <a:pt x="1078" y="1817"/>
                    </a:lnTo>
                    <a:lnTo>
                      <a:pt x="1078" y="1136"/>
                    </a:lnTo>
                    <a:lnTo>
                      <a:pt x="1025" y="1049"/>
                    </a:lnTo>
                    <a:lnTo>
                      <a:pt x="1025" y="927"/>
                    </a:lnTo>
                    <a:lnTo>
                      <a:pt x="1078" y="859"/>
                    </a:lnTo>
                    <a:lnTo>
                      <a:pt x="1078" y="440"/>
                    </a:lnTo>
                    <a:lnTo>
                      <a:pt x="944" y="231"/>
                    </a:lnTo>
                    <a:lnTo>
                      <a:pt x="1359" y="231"/>
                    </a:lnTo>
                    <a:lnTo>
                      <a:pt x="1264" y="458"/>
                    </a:lnTo>
                    <a:lnTo>
                      <a:pt x="1264" y="859"/>
                    </a:lnTo>
                    <a:lnTo>
                      <a:pt x="1297" y="894"/>
                    </a:lnTo>
                    <a:lnTo>
                      <a:pt x="1297" y="1103"/>
                    </a:lnTo>
                    <a:lnTo>
                      <a:pt x="1231" y="1138"/>
                    </a:lnTo>
                    <a:lnTo>
                      <a:pt x="1231" y="1400"/>
                    </a:lnTo>
                    <a:lnTo>
                      <a:pt x="1241" y="1834"/>
                    </a:lnTo>
                    <a:lnTo>
                      <a:pt x="1584" y="1834"/>
                    </a:lnTo>
                    <a:lnTo>
                      <a:pt x="1584" y="1198"/>
                    </a:lnTo>
                    <a:lnTo>
                      <a:pt x="1493" y="1111"/>
                    </a:lnTo>
                    <a:lnTo>
                      <a:pt x="1493" y="927"/>
                    </a:lnTo>
                    <a:lnTo>
                      <a:pt x="1584" y="859"/>
                    </a:lnTo>
                    <a:lnTo>
                      <a:pt x="1584" y="440"/>
                    </a:lnTo>
                    <a:lnTo>
                      <a:pt x="1489" y="231"/>
                    </a:lnTo>
                    <a:lnTo>
                      <a:pt x="1906" y="283"/>
                    </a:lnTo>
                    <a:lnTo>
                      <a:pt x="1739" y="458"/>
                    </a:lnTo>
                    <a:lnTo>
                      <a:pt x="1739" y="859"/>
                    </a:lnTo>
                    <a:lnTo>
                      <a:pt x="1803" y="894"/>
                    </a:lnTo>
                    <a:lnTo>
                      <a:pt x="1803" y="1103"/>
                    </a:lnTo>
                    <a:lnTo>
                      <a:pt x="1739" y="1138"/>
                    </a:lnTo>
                    <a:lnTo>
                      <a:pt x="1739" y="1400"/>
                    </a:lnTo>
                    <a:lnTo>
                      <a:pt x="1729" y="1817"/>
                    </a:lnTo>
                    <a:lnTo>
                      <a:pt x="2009" y="1817"/>
                    </a:lnTo>
                    <a:lnTo>
                      <a:pt x="2069" y="1600"/>
                    </a:lnTo>
                    <a:lnTo>
                      <a:pt x="1970" y="1569"/>
                    </a:lnTo>
                    <a:lnTo>
                      <a:pt x="1970" y="1251"/>
                    </a:lnTo>
                    <a:lnTo>
                      <a:pt x="2053" y="1206"/>
                    </a:lnTo>
                    <a:lnTo>
                      <a:pt x="2092" y="948"/>
                    </a:lnTo>
                    <a:lnTo>
                      <a:pt x="2040" y="861"/>
                    </a:lnTo>
                    <a:lnTo>
                      <a:pt x="2040" y="739"/>
                    </a:lnTo>
                    <a:lnTo>
                      <a:pt x="2092" y="669"/>
                    </a:lnTo>
                    <a:lnTo>
                      <a:pt x="2092" y="250"/>
                    </a:lnTo>
                    <a:lnTo>
                      <a:pt x="1970" y="0"/>
                    </a:lnTo>
                    <a:lnTo>
                      <a:pt x="2373" y="2"/>
                    </a:lnTo>
                    <a:lnTo>
                      <a:pt x="2245" y="268"/>
                    </a:lnTo>
                    <a:lnTo>
                      <a:pt x="2245" y="669"/>
                    </a:lnTo>
                    <a:lnTo>
                      <a:pt x="2309" y="704"/>
                    </a:lnTo>
                    <a:lnTo>
                      <a:pt x="2309" y="913"/>
                    </a:lnTo>
                    <a:lnTo>
                      <a:pt x="2245" y="948"/>
                    </a:lnTo>
                    <a:lnTo>
                      <a:pt x="2282" y="1200"/>
                    </a:lnTo>
                    <a:lnTo>
                      <a:pt x="2393" y="1233"/>
                    </a:lnTo>
                    <a:lnTo>
                      <a:pt x="2375" y="1528"/>
                    </a:lnTo>
                    <a:lnTo>
                      <a:pt x="2269" y="1590"/>
                    </a:lnTo>
                    <a:lnTo>
                      <a:pt x="2296" y="1817"/>
                    </a:lnTo>
                    <a:lnTo>
                      <a:pt x="2583" y="1817"/>
                    </a:lnTo>
                    <a:lnTo>
                      <a:pt x="2596" y="1224"/>
                    </a:lnTo>
                    <a:lnTo>
                      <a:pt x="2546" y="1136"/>
                    </a:lnTo>
                    <a:lnTo>
                      <a:pt x="2546" y="1014"/>
                    </a:lnTo>
                    <a:lnTo>
                      <a:pt x="2596" y="944"/>
                    </a:lnTo>
                    <a:lnTo>
                      <a:pt x="2596" y="440"/>
                    </a:lnTo>
                    <a:lnTo>
                      <a:pt x="2453" y="235"/>
                    </a:lnTo>
                    <a:lnTo>
                      <a:pt x="2819" y="217"/>
                    </a:lnTo>
                    <a:lnTo>
                      <a:pt x="2752" y="458"/>
                    </a:lnTo>
                    <a:lnTo>
                      <a:pt x="2752" y="946"/>
                    </a:lnTo>
                    <a:lnTo>
                      <a:pt x="2816" y="981"/>
                    </a:lnTo>
                    <a:lnTo>
                      <a:pt x="2816" y="1189"/>
                    </a:lnTo>
                    <a:lnTo>
                      <a:pt x="2752" y="1224"/>
                    </a:lnTo>
                    <a:lnTo>
                      <a:pt x="2752" y="1400"/>
                    </a:lnTo>
                    <a:lnTo>
                      <a:pt x="2767" y="1817"/>
                    </a:lnTo>
                    <a:lnTo>
                      <a:pt x="3105" y="1817"/>
                    </a:lnTo>
                    <a:lnTo>
                      <a:pt x="3105" y="1224"/>
                    </a:lnTo>
                    <a:lnTo>
                      <a:pt x="3052" y="1136"/>
                    </a:lnTo>
                    <a:lnTo>
                      <a:pt x="3052" y="1014"/>
                    </a:lnTo>
                    <a:lnTo>
                      <a:pt x="3105" y="944"/>
                    </a:lnTo>
                    <a:lnTo>
                      <a:pt x="3105" y="339"/>
                    </a:lnTo>
                    <a:lnTo>
                      <a:pt x="2984" y="132"/>
                    </a:lnTo>
                    <a:lnTo>
                      <a:pt x="3386" y="132"/>
                    </a:lnTo>
                    <a:lnTo>
                      <a:pt x="3258" y="357"/>
                    </a:lnTo>
                    <a:lnTo>
                      <a:pt x="3258" y="946"/>
                    </a:lnTo>
                    <a:lnTo>
                      <a:pt x="3324" y="981"/>
                    </a:lnTo>
                    <a:lnTo>
                      <a:pt x="3324" y="1189"/>
                    </a:lnTo>
                    <a:lnTo>
                      <a:pt x="3258" y="1224"/>
                    </a:lnTo>
                    <a:lnTo>
                      <a:pt x="3258" y="1400"/>
                    </a:lnTo>
                    <a:lnTo>
                      <a:pt x="3281" y="1811"/>
                    </a:lnTo>
                    <a:lnTo>
                      <a:pt x="3611" y="1815"/>
                    </a:lnTo>
                    <a:lnTo>
                      <a:pt x="3611" y="1224"/>
                    </a:lnTo>
                    <a:lnTo>
                      <a:pt x="3558" y="1136"/>
                    </a:lnTo>
                    <a:lnTo>
                      <a:pt x="3558" y="1014"/>
                    </a:lnTo>
                    <a:lnTo>
                      <a:pt x="3611" y="944"/>
                    </a:lnTo>
                    <a:lnTo>
                      <a:pt x="3611" y="440"/>
                    </a:lnTo>
                    <a:lnTo>
                      <a:pt x="3471" y="196"/>
                    </a:lnTo>
                    <a:lnTo>
                      <a:pt x="3892" y="231"/>
                    </a:lnTo>
                    <a:lnTo>
                      <a:pt x="3766" y="458"/>
                    </a:lnTo>
                    <a:lnTo>
                      <a:pt x="3766" y="946"/>
                    </a:lnTo>
                    <a:lnTo>
                      <a:pt x="3830" y="981"/>
                    </a:lnTo>
                    <a:lnTo>
                      <a:pt x="3830" y="1189"/>
                    </a:lnTo>
                    <a:lnTo>
                      <a:pt x="3766" y="1224"/>
                    </a:lnTo>
                    <a:lnTo>
                      <a:pt x="3766" y="1400"/>
                    </a:lnTo>
                    <a:lnTo>
                      <a:pt x="3750" y="1807"/>
                    </a:lnTo>
                    <a:lnTo>
                      <a:pt x="4117" y="1807"/>
                    </a:lnTo>
                    <a:lnTo>
                      <a:pt x="4117" y="1224"/>
                    </a:lnTo>
                    <a:lnTo>
                      <a:pt x="4066" y="1136"/>
                    </a:lnTo>
                    <a:lnTo>
                      <a:pt x="4066" y="1014"/>
                    </a:lnTo>
                    <a:lnTo>
                      <a:pt x="4117" y="944"/>
                    </a:lnTo>
                    <a:lnTo>
                      <a:pt x="4119" y="496"/>
                    </a:lnTo>
                    <a:lnTo>
                      <a:pt x="3997" y="304"/>
                    </a:lnTo>
                    <a:lnTo>
                      <a:pt x="4402" y="287"/>
                    </a:lnTo>
                    <a:lnTo>
                      <a:pt x="4274" y="514"/>
                    </a:lnTo>
                    <a:lnTo>
                      <a:pt x="4272" y="946"/>
                    </a:lnTo>
                    <a:lnTo>
                      <a:pt x="4336" y="981"/>
                    </a:lnTo>
                    <a:lnTo>
                      <a:pt x="4336" y="1189"/>
                    </a:lnTo>
                    <a:lnTo>
                      <a:pt x="4272" y="1224"/>
                    </a:lnTo>
                    <a:lnTo>
                      <a:pt x="4272" y="1956"/>
                    </a:lnTo>
                    <a:lnTo>
                      <a:pt x="2286" y="1956"/>
                    </a:lnTo>
                    <a:lnTo>
                      <a:pt x="2286" y="2478"/>
                    </a:lnTo>
                    <a:lnTo>
                      <a:pt x="2274" y="3343"/>
                    </a:lnTo>
                    <a:lnTo>
                      <a:pt x="2955" y="3343"/>
                    </a:lnTo>
                    <a:lnTo>
                      <a:pt x="3083" y="3469"/>
                    </a:lnTo>
                    <a:lnTo>
                      <a:pt x="3452" y="3469"/>
                    </a:lnTo>
                    <a:lnTo>
                      <a:pt x="3649" y="3723"/>
                    </a:lnTo>
                    <a:lnTo>
                      <a:pt x="2269" y="3725"/>
                    </a:lnTo>
                    <a:lnTo>
                      <a:pt x="581" y="3725"/>
                    </a:lnTo>
                    <a:lnTo>
                      <a:pt x="845" y="3442"/>
                    </a:lnTo>
                    <a:lnTo>
                      <a:pt x="1217" y="3430"/>
                    </a:lnTo>
                    <a:lnTo>
                      <a:pt x="1301" y="3351"/>
                    </a:lnTo>
                    <a:lnTo>
                      <a:pt x="1989" y="3320"/>
                    </a:lnTo>
                    <a:lnTo>
                      <a:pt x="1989" y="1991"/>
                    </a:lnTo>
                    <a:lnTo>
                      <a:pt x="0" y="1991"/>
                    </a:lnTo>
                    <a:lnTo>
                      <a:pt x="36" y="1743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70" name="Freeform 11"/>
              <p:cNvSpPr>
                <a:spLocks/>
              </p:cNvSpPr>
              <p:nvPr/>
            </p:nvSpPr>
            <p:spPr bwMode="auto">
              <a:xfrm>
                <a:off x="4616336" y="3420620"/>
                <a:ext cx="53815" cy="60060"/>
              </a:xfrm>
              <a:custGeom>
                <a:avLst/>
                <a:gdLst>
                  <a:gd name="T0" fmla="*/ 177 w 177"/>
                  <a:gd name="T1" fmla="*/ 0 h 221"/>
                  <a:gd name="T2" fmla="*/ 14 w 177"/>
                  <a:gd name="T3" fmla="*/ 221 h 221"/>
                  <a:gd name="T4" fmla="*/ 0 w 177"/>
                  <a:gd name="T5" fmla="*/ 5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4" y="221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71" name="Freeform 12"/>
              <p:cNvSpPr>
                <a:spLocks/>
              </p:cNvSpPr>
              <p:nvPr/>
            </p:nvSpPr>
            <p:spPr bwMode="auto">
              <a:xfrm>
                <a:off x="4763714" y="3485550"/>
                <a:ext cx="34857" cy="66012"/>
              </a:xfrm>
              <a:custGeom>
                <a:avLst/>
                <a:gdLst>
                  <a:gd name="T0" fmla="*/ 115 w 115"/>
                  <a:gd name="T1" fmla="*/ 0 h 244"/>
                  <a:gd name="T2" fmla="*/ 20 w 115"/>
                  <a:gd name="T3" fmla="*/ 244 h 244"/>
                  <a:gd name="T4" fmla="*/ 0 w 115"/>
                  <a:gd name="T5" fmla="*/ 0 h 244"/>
                  <a:gd name="T6" fmla="*/ 115 w 115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5" h="244">
                    <a:moveTo>
                      <a:pt x="115" y="0"/>
                    </a:moveTo>
                    <a:lnTo>
                      <a:pt x="20" y="244"/>
                    </a:lnTo>
                    <a:lnTo>
                      <a:pt x="0" y="0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72" name="Freeform 13"/>
              <p:cNvSpPr>
                <a:spLocks/>
              </p:cNvSpPr>
              <p:nvPr/>
            </p:nvSpPr>
            <p:spPr bwMode="auto">
              <a:xfrm>
                <a:off x="4917819" y="3455791"/>
                <a:ext cx="56872" cy="80621"/>
              </a:xfrm>
              <a:custGeom>
                <a:avLst/>
                <a:gdLst>
                  <a:gd name="T0" fmla="*/ 186 w 186"/>
                  <a:gd name="T1" fmla="*/ 0 h 296"/>
                  <a:gd name="T2" fmla="*/ 17 w 186"/>
                  <a:gd name="T3" fmla="*/ 296 h 296"/>
                  <a:gd name="T4" fmla="*/ 0 w 186"/>
                  <a:gd name="T5" fmla="*/ 0 h 296"/>
                  <a:gd name="T6" fmla="*/ 186 w 186"/>
                  <a:gd name="T7" fmla="*/ 0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6" h="296">
                    <a:moveTo>
                      <a:pt x="186" y="0"/>
                    </a:moveTo>
                    <a:lnTo>
                      <a:pt x="17" y="296"/>
                    </a:lnTo>
                    <a:lnTo>
                      <a:pt x="0" y="0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73" name="Freeform 14"/>
              <p:cNvSpPr>
                <a:spLocks/>
              </p:cNvSpPr>
              <p:nvPr/>
            </p:nvSpPr>
            <p:spPr bwMode="auto">
              <a:xfrm>
                <a:off x="5079874" y="3485550"/>
                <a:ext cx="34857" cy="66012"/>
              </a:xfrm>
              <a:custGeom>
                <a:avLst/>
                <a:gdLst>
                  <a:gd name="T0" fmla="*/ 114 w 114"/>
                  <a:gd name="T1" fmla="*/ 0 h 244"/>
                  <a:gd name="T2" fmla="*/ 19 w 114"/>
                  <a:gd name="T3" fmla="*/ 244 h 244"/>
                  <a:gd name="T4" fmla="*/ 0 w 114"/>
                  <a:gd name="T5" fmla="*/ 0 h 244"/>
                  <a:gd name="T6" fmla="*/ 114 w 114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244">
                    <a:moveTo>
                      <a:pt x="114" y="0"/>
                    </a:moveTo>
                    <a:lnTo>
                      <a:pt x="19" y="244"/>
                    </a:lnTo>
                    <a:lnTo>
                      <a:pt x="0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74" name="Freeform 15"/>
              <p:cNvSpPr>
                <a:spLocks/>
              </p:cNvSpPr>
              <p:nvPr/>
            </p:nvSpPr>
            <p:spPr bwMode="auto">
              <a:xfrm>
                <a:off x="5240706" y="3498536"/>
                <a:ext cx="34246" cy="73587"/>
              </a:xfrm>
              <a:custGeom>
                <a:avLst/>
                <a:gdLst>
                  <a:gd name="T0" fmla="*/ 112 w 112"/>
                  <a:gd name="T1" fmla="*/ 0 h 271"/>
                  <a:gd name="T2" fmla="*/ 4 w 112"/>
                  <a:gd name="T3" fmla="*/ 271 h 271"/>
                  <a:gd name="T4" fmla="*/ 0 w 112"/>
                  <a:gd name="T5" fmla="*/ 0 h 271"/>
                  <a:gd name="T6" fmla="*/ 112 w 112"/>
                  <a:gd name="T7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271">
                    <a:moveTo>
                      <a:pt x="112" y="0"/>
                    </a:moveTo>
                    <a:lnTo>
                      <a:pt x="4" y="271"/>
                    </a:lnTo>
                    <a:lnTo>
                      <a:pt x="0" y="0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75" name="Freeform 16"/>
              <p:cNvSpPr>
                <a:spLocks/>
              </p:cNvSpPr>
              <p:nvPr/>
            </p:nvSpPr>
            <p:spPr bwMode="auto">
              <a:xfrm>
                <a:off x="4564356" y="3422244"/>
                <a:ext cx="56261" cy="58437"/>
              </a:xfrm>
              <a:custGeom>
                <a:avLst/>
                <a:gdLst>
                  <a:gd name="T0" fmla="*/ 168 w 182"/>
                  <a:gd name="T1" fmla="*/ 0 h 216"/>
                  <a:gd name="T2" fmla="*/ 0 w 182"/>
                  <a:gd name="T3" fmla="*/ 10 h 216"/>
                  <a:gd name="T4" fmla="*/ 182 w 182"/>
                  <a:gd name="T5" fmla="*/ 216 h 216"/>
                  <a:gd name="T6" fmla="*/ 168 w 182"/>
                  <a:gd name="T7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6">
                    <a:moveTo>
                      <a:pt x="168" y="0"/>
                    </a:moveTo>
                    <a:lnTo>
                      <a:pt x="0" y="10"/>
                    </a:lnTo>
                    <a:lnTo>
                      <a:pt x="182" y="216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76" name="Freeform 17"/>
              <p:cNvSpPr>
                <a:spLocks/>
              </p:cNvSpPr>
              <p:nvPr/>
            </p:nvSpPr>
            <p:spPr bwMode="auto">
              <a:xfrm>
                <a:off x="4468957" y="3488256"/>
                <a:ext cx="54426" cy="60601"/>
              </a:xfrm>
              <a:custGeom>
                <a:avLst/>
                <a:gdLst>
                  <a:gd name="T0" fmla="*/ 178 w 178"/>
                  <a:gd name="T1" fmla="*/ 0 h 223"/>
                  <a:gd name="T2" fmla="*/ 17 w 178"/>
                  <a:gd name="T3" fmla="*/ 223 h 223"/>
                  <a:gd name="T4" fmla="*/ 0 w 178"/>
                  <a:gd name="T5" fmla="*/ 8 h 223"/>
                  <a:gd name="T6" fmla="*/ 178 w 178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8" h="223">
                    <a:moveTo>
                      <a:pt x="178" y="0"/>
                    </a:moveTo>
                    <a:lnTo>
                      <a:pt x="17" y="223"/>
                    </a:lnTo>
                    <a:lnTo>
                      <a:pt x="0" y="8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77" name="Freeform 18"/>
              <p:cNvSpPr>
                <a:spLocks/>
              </p:cNvSpPr>
              <p:nvPr/>
            </p:nvSpPr>
            <p:spPr bwMode="auto">
              <a:xfrm>
                <a:off x="4418201" y="3490420"/>
                <a:ext cx="56261" cy="58437"/>
              </a:xfrm>
              <a:custGeom>
                <a:avLst/>
                <a:gdLst>
                  <a:gd name="T0" fmla="*/ 167 w 184"/>
                  <a:gd name="T1" fmla="*/ 0 h 215"/>
                  <a:gd name="T2" fmla="*/ 0 w 184"/>
                  <a:gd name="T3" fmla="*/ 9 h 215"/>
                  <a:gd name="T4" fmla="*/ 184 w 184"/>
                  <a:gd name="T5" fmla="*/ 215 h 215"/>
                  <a:gd name="T6" fmla="*/ 167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7" y="0"/>
                    </a:moveTo>
                    <a:lnTo>
                      <a:pt x="0" y="9"/>
                    </a:lnTo>
                    <a:lnTo>
                      <a:pt x="184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78" name="Freeform 19"/>
              <p:cNvSpPr>
                <a:spLocks/>
              </p:cNvSpPr>
              <p:nvPr/>
            </p:nvSpPr>
            <p:spPr bwMode="auto">
              <a:xfrm>
                <a:off x="4305679" y="3481763"/>
                <a:ext cx="53815" cy="60060"/>
              </a:xfrm>
              <a:custGeom>
                <a:avLst/>
                <a:gdLst>
                  <a:gd name="T0" fmla="*/ 177 w 177"/>
                  <a:gd name="T1" fmla="*/ 0 h 223"/>
                  <a:gd name="T2" fmla="*/ 16 w 177"/>
                  <a:gd name="T3" fmla="*/ 223 h 223"/>
                  <a:gd name="T4" fmla="*/ 0 w 177"/>
                  <a:gd name="T5" fmla="*/ 5 h 223"/>
                  <a:gd name="T6" fmla="*/ 177 w 177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3">
                    <a:moveTo>
                      <a:pt x="177" y="0"/>
                    </a:moveTo>
                    <a:lnTo>
                      <a:pt x="16" y="223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79" name="Freeform 20"/>
              <p:cNvSpPr>
                <a:spLocks/>
              </p:cNvSpPr>
              <p:nvPr/>
            </p:nvSpPr>
            <p:spPr bwMode="auto">
              <a:xfrm>
                <a:off x="4254311" y="3483386"/>
                <a:ext cx="55649" cy="58437"/>
              </a:xfrm>
              <a:custGeom>
                <a:avLst/>
                <a:gdLst>
                  <a:gd name="T0" fmla="*/ 167 w 183"/>
                  <a:gd name="T1" fmla="*/ 0 h 218"/>
                  <a:gd name="T2" fmla="*/ 0 w 183"/>
                  <a:gd name="T3" fmla="*/ 10 h 218"/>
                  <a:gd name="T4" fmla="*/ 183 w 183"/>
                  <a:gd name="T5" fmla="*/ 218 h 218"/>
                  <a:gd name="T6" fmla="*/ 167 w 183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3" h="218">
                    <a:moveTo>
                      <a:pt x="167" y="0"/>
                    </a:moveTo>
                    <a:lnTo>
                      <a:pt x="0" y="10"/>
                    </a:lnTo>
                    <a:lnTo>
                      <a:pt x="183" y="218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80" name="Freeform 21"/>
              <p:cNvSpPr>
                <a:spLocks/>
              </p:cNvSpPr>
              <p:nvPr/>
            </p:nvSpPr>
            <p:spPr bwMode="auto">
              <a:xfrm>
                <a:off x="4146070" y="3494208"/>
                <a:ext cx="53815" cy="60601"/>
              </a:xfrm>
              <a:custGeom>
                <a:avLst/>
                <a:gdLst>
                  <a:gd name="T0" fmla="*/ 176 w 176"/>
                  <a:gd name="T1" fmla="*/ 0 h 223"/>
                  <a:gd name="T2" fmla="*/ 15 w 176"/>
                  <a:gd name="T3" fmla="*/ 223 h 223"/>
                  <a:gd name="T4" fmla="*/ 0 w 176"/>
                  <a:gd name="T5" fmla="*/ 8 h 223"/>
                  <a:gd name="T6" fmla="*/ 176 w 176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6" h="223">
                    <a:moveTo>
                      <a:pt x="176" y="0"/>
                    </a:moveTo>
                    <a:lnTo>
                      <a:pt x="15" y="223"/>
                    </a:lnTo>
                    <a:lnTo>
                      <a:pt x="0" y="8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81" name="Freeform 22"/>
              <p:cNvSpPr>
                <a:spLocks/>
              </p:cNvSpPr>
              <p:nvPr/>
            </p:nvSpPr>
            <p:spPr bwMode="auto">
              <a:xfrm>
                <a:off x="4094702" y="3496372"/>
                <a:ext cx="56261" cy="58437"/>
              </a:xfrm>
              <a:custGeom>
                <a:avLst/>
                <a:gdLst>
                  <a:gd name="T0" fmla="*/ 167 w 182"/>
                  <a:gd name="T1" fmla="*/ 0 h 215"/>
                  <a:gd name="T2" fmla="*/ 0 w 182"/>
                  <a:gd name="T3" fmla="*/ 8 h 215"/>
                  <a:gd name="T4" fmla="*/ 182 w 182"/>
                  <a:gd name="T5" fmla="*/ 215 h 215"/>
                  <a:gd name="T6" fmla="*/ 167 w 182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5">
                    <a:moveTo>
                      <a:pt x="167" y="0"/>
                    </a:moveTo>
                    <a:lnTo>
                      <a:pt x="0" y="8"/>
                    </a:lnTo>
                    <a:lnTo>
                      <a:pt x="182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82" name="Freeform 23"/>
              <p:cNvSpPr>
                <a:spLocks/>
              </p:cNvSpPr>
              <p:nvPr/>
            </p:nvSpPr>
            <p:spPr bwMode="auto">
              <a:xfrm>
                <a:off x="4001138" y="3500701"/>
                <a:ext cx="53815" cy="59519"/>
              </a:xfrm>
              <a:custGeom>
                <a:avLst/>
                <a:gdLst>
                  <a:gd name="T0" fmla="*/ 177 w 177"/>
                  <a:gd name="T1" fmla="*/ 0 h 221"/>
                  <a:gd name="T2" fmla="*/ 16 w 177"/>
                  <a:gd name="T3" fmla="*/ 221 h 221"/>
                  <a:gd name="T4" fmla="*/ 0 w 177"/>
                  <a:gd name="T5" fmla="*/ 6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6" y="221"/>
                    </a:lnTo>
                    <a:lnTo>
                      <a:pt x="0" y="6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83" name="Freeform 24"/>
              <p:cNvSpPr>
                <a:spLocks/>
              </p:cNvSpPr>
              <p:nvPr/>
            </p:nvSpPr>
            <p:spPr bwMode="auto">
              <a:xfrm>
                <a:off x="3949770" y="3502324"/>
                <a:ext cx="56261" cy="57896"/>
              </a:xfrm>
              <a:custGeom>
                <a:avLst/>
                <a:gdLst>
                  <a:gd name="T0" fmla="*/ 168 w 184"/>
                  <a:gd name="T1" fmla="*/ 0 h 215"/>
                  <a:gd name="T2" fmla="*/ 0 w 184"/>
                  <a:gd name="T3" fmla="*/ 10 h 215"/>
                  <a:gd name="T4" fmla="*/ 184 w 184"/>
                  <a:gd name="T5" fmla="*/ 215 h 215"/>
                  <a:gd name="T6" fmla="*/ 168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8" y="0"/>
                    </a:moveTo>
                    <a:lnTo>
                      <a:pt x="0" y="10"/>
                    </a:lnTo>
                    <a:lnTo>
                      <a:pt x="184" y="215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84" name="Freeform 25"/>
              <p:cNvSpPr>
                <a:spLocks/>
              </p:cNvSpPr>
              <p:nvPr/>
            </p:nvSpPr>
            <p:spPr bwMode="auto">
              <a:xfrm>
                <a:off x="4718461" y="3480139"/>
                <a:ext cx="51368" cy="76293"/>
              </a:xfrm>
              <a:custGeom>
                <a:avLst/>
                <a:gdLst>
                  <a:gd name="T0" fmla="*/ 169 w 169"/>
                  <a:gd name="T1" fmla="*/ 39 h 283"/>
                  <a:gd name="T2" fmla="*/ 169 w 169"/>
                  <a:gd name="T3" fmla="*/ 283 h 283"/>
                  <a:gd name="T4" fmla="*/ 0 w 169"/>
                  <a:gd name="T5" fmla="*/ 0 h 283"/>
                  <a:gd name="T6" fmla="*/ 169 w 169"/>
                  <a:gd name="T7" fmla="*/ 39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9" h="283">
                    <a:moveTo>
                      <a:pt x="169" y="39"/>
                    </a:moveTo>
                    <a:lnTo>
                      <a:pt x="169" y="283"/>
                    </a:lnTo>
                    <a:lnTo>
                      <a:pt x="0" y="0"/>
                    </a:lnTo>
                    <a:lnTo>
                      <a:pt x="169" y="39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85" name="Freeform 26"/>
              <p:cNvSpPr>
                <a:spLocks/>
              </p:cNvSpPr>
              <p:nvPr/>
            </p:nvSpPr>
            <p:spPr bwMode="auto">
              <a:xfrm>
                <a:off x="4868286" y="3453627"/>
                <a:ext cx="55038" cy="82786"/>
              </a:xfrm>
              <a:custGeom>
                <a:avLst/>
                <a:gdLst>
                  <a:gd name="T0" fmla="*/ 163 w 180"/>
                  <a:gd name="T1" fmla="*/ 8 h 304"/>
                  <a:gd name="T2" fmla="*/ 180 w 180"/>
                  <a:gd name="T3" fmla="*/ 304 h 304"/>
                  <a:gd name="T4" fmla="*/ 0 w 180"/>
                  <a:gd name="T5" fmla="*/ 0 h 304"/>
                  <a:gd name="T6" fmla="*/ 163 w 180"/>
                  <a:gd name="T7" fmla="*/ 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0" h="304">
                    <a:moveTo>
                      <a:pt x="163" y="8"/>
                    </a:moveTo>
                    <a:lnTo>
                      <a:pt x="180" y="304"/>
                    </a:lnTo>
                    <a:lnTo>
                      <a:pt x="0" y="0"/>
                    </a:lnTo>
                    <a:lnTo>
                      <a:pt x="163" y="8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86" name="Freeform 27"/>
              <p:cNvSpPr>
                <a:spLocks/>
              </p:cNvSpPr>
              <p:nvPr/>
            </p:nvSpPr>
            <p:spPr bwMode="auto">
              <a:xfrm>
                <a:off x="5024225" y="3478516"/>
                <a:ext cx="61764" cy="73046"/>
              </a:xfrm>
              <a:custGeom>
                <a:avLst/>
                <a:gdLst>
                  <a:gd name="T0" fmla="*/ 182 w 201"/>
                  <a:gd name="T1" fmla="*/ 25 h 269"/>
                  <a:gd name="T2" fmla="*/ 201 w 201"/>
                  <a:gd name="T3" fmla="*/ 269 h 269"/>
                  <a:gd name="T4" fmla="*/ 0 w 201"/>
                  <a:gd name="T5" fmla="*/ 0 h 269"/>
                  <a:gd name="T6" fmla="*/ 182 w 201"/>
                  <a:gd name="T7" fmla="*/ 25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269">
                    <a:moveTo>
                      <a:pt x="182" y="25"/>
                    </a:moveTo>
                    <a:lnTo>
                      <a:pt x="201" y="269"/>
                    </a:lnTo>
                    <a:lnTo>
                      <a:pt x="0" y="0"/>
                    </a:lnTo>
                    <a:lnTo>
                      <a:pt x="182" y="2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87" name="Freeform 28"/>
              <p:cNvSpPr>
                <a:spLocks/>
              </p:cNvSpPr>
              <p:nvPr/>
            </p:nvSpPr>
            <p:spPr bwMode="auto">
              <a:xfrm>
                <a:off x="5188115" y="3498536"/>
                <a:ext cx="52591" cy="76834"/>
              </a:xfrm>
              <a:custGeom>
                <a:avLst/>
                <a:gdLst>
                  <a:gd name="T0" fmla="*/ 171 w 171"/>
                  <a:gd name="T1" fmla="*/ 0 h 285"/>
                  <a:gd name="T2" fmla="*/ 171 w 171"/>
                  <a:gd name="T3" fmla="*/ 285 h 285"/>
                  <a:gd name="T4" fmla="*/ 0 w 171"/>
                  <a:gd name="T5" fmla="*/ 3 h 285"/>
                  <a:gd name="T6" fmla="*/ 171 w 171"/>
                  <a:gd name="T7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1" h="285">
                    <a:moveTo>
                      <a:pt x="171" y="0"/>
                    </a:moveTo>
                    <a:lnTo>
                      <a:pt x="171" y="285"/>
                    </a:lnTo>
                    <a:lnTo>
                      <a:pt x="0" y="3"/>
                    </a:lnTo>
                    <a:lnTo>
                      <a:pt x="171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88" name="Rectangle 29"/>
              <p:cNvSpPr>
                <a:spLocks noChangeArrowheads="1"/>
              </p:cNvSpPr>
              <p:nvPr/>
            </p:nvSpPr>
            <p:spPr bwMode="auto">
              <a:xfrm>
                <a:off x="4630401" y="3676553"/>
                <a:ext cx="11619" cy="5302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89" name="Rectangle 30"/>
              <p:cNvSpPr>
                <a:spLocks noChangeArrowheads="1"/>
              </p:cNvSpPr>
              <p:nvPr/>
            </p:nvSpPr>
            <p:spPr bwMode="auto">
              <a:xfrm>
                <a:off x="4599213" y="3676553"/>
                <a:ext cx="31188" cy="5302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90" name="Freeform 31"/>
              <p:cNvSpPr>
                <a:spLocks/>
              </p:cNvSpPr>
              <p:nvPr/>
            </p:nvSpPr>
            <p:spPr bwMode="auto">
              <a:xfrm>
                <a:off x="4576586" y="3676553"/>
                <a:ext cx="24461" cy="53026"/>
              </a:xfrm>
              <a:custGeom>
                <a:avLst/>
                <a:gdLst>
                  <a:gd name="T0" fmla="*/ 79 w 79"/>
                  <a:gd name="T1" fmla="*/ 196 h 196"/>
                  <a:gd name="T2" fmla="*/ 79 w 79"/>
                  <a:gd name="T3" fmla="*/ 0 h 196"/>
                  <a:gd name="T4" fmla="*/ 33 w 79"/>
                  <a:gd name="T5" fmla="*/ 0 h 196"/>
                  <a:gd name="T6" fmla="*/ 0 w 79"/>
                  <a:gd name="T7" fmla="*/ 196 h 196"/>
                  <a:gd name="T8" fmla="*/ 79 w 79"/>
                  <a:gd name="T9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6">
                    <a:moveTo>
                      <a:pt x="79" y="196"/>
                    </a:moveTo>
                    <a:lnTo>
                      <a:pt x="79" y="0"/>
                    </a:lnTo>
                    <a:lnTo>
                      <a:pt x="33" y="0"/>
                    </a:lnTo>
                    <a:lnTo>
                      <a:pt x="0" y="196"/>
                    </a:lnTo>
                    <a:lnTo>
                      <a:pt x="79" y="19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91" name="Freeform 32"/>
              <p:cNvSpPr>
                <a:spLocks/>
              </p:cNvSpPr>
              <p:nvPr/>
            </p:nvSpPr>
            <p:spPr bwMode="auto">
              <a:xfrm>
                <a:off x="4616947" y="3862686"/>
                <a:ext cx="37915" cy="30301"/>
              </a:xfrm>
              <a:custGeom>
                <a:avLst/>
                <a:gdLst>
                  <a:gd name="T0" fmla="*/ 125 w 125"/>
                  <a:gd name="T1" fmla="*/ 113 h 113"/>
                  <a:gd name="T2" fmla="*/ 97 w 125"/>
                  <a:gd name="T3" fmla="*/ 0 h 113"/>
                  <a:gd name="T4" fmla="*/ 0 w 125"/>
                  <a:gd name="T5" fmla="*/ 0 h 113"/>
                  <a:gd name="T6" fmla="*/ 0 w 125"/>
                  <a:gd name="T7" fmla="*/ 113 h 113"/>
                  <a:gd name="T8" fmla="*/ 125 w 125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13">
                    <a:moveTo>
                      <a:pt x="125" y="113"/>
                    </a:moveTo>
                    <a:lnTo>
                      <a:pt x="97" y="0"/>
                    </a:lnTo>
                    <a:lnTo>
                      <a:pt x="0" y="0"/>
                    </a:lnTo>
                    <a:lnTo>
                      <a:pt x="0" y="113"/>
                    </a:lnTo>
                    <a:lnTo>
                      <a:pt x="125" y="11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92" name="Rectangle 33"/>
              <p:cNvSpPr>
                <a:spLocks noChangeArrowheads="1"/>
              </p:cNvSpPr>
              <p:nvPr/>
            </p:nvSpPr>
            <p:spPr bwMode="auto">
              <a:xfrm>
                <a:off x="4593098" y="3862686"/>
                <a:ext cx="29353" cy="30301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93" name="Freeform 34"/>
              <p:cNvSpPr>
                <a:spLocks/>
              </p:cNvSpPr>
              <p:nvPr/>
            </p:nvSpPr>
            <p:spPr bwMode="auto">
              <a:xfrm>
                <a:off x="4568637" y="3862686"/>
                <a:ext cx="28130" cy="30301"/>
              </a:xfrm>
              <a:custGeom>
                <a:avLst/>
                <a:gdLst>
                  <a:gd name="T0" fmla="*/ 91 w 91"/>
                  <a:gd name="T1" fmla="*/ 113 h 113"/>
                  <a:gd name="T2" fmla="*/ 91 w 91"/>
                  <a:gd name="T3" fmla="*/ 0 h 113"/>
                  <a:gd name="T4" fmla="*/ 33 w 91"/>
                  <a:gd name="T5" fmla="*/ 0 h 113"/>
                  <a:gd name="T6" fmla="*/ 0 w 91"/>
                  <a:gd name="T7" fmla="*/ 113 h 113"/>
                  <a:gd name="T8" fmla="*/ 91 w 91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113">
                    <a:moveTo>
                      <a:pt x="91" y="113"/>
                    </a:moveTo>
                    <a:lnTo>
                      <a:pt x="91" y="0"/>
                    </a:lnTo>
                    <a:lnTo>
                      <a:pt x="33" y="0"/>
                    </a:lnTo>
                    <a:lnTo>
                      <a:pt x="0" y="113"/>
                    </a:lnTo>
                    <a:lnTo>
                      <a:pt x="91" y="11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94" name="Freeform 35"/>
              <p:cNvSpPr>
                <a:spLocks/>
              </p:cNvSpPr>
              <p:nvPr/>
            </p:nvSpPr>
            <p:spPr bwMode="auto">
              <a:xfrm>
                <a:off x="4764326" y="3540741"/>
                <a:ext cx="25684" cy="120661"/>
              </a:xfrm>
              <a:custGeom>
                <a:avLst/>
                <a:gdLst>
                  <a:gd name="T0" fmla="*/ 84 w 84"/>
                  <a:gd name="T1" fmla="*/ 446 h 446"/>
                  <a:gd name="T2" fmla="*/ 84 w 84"/>
                  <a:gd name="T3" fmla="*/ 0 h 446"/>
                  <a:gd name="T4" fmla="*/ 0 w 84"/>
                  <a:gd name="T5" fmla="*/ 66 h 446"/>
                  <a:gd name="T6" fmla="*/ 0 w 84"/>
                  <a:gd name="T7" fmla="*/ 446 h 446"/>
                  <a:gd name="T8" fmla="*/ 84 w 84"/>
                  <a:gd name="T9" fmla="*/ 446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46">
                    <a:moveTo>
                      <a:pt x="84" y="446"/>
                    </a:moveTo>
                    <a:lnTo>
                      <a:pt x="84" y="0"/>
                    </a:lnTo>
                    <a:lnTo>
                      <a:pt x="0" y="66"/>
                    </a:lnTo>
                    <a:lnTo>
                      <a:pt x="0" y="446"/>
                    </a:lnTo>
                    <a:lnTo>
                      <a:pt x="84" y="446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95" name="Freeform 36"/>
              <p:cNvSpPr>
                <a:spLocks/>
              </p:cNvSpPr>
              <p:nvPr/>
            </p:nvSpPr>
            <p:spPr bwMode="auto">
              <a:xfrm>
                <a:off x="4923323" y="3530460"/>
                <a:ext cx="25684" cy="133647"/>
              </a:xfrm>
              <a:custGeom>
                <a:avLst/>
                <a:gdLst>
                  <a:gd name="T0" fmla="*/ 83 w 83"/>
                  <a:gd name="T1" fmla="*/ 494 h 494"/>
                  <a:gd name="T2" fmla="*/ 83 w 83"/>
                  <a:gd name="T3" fmla="*/ 0 h 494"/>
                  <a:gd name="T4" fmla="*/ 0 w 83"/>
                  <a:gd name="T5" fmla="*/ 89 h 494"/>
                  <a:gd name="T6" fmla="*/ 0 w 83"/>
                  <a:gd name="T7" fmla="*/ 494 h 494"/>
                  <a:gd name="T8" fmla="*/ 83 w 83"/>
                  <a:gd name="T9" fmla="*/ 494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94">
                    <a:moveTo>
                      <a:pt x="83" y="494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94"/>
                    </a:lnTo>
                    <a:lnTo>
                      <a:pt x="83" y="4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96" name="Freeform 37"/>
              <p:cNvSpPr>
                <a:spLocks/>
              </p:cNvSpPr>
              <p:nvPr/>
            </p:nvSpPr>
            <p:spPr bwMode="auto">
              <a:xfrm>
                <a:off x="5077428" y="3555350"/>
                <a:ext cx="25684" cy="108758"/>
              </a:xfrm>
              <a:custGeom>
                <a:avLst/>
                <a:gdLst>
                  <a:gd name="T0" fmla="*/ 84 w 84"/>
                  <a:gd name="T1" fmla="*/ 403 h 403"/>
                  <a:gd name="T2" fmla="*/ 84 w 84"/>
                  <a:gd name="T3" fmla="*/ 0 h 403"/>
                  <a:gd name="T4" fmla="*/ 0 w 84"/>
                  <a:gd name="T5" fmla="*/ 52 h 403"/>
                  <a:gd name="T6" fmla="*/ 0 w 84"/>
                  <a:gd name="T7" fmla="*/ 403 h 403"/>
                  <a:gd name="T8" fmla="*/ 84 w 84"/>
                  <a:gd name="T9" fmla="*/ 403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03">
                    <a:moveTo>
                      <a:pt x="84" y="403"/>
                    </a:moveTo>
                    <a:lnTo>
                      <a:pt x="84" y="0"/>
                    </a:lnTo>
                    <a:lnTo>
                      <a:pt x="0" y="52"/>
                    </a:lnTo>
                    <a:lnTo>
                      <a:pt x="0" y="403"/>
                    </a:lnTo>
                    <a:lnTo>
                      <a:pt x="84" y="40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97" name="Rectangle 38"/>
              <p:cNvSpPr>
                <a:spLocks noChangeArrowheads="1"/>
              </p:cNvSpPr>
              <p:nvPr/>
            </p:nvSpPr>
            <p:spPr bwMode="auto">
              <a:xfrm>
                <a:off x="4747203" y="3558597"/>
                <a:ext cx="25072" cy="10280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98" name="Rectangle 39"/>
              <p:cNvSpPr>
                <a:spLocks noChangeArrowheads="1"/>
              </p:cNvSpPr>
              <p:nvPr/>
            </p:nvSpPr>
            <p:spPr bwMode="auto">
              <a:xfrm>
                <a:off x="4905589" y="3554809"/>
                <a:ext cx="25684" cy="10929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899" name="Rectangle 40"/>
              <p:cNvSpPr>
                <a:spLocks noChangeArrowheads="1"/>
              </p:cNvSpPr>
              <p:nvPr/>
            </p:nvSpPr>
            <p:spPr bwMode="auto">
              <a:xfrm>
                <a:off x="5060306" y="3569418"/>
                <a:ext cx="25072" cy="9468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00" name="Freeform 41"/>
              <p:cNvSpPr>
                <a:spLocks/>
              </p:cNvSpPr>
              <p:nvPr/>
            </p:nvSpPr>
            <p:spPr bwMode="auto">
              <a:xfrm>
                <a:off x="5232145" y="3573747"/>
                <a:ext cx="25684" cy="88738"/>
              </a:xfrm>
              <a:custGeom>
                <a:avLst/>
                <a:gdLst>
                  <a:gd name="T0" fmla="*/ 84 w 84"/>
                  <a:gd name="T1" fmla="*/ 328 h 328"/>
                  <a:gd name="T2" fmla="*/ 84 w 84"/>
                  <a:gd name="T3" fmla="*/ 0 h 328"/>
                  <a:gd name="T4" fmla="*/ 0 w 84"/>
                  <a:gd name="T5" fmla="*/ 46 h 328"/>
                  <a:gd name="T6" fmla="*/ 0 w 84"/>
                  <a:gd name="T7" fmla="*/ 328 h 328"/>
                  <a:gd name="T8" fmla="*/ 84 w 84"/>
                  <a:gd name="T9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328">
                    <a:moveTo>
                      <a:pt x="84" y="328"/>
                    </a:moveTo>
                    <a:lnTo>
                      <a:pt x="84" y="0"/>
                    </a:lnTo>
                    <a:lnTo>
                      <a:pt x="0" y="46"/>
                    </a:lnTo>
                    <a:lnTo>
                      <a:pt x="0" y="328"/>
                    </a:lnTo>
                    <a:lnTo>
                      <a:pt x="84" y="328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01" name="Rectangle 42"/>
              <p:cNvSpPr>
                <a:spLocks noChangeArrowheads="1"/>
              </p:cNvSpPr>
              <p:nvPr/>
            </p:nvSpPr>
            <p:spPr bwMode="auto">
              <a:xfrm>
                <a:off x="5211353" y="3587815"/>
                <a:ext cx="25684" cy="7575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02" name="Rectangle 43"/>
              <p:cNvSpPr>
                <a:spLocks noChangeArrowheads="1"/>
              </p:cNvSpPr>
              <p:nvPr/>
            </p:nvSpPr>
            <p:spPr bwMode="auto">
              <a:xfrm>
                <a:off x="4764326" y="3755010"/>
                <a:ext cx="24461" cy="136894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03" name="Rectangle 44"/>
              <p:cNvSpPr>
                <a:spLocks noChangeArrowheads="1"/>
              </p:cNvSpPr>
              <p:nvPr/>
            </p:nvSpPr>
            <p:spPr bwMode="auto">
              <a:xfrm>
                <a:off x="4923935" y="3747976"/>
                <a:ext cx="25072" cy="146633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04" name="Rectangle 45"/>
              <p:cNvSpPr>
                <a:spLocks noChangeArrowheads="1"/>
              </p:cNvSpPr>
              <p:nvPr/>
            </p:nvSpPr>
            <p:spPr bwMode="auto">
              <a:xfrm>
                <a:off x="5076205" y="3747976"/>
                <a:ext cx="24461" cy="14392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05" name="Rectangle 46"/>
              <p:cNvSpPr>
                <a:spLocks noChangeArrowheads="1"/>
              </p:cNvSpPr>
              <p:nvPr/>
            </p:nvSpPr>
            <p:spPr bwMode="auto">
              <a:xfrm>
                <a:off x="5234591" y="3747976"/>
                <a:ext cx="21403" cy="150421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06" name="Rectangle 47"/>
              <p:cNvSpPr>
                <a:spLocks noChangeArrowheads="1"/>
              </p:cNvSpPr>
              <p:nvPr/>
            </p:nvSpPr>
            <p:spPr bwMode="auto">
              <a:xfrm>
                <a:off x="5213188" y="3747976"/>
                <a:ext cx="21403" cy="150421"/>
              </a:xfrm>
              <a:prstGeom prst="rect">
                <a:avLst/>
              </a:pr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07" name="Freeform 48"/>
              <p:cNvSpPr>
                <a:spLocks/>
              </p:cNvSpPr>
              <p:nvPr/>
            </p:nvSpPr>
            <p:spPr bwMode="auto">
              <a:xfrm>
                <a:off x="4360717" y="4325853"/>
                <a:ext cx="196300" cy="14068"/>
              </a:xfrm>
              <a:custGeom>
                <a:avLst/>
                <a:gdLst>
                  <a:gd name="T0" fmla="*/ 642 w 642"/>
                  <a:gd name="T1" fmla="*/ 53 h 53"/>
                  <a:gd name="T2" fmla="*/ 642 w 642"/>
                  <a:gd name="T3" fmla="*/ 0 h 53"/>
                  <a:gd name="T4" fmla="*/ 15 w 642"/>
                  <a:gd name="T5" fmla="*/ 0 h 53"/>
                  <a:gd name="T6" fmla="*/ 0 w 642"/>
                  <a:gd name="T7" fmla="*/ 53 h 53"/>
                  <a:gd name="T8" fmla="*/ 642 w 642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53">
                    <a:moveTo>
                      <a:pt x="642" y="53"/>
                    </a:moveTo>
                    <a:lnTo>
                      <a:pt x="642" y="0"/>
                    </a:lnTo>
                    <a:lnTo>
                      <a:pt x="15" y="0"/>
                    </a:lnTo>
                    <a:lnTo>
                      <a:pt x="0" y="53"/>
                    </a:lnTo>
                    <a:lnTo>
                      <a:pt x="642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08" name="Freeform 49"/>
              <p:cNvSpPr>
                <a:spLocks/>
              </p:cNvSpPr>
              <p:nvPr/>
            </p:nvSpPr>
            <p:spPr bwMode="auto">
              <a:xfrm>
                <a:off x="4338090" y="4339921"/>
                <a:ext cx="218927" cy="14068"/>
              </a:xfrm>
              <a:custGeom>
                <a:avLst/>
                <a:gdLst>
                  <a:gd name="T0" fmla="*/ 716 w 716"/>
                  <a:gd name="T1" fmla="*/ 52 h 52"/>
                  <a:gd name="T2" fmla="*/ 716 w 716"/>
                  <a:gd name="T3" fmla="*/ 0 h 52"/>
                  <a:gd name="T4" fmla="*/ 74 w 716"/>
                  <a:gd name="T5" fmla="*/ 0 h 52"/>
                  <a:gd name="T6" fmla="*/ 0 w 716"/>
                  <a:gd name="T7" fmla="*/ 52 h 52"/>
                  <a:gd name="T8" fmla="*/ 716 w 716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6" h="52">
                    <a:moveTo>
                      <a:pt x="716" y="52"/>
                    </a:moveTo>
                    <a:lnTo>
                      <a:pt x="716" y="0"/>
                    </a:lnTo>
                    <a:lnTo>
                      <a:pt x="74" y="0"/>
                    </a:lnTo>
                    <a:lnTo>
                      <a:pt x="0" y="52"/>
                    </a:lnTo>
                    <a:lnTo>
                      <a:pt x="716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09" name="Freeform 50"/>
              <p:cNvSpPr>
                <a:spLocks/>
              </p:cNvSpPr>
              <p:nvPr/>
            </p:nvSpPr>
            <p:spPr bwMode="auto">
              <a:xfrm>
                <a:off x="4205389" y="4371845"/>
                <a:ext cx="351629" cy="14068"/>
              </a:xfrm>
              <a:custGeom>
                <a:avLst/>
                <a:gdLst>
                  <a:gd name="T0" fmla="*/ 1151 w 1151"/>
                  <a:gd name="T1" fmla="*/ 52 h 52"/>
                  <a:gd name="T2" fmla="*/ 1151 w 1151"/>
                  <a:gd name="T3" fmla="*/ 0 h 52"/>
                  <a:gd name="T4" fmla="*/ 49 w 1151"/>
                  <a:gd name="T5" fmla="*/ 0 h 52"/>
                  <a:gd name="T6" fmla="*/ 0 w 1151"/>
                  <a:gd name="T7" fmla="*/ 52 h 52"/>
                  <a:gd name="T8" fmla="*/ 1151 w 1151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1" h="52">
                    <a:moveTo>
                      <a:pt x="1151" y="52"/>
                    </a:moveTo>
                    <a:lnTo>
                      <a:pt x="1151" y="0"/>
                    </a:lnTo>
                    <a:lnTo>
                      <a:pt x="49" y="0"/>
                    </a:lnTo>
                    <a:lnTo>
                      <a:pt x="0" y="52"/>
                    </a:lnTo>
                    <a:lnTo>
                      <a:pt x="1151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10" name="Freeform 51"/>
              <p:cNvSpPr>
                <a:spLocks/>
              </p:cNvSpPr>
              <p:nvPr/>
            </p:nvSpPr>
            <p:spPr bwMode="auto">
              <a:xfrm>
                <a:off x="4177258" y="4385913"/>
                <a:ext cx="379759" cy="24890"/>
              </a:xfrm>
              <a:custGeom>
                <a:avLst/>
                <a:gdLst>
                  <a:gd name="T0" fmla="*/ 1242 w 1242"/>
                  <a:gd name="T1" fmla="*/ 91 h 91"/>
                  <a:gd name="T2" fmla="*/ 1242 w 1242"/>
                  <a:gd name="T3" fmla="*/ 0 h 91"/>
                  <a:gd name="T4" fmla="*/ 91 w 1242"/>
                  <a:gd name="T5" fmla="*/ 0 h 91"/>
                  <a:gd name="T6" fmla="*/ 0 w 1242"/>
                  <a:gd name="T7" fmla="*/ 91 h 91"/>
                  <a:gd name="T8" fmla="*/ 1242 w 1242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2" h="91">
                    <a:moveTo>
                      <a:pt x="1242" y="91"/>
                    </a:moveTo>
                    <a:lnTo>
                      <a:pt x="1242" y="0"/>
                    </a:lnTo>
                    <a:lnTo>
                      <a:pt x="91" y="0"/>
                    </a:lnTo>
                    <a:lnTo>
                      <a:pt x="0" y="91"/>
                    </a:lnTo>
                    <a:lnTo>
                      <a:pt x="1242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11" name="Freeform 52"/>
              <p:cNvSpPr>
                <a:spLocks/>
              </p:cNvSpPr>
              <p:nvPr/>
            </p:nvSpPr>
            <p:spPr bwMode="auto">
              <a:xfrm>
                <a:off x="4526441" y="4325853"/>
                <a:ext cx="314937" cy="14068"/>
              </a:xfrm>
              <a:custGeom>
                <a:avLst/>
                <a:gdLst>
                  <a:gd name="T0" fmla="*/ 0 w 1029"/>
                  <a:gd name="T1" fmla="*/ 53 h 53"/>
                  <a:gd name="T2" fmla="*/ 0 w 1029"/>
                  <a:gd name="T3" fmla="*/ 0 h 53"/>
                  <a:gd name="T4" fmla="*/ 1014 w 1029"/>
                  <a:gd name="T5" fmla="*/ 0 h 53"/>
                  <a:gd name="T6" fmla="*/ 1029 w 1029"/>
                  <a:gd name="T7" fmla="*/ 53 h 53"/>
                  <a:gd name="T8" fmla="*/ 0 w 1029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9" h="53">
                    <a:moveTo>
                      <a:pt x="0" y="53"/>
                    </a:moveTo>
                    <a:lnTo>
                      <a:pt x="0" y="0"/>
                    </a:lnTo>
                    <a:lnTo>
                      <a:pt x="1014" y="0"/>
                    </a:lnTo>
                    <a:lnTo>
                      <a:pt x="1029" y="5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12" name="Freeform 53"/>
              <p:cNvSpPr>
                <a:spLocks/>
              </p:cNvSpPr>
              <p:nvPr/>
            </p:nvSpPr>
            <p:spPr bwMode="auto">
              <a:xfrm>
                <a:off x="4526441" y="4339921"/>
                <a:ext cx="338175" cy="14068"/>
              </a:xfrm>
              <a:custGeom>
                <a:avLst/>
                <a:gdLst>
                  <a:gd name="T0" fmla="*/ 0 w 1105"/>
                  <a:gd name="T1" fmla="*/ 52 h 52"/>
                  <a:gd name="T2" fmla="*/ 0 w 1105"/>
                  <a:gd name="T3" fmla="*/ 0 h 52"/>
                  <a:gd name="T4" fmla="*/ 1029 w 1105"/>
                  <a:gd name="T5" fmla="*/ 0 h 52"/>
                  <a:gd name="T6" fmla="*/ 1105 w 1105"/>
                  <a:gd name="T7" fmla="*/ 52 h 52"/>
                  <a:gd name="T8" fmla="*/ 0 w 1105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5" h="52">
                    <a:moveTo>
                      <a:pt x="0" y="52"/>
                    </a:moveTo>
                    <a:lnTo>
                      <a:pt x="0" y="0"/>
                    </a:lnTo>
                    <a:lnTo>
                      <a:pt x="1029" y="0"/>
                    </a:lnTo>
                    <a:lnTo>
                      <a:pt x="1105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13" name="Freeform 54"/>
              <p:cNvSpPr>
                <a:spLocks/>
              </p:cNvSpPr>
              <p:nvPr/>
            </p:nvSpPr>
            <p:spPr bwMode="auto">
              <a:xfrm>
                <a:off x="4525830" y="4371845"/>
                <a:ext cx="470877" cy="14068"/>
              </a:xfrm>
              <a:custGeom>
                <a:avLst/>
                <a:gdLst>
                  <a:gd name="T0" fmla="*/ 0 w 1540"/>
                  <a:gd name="T1" fmla="*/ 52 h 52"/>
                  <a:gd name="T2" fmla="*/ 0 w 1540"/>
                  <a:gd name="T3" fmla="*/ 0 h 52"/>
                  <a:gd name="T4" fmla="*/ 1491 w 1540"/>
                  <a:gd name="T5" fmla="*/ 0 h 52"/>
                  <a:gd name="T6" fmla="*/ 1540 w 1540"/>
                  <a:gd name="T7" fmla="*/ 52 h 52"/>
                  <a:gd name="T8" fmla="*/ 0 w 1540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0" h="52">
                    <a:moveTo>
                      <a:pt x="0" y="52"/>
                    </a:moveTo>
                    <a:lnTo>
                      <a:pt x="0" y="0"/>
                    </a:lnTo>
                    <a:lnTo>
                      <a:pt x="1491" y="0"/>
                    </a:lnTo>
                    <a:lnTo>
                      <a:pt x="1540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14" name="Freeform 55"/>
              <p:cNvSpPr>
                <a:spLocks/>
              </p:cNvSpPr>
              <p:nvPr/>
            </p:nvSpPr>
            <p:spPr bwMode="auto">
              <a:xfrm>
                <a:off x="4525830" y="4385913"/>
                <a:ext cx="499007" cy="24890"/>
              </a:xfrm>
              <a:custGeom>
                <a:avLst/>
                <a:gdLst>
                  <a:gd name="T0" fmla="*/ 0 w 1631"/>
                  <a:gd name="T1" fmla="*/ 91 h 91"/>
                  <a:gd name="T2" fmla="*/ 0 w 1631"/>
                  <a:gd name="T3" fmla="*/ 0 h 91"/>
                  <a:gd name="T4" fmla="*/ 1540 w 1631"/>
                  <a:gd name="T5" fmla="*/ 0 h 91"/>
                  <a:gd name="T6" fmla="*/ 1631 w 1631"/>
                  <a:gd name="T7" fmla="*/ 91 h 91"/>
                  <a:gd name="T8" fmla="*/ 0 w 1631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1" h="91">
                    <a:moveTo>
                      <a:pt x="0" y="91"/>
                    </a:moveTo>
                    <a:lnTo>
                      <a:pt x="0" y="0"/>
                    </a:lnTo>
                    <a:lnTo>
                      <a:pt x="1540" y="0"/>
                    </a:lnTo>
                    <a:lnTo>
                      <a:pt x="1631" y="91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15" name="Rectangle 56"/>
              <p:cNvSpPr>
                <a:spLocks noChangeArrowheads="1"/>
              </p:cNvSpPr>
              <p:nvPr/>
            </p:nvSpPr>
            <p:spPr bwMode="auto">
              <a:xfrm>
                <a:off x="4616947" y="3971985"/>
                <a:ext cx="27519" cy="33384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16" name="Rectangle 57"/>
              <p:cNvSpPr>
                <a:spLocks noChangeArrowheads="1"/>
              </p:cNvSpPr>
              <p:nvPr/>
            </p:nvSpPr>
            <p:spPr bwMode="auto">
              <a:xfrm>
                <a:off x="4584536" y="3971985"/>
                <a:ext cx="36080" cy="333848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17" name="Rectangle 58"/>
              <p:cNvSpPr>
                <a:spLocks noChangeArrowheads="1"/>
              </p:cNvSpPr>
              <p:nvPr/>
            </p:nvSpPr>
            <p:spPr bwMode="auto">
              <a:xfrm>
                <a:off x="4568637" y="3971985"/>
                <a:ext cx="17734" cy="333848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18" name="Rectangle 59"/>
              <p:cNvSpPr>
                <a:spLocks noChangeArrowheads="1"/>
              </p:cNvSpPr>
              <p:nvPr/>
            </p:nvSpPr>
            <p:spPr bwMode="auto">
              <a:xfrm>
                <a:off x="4652416" y="3908678"/>
                <a:ext cx="595629" cy="1785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19" name="Rectangle 60"/>
              <p:cNvSpPr>
                <a:spLocks noChangeArrowheads="1"/>
              </p:cNvSpPr>
              <p:nvPr/>
            </p:nvSpPr>
            <p:spPr bwMode="auto">
              <a:xfrm>
                <a:off x="3965058" y="3908678"/>
                <a:ext cx="691638" cy="1785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20" name="Rectangle 61"/>
              <p:cNvSpPr>
                <a:spLocks noChangeArrowheads="1"/>
              </p:cNvSpPr>
              <p:nvPr/>
            </p:nvSpPr>
            <p:spPr bwMode="auto">
              <a:xfrm>
                <a:off x="5060306" y="3748517"/>
                <a:ext cx="25072" cy="141223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21" name="Rectangle 62"/>
              <p:cNvSpPr>
                <a:spLocks noChangeArrowheads="1"/>
              </p:cNvSpPr>
              <p:nvPr/>
            </p:nvSpPr>
            <p:spPr bwMode="auto">
              <a:xfrm>
                <a:off x="4905589" y="3745270"/>
                <a:ext cx="25684" cy="14933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22" name="Rectangle 63"/>
              <p:cNvSpPr>
                <a:spLocks noChangeArrowheads="1"/>
              </p:cNvSpPr>
              <p:nvPr/>
            </p:nvSpPr>
            <p:spPr bwMode="auto">
              <a:xfrm>
                <a:off x="4747203" y="3755551"/>
                <a:ext cx="25072" cy="139058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23" name="Freeform 64"/>
              <p:cNvSpPr>
                <a:spLocks/>
              </p:cNvSpPr>
              <p:nvPr/>
            </p:nvSpPr>
            <p:spPr bwMode="auto">
              <a:xfrm>
                <a:off x="4790621" y="3673306"/>
                <a:ext cx="21403" cy="63848"/>
              </a:xfrm>
              <a:custGeom>
                <a:avLst/>
                <a:gdLst>
                  <a:gd name="T0" fmla="*/ 69 w 69"/>
                  <a:gd name="T1" fmla="*/ 27 h 237"/>
                  <a:gd name="T2" fmla="*/ 69 w 69"/>
                  <a:gd name="T3" fmla="*/ 217 h 237"/>
                  <a:gd name="T4" fmla="*/ 0 w 69"/>
                  <a:gd name="T5" fmla="*/ 237 h 237"/>
                  <a:gd name="T6" fmla="*/ 0 w 69"/>
                  <a:gd name="T7" fmla="*/ 0 h 237"/>
                  <a:gd name="T8" fmla="*/ 69 w 69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237">
                    <a:moveTo>
                      <a:pt x="69" y="27"/>
                    </a:moveTo>
                    <a:lnTo>
                      <a:pt x="69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69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24" name="Rectangle 65"/>
              <p:cNvSpPr>
                <a:spLocks noChangeArrowheads="1"/>
              </p:cNvSpPr>
              <p:nvPr/>
            </p:nvSpPr>
            <p:spPr bwMode="auto">
              <a:xfrm>
                <a:off x="4744145" y="367330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25" name="Freeform 66"/>
              <p:cNvSpPr>
                <a:spLocks/>
              </p:cNvSpPr>
              <p:nvPr/>
            </p:nvSpPr>
            <p:spPr bwMode="auto">
              <a:xfrm>
                <a:off x="4728857" y="3673306"/>
                <a:ext cx="15288" cy="65471"/>
              </a:xfrm>
              <a:custGeom>
                <a:avLst/>
                <a:gdLst>
                  <a:gd name="T0" fmla="*/ 50 w 50"/>
                  <a:gd name="T1" fmla="*/ 0 h 243"/>
                  <a:gd name="T2" fmla="*/ 0 w 50"/>
                  <a:gd name="T3" fmla="*/ 68 h 243"/>
                  <a:gd name="T4" fmla="*/ 0 w 50"/>
                  <a:gd name="T5" fmla="*/ 190 h 243"/>
                  <a:gd name="T6" fmla="*/ 50 w 50"/>
                  <a:gd name="T7" fmla="*/ 243 h 243"/>
                  <a:gd name="T8" fmla="*/ 50 w 50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3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3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26" name="Freeform 67"/>
              <p:cNvSpPr>
                <a:spLocks/>
              </p:cNvSpPr>
              <p:nvPr/>
            </p:nvSpPr>
            <p:spPr bwMode="auto">
              <a:xfrm>
                <a:off x="4636516" y="359809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9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9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27" name="Rectangle 68"/>
              <p:cNvSpPr>
                <a:spLocks noChangeArrowheads="1"/>
              </p:cNvSpPr>
              <p:nvPr/>
            </p:nvSpPr>
            <p:spPr bwMode="auto">
              <a:xfrm>
                <a:off x="4590040" y="359809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28" name="Freeform 69"/>
              <p:cNvSpPr>
                <a:spLocks/>
              </p:cNvSpPr>
              <p:nvPr/>
            </p:nvSpPr>
            <p:spPr bwMode="auto">
              <a:xfrm>
                <a:off x="4574752" y="3598096"/>
                <a:ext cx="15288" cy="65471"/>
              </a:xfrm>
              <a:custGeom>
                <a:avLst/>
                <a:gdLst>
                  <a:gd name="T0" fmla="*/ 50 w 50"/>
                  <a:gd name="T1" fmla="*/ 0 h 242"/>
                  <a:gd name="T2" fmla="*/ 0 w 50"/>
                  <a:gd name="T3" fmla="*/ 68 h 242"/>
                  <a:gd name="T4" fmla="*/ 0 w 50"/>
                  <a:gd name="T5" fmla="*/ 190 h 242"/>
                  <a:gd name="T6" fmla="*/ 50 w 50"/>
                  <a:gd name="T7" fmla="*/ 242 h 242"/>
                  <a:gd name="T8" fmla="*/ 50 w 50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2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2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29" name="Freeform 70"/>
              <p:cNvSpPr>
                <a:spLocks/>
              </p:cNvSpPr>
              <p:nvPr/>
            </p:nvSpPr>
            <p:spPr bwMode="auto">
              <a:xfrm>
                <a:off x="4652416" y="3746353"/>
                <a:ext cx="26296" cy="96854"/>
              </a:xfrm>
              <a:custGeom>
                <a:avLst/>
                <a:gdLst>
                  <a:gd name="T0" fmla="*/ 85 w 85"/>
                  <a:gd name="T1" fmla="*/ 35 h 356"/>
                  <a:gd name="T2" fmla="*/ 85 w 85"/>
                  <a:gd name="T3" fmla="*/ 333 h 356"/>
                  <a:gd name="T4" fmla="*/ 0 w 85"/>
                  <a:gd name="T5" fmla="*/ 356 h 356"/>
                  <a:gd name="T6" fmla="*/ 0 w 85"/>
                  <a:gd name="T7" fmla="*/ 0 h 356"/>
                  <a:gd name="T8" fmla="*/ 85 w 85"/>
                  <a:gd name="T9" fmla="*/ 3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356">
                    <a:moveTo>
                      <a:pt x="85" y="35"/>
                    </a:moveTo>
                    <a:lnTo>
                      <a:pt x="85" y="333"/>
                    </a:lnTo>
                    <a:lnTo>
                      <a:pt x="0" y="356"/>
                    </a:lnTo>
                    <a:lnTo>
                      <a:pt x="0" y="0"/>
                    </a:lnTo>
                    <a:lnTo>
                      <a:pt x="85" y="3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30" name="Rectangle 71"/>
              <p:cNvSpPr>
                <a:spLocks noChangeArrowheads="1"/>
              </p:cNvSpPr>
              <p:nvPr/>
            </p:nvSpPr>
            <p:spPr bwMode="auto">
              <a:xfrm>
                <a:off x="4577198" y="3746353"/>
                <a:ext cx="75218" cy="99018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31" name="Freeform 72"/>
              <p:cNvSpPr>
                <a:spLocks/>
              </p:cNvSpPr>
              <p:nvPr/>
            </p:nvSpPr>
            <p:spPr bwMode="auto">
              <a:xfrm>
                <a:off x="4551514" y="3746353"/>
                <a:ext cx="25684" cy="99018"/>
              </a:xfrm>
              <a:custGeom>
                <a:avLst/>
                <a:gdLst>
                  <a:gd name="T0" fmla="*/ 83 w 83"/>
                  <a:gd name="T1" fmla="*/ 0 h 364"/>
                  <a:gd name="T2" fmla="*/ 0 w 83"/>
                  <a:gd name="T3" fmla="*/ 89 h 364"/>
                  <a:gd name="T4" fmla="*/ 0 w 83"/>
                  <a:gd name="T5" fmla="*/ 296 h 364"/>
                  <a:gd name="T6" fmla="*/ 83 w 83"/>
                  <a:gd name="T7" fmla="*/ 364 h 364"/>
                  <a:gd name="T8" fmla="*/ 83 w 83"/>
                  <a:gd name="T9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64">
                    <a:moveTo>
                      <a:pt x="83" y="0"/>
                    </a:moveTo>
                    <a:lnTo>
                      <a:pt x="0" y="89"/>
                    </a:lnTo>
                    <a:lnTo>
                      <a:pt x="0" y="296"/>
                    </a:lnTo>
                    <a:lnTo>
                      <a:pt x="83" y="364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32" name="Freeform 73"/>
              <p:cNvSpPr>
                <a:spLocks/>
              </p:cNvSpPr>
              <p:nvPr/>
            </p:nvSpPr>
            <p:spPr bwMode="auto">
              <a:xfrm>
                <a:off x="4944726" y="367330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33" name="Rectangle 74"/>
              <p:cNvSpPr>
                <a:spLocks noChangeArrowheads="1"/>
              </p:cNvSpPr>
              <p:nvPr/>
            </p:nvSpPr>
            <p:spPr bwMode="auto">
              <a:xfrm>
                <a:off x="4898862" y="3673306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34" name="Freeform 75"/>
              <p:cNvSpPr>
                <a:spLocks/>
              </p:cNvSpPr>
              <p:nvPr/>
            </p:nvSpPr>
            <p:spPr bwMode="auto">
              <a:xfrm>
                <a:off x="4882962" y="3673306"/>
                <a:ext cx="15900" cy="65471"/>
              </a:xfrm>
              <a:custGeom>
                <a:avLst/>
                <a:gdLst>
                  <a:gd name="T0" fmla="*/ 53 w 53"/>
                  <a:gd name="T1" fmla="*/ 0 h 243"/>
                  <a:gd name="T2" fmla="*/ 0 w 53"/>
                  <a:gd name="T3" fmla="*/ 68 h 243"/>
                  <a:gd name="T4" fmla="*/ 0 w 53"/>
                  <a:gd name="T5" fmla="*/ 190 h 243"/>
                  <a:gd name="T6" fmla="*/ 53 w 53"/>
                  <a:gd name="T7" fmla="*/ 243 h 243"/>
                  <a:gd name="T8" fmla="*/ 53 w 53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3">
                    <a:moveTo>
                      <a:pt x="53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3" y="24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35" name="Freeform 76"/>
              <p:cNvSpPr>
                <a:spLocks/>
              </p:cNvSpPr>
              <p:nvPr/>
            </p:nvSpPr>
            <p:spPr bwMode="auto">
              <a:xfrm>
                <a:off x="5101278" y="367330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36" name="Rectangle 77"/>
              <p:cNvSpPr>
                <a:spLocks noChangeArrowheads="1"/>
              </p:cNvSpPr>
              <p:nvPr/>
            </p:nvSpPr>
            <p:spPr bwMode="auto">
              <a:xfrm>
                <a:off x="5054802" y="367330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37" name="Freeform 78"/>
              <p:cNvSpPr>
                <a:spLocks/>
              </p:cNvSpPr>
              <p:nvPr/>
            </p:nvSpPr>
            <p:spPr bwMode="auto">
              <a:xfrm>
                <a:off x="5039514" y="3673306"/>
                <a:ext cx="15288" cy="65471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38" name="Freeform 79"/>
              <p:cNvSpPr>
                <a:spLocks/>
              </p:cNvSpPr>
              <p:nvPr/>
            </p:nvSpPr>
            <p:spPr bwMode="auto">
              <a:xfrm>
                <a:off x="5255383" y="367330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39" name="Rectangle 80"/>
              <p:cNvSpPr>
                <a:spLocks noChangeArrowheads="1"/>
              </p:cNvSpPr>
              <p:nvPr/>
            </p:nvSpPr>
            <p:spPr bwMode="auto">
              <a:xfrm>
                <a:off x="5208907" y="367330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40" name="Freeform 81"/>
              <p:cNvSpPr>
                <a:spLocks/>
              </p:cNvSpPr>
              <p:nvPr/>
            </p:nvSpPr>
            <p:spPr bwMode="auto">
              <a:xfrm>
                <a:off x="5193619" y="3673306"/>
                <a:ext cx="15288" cy="65471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41" name="Freeform 82"/>
              <p:cNvSpPr>
                <a:spLocks/>
              </p:cNvSpPr>
              <p:nvPr/>
            </p:nvSpPr>
            <p:spPr bwMode="auto">
              <a:xfrm>
                <a:off x="4747203" y="3542905"/>
                <a:ext cx="6115" cy="118497"/>
              </a:xfrm>
              <a:custGeom>
                <a:avLst/>
                <a:gdLst>
                  <a:gd name="T0" fmla="*/ 19 w 19"/>
                  <a:gd name="T1" fmla="*/ 439 h 439"/>
                  <a:gd name="T2" fmla="*/ 19 w 19"/>
                  <a:gd name="T3" fmla="*/ 59 h 439"/>
                  <a:gd name="T4" fmla="*/ 0 w 19"/>
                  <a:gd name="T5" fmla="*/ 0 h 439"/>
                  <a:gd name="T6" fmla="*/ 0 w 19"/>
                  <a:gd name="T7" fmla="*/ 439 h 439"/>
                  <a:gd name="T8" fmla="*/ 19 w 19"/>
                  <a:gd name="T9" fmla="*/ 43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39">
                    <a:moveTo>
                      <a:pt x="19" y="439"/>
                    </a:moveTo>
                    <a:lnTo>
                      <a:pt x="19" y="59"/>
                    </a:lnTo>
                    <a:lnTo>
                      <a:pt x="0" y="0"/>
                    </a:lnTo>
                    <a:lnTo>
                      <a:pt x="0" y="439"/>
                    </a:lnTo>
                    <a:lnTo>
                      <a:pt x="19" y="439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42" name="Rectangle 83"/>
              <p:cNvSpPr>
                <a:spLocks noChangeArrowheads="1"/>
              </p:cNvSpPr>
              <p:nvPr/>
            </p:nvSpPr>
            <p:spPr bwMode="auto">
              <a:xfrm>
                <a:off x="4744757" y="3755010"/>
                <a:ext cx="6115" cy="139600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43" name="Freeform 84"/>
              <p:cNvSpPr>
                <a:spLocks/>
              </p:cNvSpPr>
              <p:nvPr/>
            </p:nvSpPr>
            <p:spPr bwMode="auto">
              <a:xfrm>
                <a:off x="4437158" y="3536412"/>
                <a:ext cx="25684" cy="120121"/>
              </a:xfrm>
              <a:custGeom>
                <a:avLst/>
                <a:gdLst>
                  <a:gd name="T0" fmla="*/ 0 w 83"/>
                  <a:gd name="T1" fmla="*/ 444 h 444"/>
                  <a:gd name="T2" fmla="*/ 0 w 83"/>
                  <a:gd name="T3" fmla="*/ 0 h 444"/>
                  <a:gd name="T4" fmla="*/ 83 w 83"/>
                  <a:gd name="T5" fmla="*/ 64 h 444"/>
                  <a:gd name="T6" fmla="*/ 83 w 83"/>
                  <a:gd name="T7" fmla="*/ 444 h 444"/>
                  <a:gd name="T8" fmla="*/ 0 w 83"/>
                  <a:gd name="T9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44">
                    <a:moveTo>
                      <a:pt x="0" y="444"/>
                    </a:moveTo>
                    <a:lnTo>
                      <a:pt x="0" y="0"/>
                    </a:lnTo>
                    <a:lnTo>
                      <a:pt x="83" y="64"/>
                    </a:lnTo>
                    <a:lnTo>
                      <a:pt x="83" y="444"/>
                    </a:lnTo>
                    <a:lnTo>
                      <a:pt x="0" y="44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44" name="Freeform 85"/>
              <p:cNvSpPr>
                <a:spLocks/>
              </p:cNvSpPr>
              <p:nvPr/>
            </p:nvSpPr>
            <p:spPr bwMode="auto">
              <a:xfrm>
                <a:off x="4454892" y="3546152"/>
                <a:ext cx="25684" cy="110381"/>
              </a:xfrm>
              <a:custGeom>
                <a:avLst/>
                <a:gdLst>
                  <a:gd name="T0" fmla="*/ 0 w 83"/>
                  <a:gd name="T1" fmla="*/ 407 h 407"/>
                  <a:gd name="T2" fmla="*/ 0 w 83"/>
                  <a:gd name="T3" fmla="*/ 0 h 407"/>
                  <a:gd name="T4" fmla="*/ 83 w 83"/>
                  <a:gd name="T5" fmla="*/ 72 h 407"/>
                  <a:gd name="T6" fmla="*/ 83 w 83"/>
                  <a:gd name="T7" fmla="*/ 407 h 407"/>
                  <a:gd name="T8" fmla="*/ 0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0" y="407"/>
                    </a:moveTo>
                    <a:lnTo>
                      <a:pt x="0" y="0"/>
                    </a:lnTo>
                    <a:lnTo>
                      <a:pt x="83" y="72"/>
                    </a:lnTo>
                    <a:lnTo>
                      <a:pt x="83" y="407"/>
                    </a:lnTo>
                    <a:lnTo>
                      <a:pt x="0" y="407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45" name="Rectangle 86"/>
              <p:cNvSpPr>
                <a:spLocks noChangeArrowheads="1"/>
              </p:cNvSpPr>
              <p:nvPr/>
            </p:nvSpPr>
            <p:spPr bwMode="auto">
              <a:xfrm>
                <a:off x="4459173" y="3749599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46" name="Rectangle 87"/>
              <p:cNvSpPr>
                <a:spLocks noChangeArrowheads="1"/>
              </p:cNvSpPr>
              <p:nvPr/>
            </p:nvSpPr>
            <p:spPr bwMode="auto">
              <a:xfrm>
                <a:off x="4442050" y="3750140"/>
                <a:ext cx="27519" cy="14284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47" name="Freeform 88"/>
              <p:cNvSpPr>
                <a:spLocks/>
              </p:cNvSpPr>
              <p:nvPr/>
            </p:nvSpPr>
            <p:spPr bwMode="auto">
              <a:xfrm>
                <a:off x="4415143" y="3667896"/>
                <a:ext cx="21403" cy="63848"/>
              </a:xfrm>
              <a:custGeom>
                <a:avLst/>
                <a:gdLst>
                  <a:gd name="T0" fmla="*/ 0 w 70"/>
                  <a:gd name="T1" fmla="*/ 25 h 236"/>
                  <a:gd name="T2" fmla="*/ 0 w 70"/>
                  <a:gd name="T3" fmla="*/ 217 h 236"/>
                  <a:gd name="T4" fmla="*/ 70 w 70"/>
                  <a:gd name="T5" fmla="*/ 236 h 236"/>
                  <a:gd name="T6" fmla="*/ 70 w 70"/>
                  <a:gd name="T7" fmla="*/ 0 h 236"/>
                  <a:gd name="T8" fmla="*/ 0 w 70"/>
                  <a:gd name="T9" fmla="*/ 2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6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6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48" name="Rectangle 89"/>
              <p:cNvSpPr>
                <a:spLocks noChangeArrowheads="1"/>
              </p:cNvSpPr>
              <p:nvPr/>
            </p:nvSpPr>
            <p:spPr bwMode="auto">
              <a:xfrm>
                <a:off x="4436547" y="3667896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49" name="Freeform 90"/>
              <p:cNvSpPr>
                <a:spLocks/>
              </p:cNvSpPr>
              <p:nvPr/>
            </p:nvSpPr>
            <p:spPr bwMode="auto">
              <a:xfrm>
                <a:off x="4482411" y="3667896"/>
                <a:ext cx="15900" cy="65471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50" name="Freeform 91"/>
              <p:cNvSpPr>
                <a:spLocks/>
              </p:cNvSpPr>
              <p:nvPr/>
            </p:nvSpPr>
            <p:spPr bwMode="auto">
              <a:xfrm>
                <a:off x="4265319" y="3653827"/>
                <a:ext cx="21403" cy="63307"/>
              </a:xfrm>
              <a:custGeom>
                <a:avLst/>
                <a:gdLst>
                  <a:gd name="T0" fmla="*/ 0 w 70"/>
                  <a:gd name="T1" fmla="*/ 27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7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7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51" name="Rectangle 92"/>
              <p:cNvSpPr>
                <a:spLocks noChangeArrowheads="1"/>
              </p:cNvSpPr>
              <p:nvPr/>
            </p:nvSpPr>
            <p:spPr bwMode="auto">
              <a:xfrm>
                <a:off x="4286722" y="3653827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52" name="Freeform 93"/>
              <p:cNvSpPr>
                <a:spLocks/>
              </p:cNvSpPr>
              <p:nvPr/>
            </p:nvSpPr>
            <p:spPr bwMode="auto">
              <a:xfrm>
                <a:off x="4332587" y="3653827"/>
                <a:ext cx="15288" cy="65471"/>
              </a:xfrm>
              <a:custGeom>
                <a:avLst/>
                <a:gdLst>
                  <a:gd name="T0" fmla="*/ 0 w 51"/>
                  <a:gd name="T1" fmla="*/ 0 h 242"/>
                  <a:gd name="T2" fmla="*/ 51 w 51"/>
                  <a:gd name="T3" fmla="*/ 67 h 242"/>
                  <a:gd name="T4" fmla="*/ 51 w 51"/>
                  <a:gd name="T5" fmla="*/ 190 h 242"/>
                  <a:gd name="T6" fmla="*/ 0 w 51"/>
                  <a:gd name="T7" fmla="*/ 242 h 242"/>
                  <a:gd name="T8" fmla="*/ 0 w 51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2">
                    <a:moveTo>
                      <a:pt x="0" y="0"/>
                    </a:moveTo>
                    <a:lnTo>
                      <a:pt x="51" y="67"/>
                    </a:lnTo>
                    <a:lnTo>
                      <a:pt x="51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53" name="Freeform 94"/>
              <p:cNvSpPr>
                <a:spLocks/>
              </p:cNvSpPr>
              <p:nvPr/>
            </p:nvSpPr>
            <p:spPr bwMode="auto">
              <a:xfrm>
                <a:off x="4111825" y="3658697"/>
                <a:ext cx="20180" cy="64389"/>
              </a:xfrm>
              <a:custGeom>
                <a:avLst/>
                <a:gdLst>
                  <a:gd name="T0" fmla="*/ 0 w 68"/>
                  <a:gd name="T1" fmla="*/ 27 h 236"/>
                  <a:gd name="T2" fmla="*/ 0 w 68"/>
                  <a:gd name="T3" fmla="*/ 217 h 236"/>
                  <a:gd name="T4" fmla="*/ 68 w 68"/>
                  <a:gd name="T5" fmla="*/ 236 h 236"/>
                  <a:gd name="T6" fmla="*/ 68 w 68"/>
                  <a:gd name="T7" fmla="*/ 0 h 236"/>
                  <a:gd name="T8" fmla="*/ 0 w 68"/>
                  <a:gd name="T9" fmla="*/ 27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236">
                    <a:moveTo>
                      <a:pt x="0" y="27"/>
                    </a:moveTo>
                    <a:lnTo>
                      <a:pt x="0" y="217"/>
                    </a:lnTo>
                    <a:lnTo>
                      <a:pt x="68" y="236"/>
                    </a:lnTo>
                    <a:lnTo>
                      <a:pt x="68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54" name="Rectangle 95"/>
              <p:cNvSpPr>
                <a:spLocks noChangeArrowheads="1"/>
              </p:cNvSpPr>
              <p:nvPr/>
            </p:nvSpPr>
            <p:spPr bwMode="auto">
              <a:xfrm>
                <a:off x="4132005" y="3658697"/>
                <a:ext cx="46476" cy="66012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55" name="Freeform 96"/>
              <p:cNvSpPr>
                <a:spLocks/>
              </p:cNvSpPr>
              <p:nvPr/>
            </p:nvSpPr>
            <p:spPr bwMode="auto">
              <a:xfrm>
                <a:off x="4178482" y="3658697"/>
                <a:ext cx="15900" cy="66012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56" name="Freeform 97"/>
              <p:cNvSpPr>
                <a:spLocks/>
              </p:cNvSpPr>
              <p:nvPr/>
            </p:nvSpPr>
            <p:spPr bwMode="auto">
              <a:xfrm>
                <a:off x="3955885" y="3660861"/>
                <a:ext cx="20792" cy="63848"/>
              </a:xfrm>
              <a:custGeom>
                <a:avLst/>
                <a:gdLst>
                  <a:gd name="T0" fmla="*/ 0 w 70"/>
                  <a:gd name="T1" fmla="*/ 25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5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57" name="Rectangle 98"/>
              <p:cNvSpPr>
                <a:spLocks noChangeArrowheads="1"/>
              </p:cNvSpPr>
              <p:nvPr/>
            </p:nvSpPr>
            <p:spPr bwMode="auto">
              <a:xfrm>
                <a:off x="3976677" y="3660861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58" name="Freeform 99"/>
              <p:cNvSpPr>
                <a:spLocks/>
              </p:cNvSpPr>
              <p:nvPr/>
            </p:nvSpPr>
            <p:spPr bwMode="auto">
              <a:xfrm>
                <a:off x="4022542" y="3660861"/>
                <a:ext cx="15900" cy="65471"/>
              </a:xfrm>
              <a:custGeom>
                <a:avLst/>
                <a:gdLst>
                  <a:gd name="T0" fmla="*/ 0 w 53"/>
                  <a:gd name="T1" fmla="*/ 0 h 240"/>
                  <a:gd name="T2" fmla="*/ 53 w 53"/>
                  <a:gd name="T3" fmla="*/ 68 h 240"/>
                  <a:gd name="T4" fmla="*/ 53 w 53"/>
                  <a:gd name="T5" fmla="*/ 188 h 240"/>
                  <a:gd name="T6" fmla="*/ 0 w 53"/>
                  <a:gd name="T7" fmla="*/ 240 h 240"/>
                  <a:gd name="T8" fmla="*/ 0 w 53"/>
                  <a:gd name="T9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0">
                    <a:moveTo>
                      <a:pt x="0" y="0"/>
                    </a:moveTo>
                    <a:lnTo>
                      <a:pt x="53" y="68"/>
                    </a:lnTo>
                    <a:lnTo>
                      <a:pt x="53" y="188"/>
                    </a:lnTo>
                    <a:lnTo>
                      <a:pt x="0" y="2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59" name="Rectangle 100"/>
              <p:cNvSpPr>
                <a:spLocks noChangeArrowheads="1"/>
              </p:cNvSpPr>
              <p:nvPr/>
            </p:nvSpPr>
            <p:spPr bwMode="auto">
              <a:xfrm>
                <a:off x="4474461" y="3553727"/>
                <a:ext cx="6115" cy="102806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60" name="Freeform 101"/>
              <p:cNvSpPr>
                <a:spLocks/>
              </p:cNvSpPr>
              <p:nvPr/>
            </p:nvSpPr>
            <p:spPr bwMode="auto">
              <a:xfrm>
                <a:off x="4615724" y="3479599"/>
                <a:ext cx="24461" cy="108217"/>
              </a:xfrm>
              <a:custGeom>
                <a:avLst/>
                <a:gdLst>
                  <a:gd name="T0" fmla="*/ 81 w 81"/>
                  <a:gd name="T1" fmla="*/ 399 h 399"/>
                  <a:gd name="T2" fmla="*/ 81 w 81"/>
                  <a:gd name="T3" fmla="*/ 0 h 399"/>
                  <a:gd name="T4" fmla="*/ 0 w 81"/>
                  <a:gd name="T5" fmla="*/ 75 h 399"/>
                  <a:gd name="T6" fmla="*/ 0 w 81"/>
                  <a:gd name="T7" fmla="*/ 399 h 399"/>
                  <a:gd name="T8" fmla="*/ 81 w 81"/>
                  <a:gd name="T9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399">
                    <a:moveTo>
                      <a:pt x="81" y="399"/>
                    </a:moveTo>
                    <a:lnTo>
                      <a:pt x="81" y="0"/>
                    </a:lnTo>
                    <a:lnTo>
                      <a:pt x="0" y="75"/>
                    </a:lnTo>
                    <a:lnTo>
                      <a:pt x="0" y="399"/>
                    </a:lnTo>
                    <a:lnTo>
                      <a:pt x="81" y="399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61" name="Rectangle 102"/>
              <p:cNvSpPr>
                <a:spLocks noChangeArrowheads="1"/>
              </p:cNvSpPr>
              <p:nvPr/>
            </p:nvSpPr>
            <p:spPr bwMode="auto">
              <a:xfrm>
                <a:off x="4597990" y="3500160"/>
                <a:ext cx="24461" cy="8765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62" name="Freeform 103"/>
              <p:cNvSpPr>
                <a:spLocks/>
              </p:cNvSpPr>
              <p:nvPr/>
            </p:nvSpPr>
            <p:spPr bwMode="auto">
              <a:xfrm>
                <a:off x="4586983" y="3486632"/>
                <a:ext cx="16511" cy="101724"/>
              </a:xfrm>
              <a:custGeom>
                <a:avLst/>
                <a:gdLst>
                  <a:gd name="T0" fmla="*/ 55 w 55"/>
                  <a:gd name="T1" fmla="*/ 372 h 374"/>
                  <a:gd name="T2" fmla="*/ 55 w 55"/>
                  <a:gd name="T3" fmla="*/ 48 h 374"/>
                  <a:gd name="T4" fmla="*/ 0 w 55"/>
                  <a:gd name="T5" fmla="*/ 0 h 374"/>
                  <a:gd name="T6" fmla="*/ 0 w 55"/>
                  <a:gd name="T7" fmla="*/ 374 h 374"/>
                  <a:gd name="T8" fmla="*/ 55 w 55"/>
                  <a:gd name="T9" fmla="*/ 372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374">
                    <a:moveTo>
                      <a:pt x="55" y="372"/>
                    </a:moveTo>
                    <a:lnTo>
                      <a:pt x="55" y="48"/>
                    </a:lnTo>
                    <a:lnTo>
                      <a:pt x="0" y="0"/>
                    </a:lnTo>
                    <a:lnTo>
                      <a:pt x="0" y="374"/>
                    </a:lnTo>
                    <a:lnTo>
                      <a:pt x="55" y="372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63" name="Freeform 104"/>
              <p:cNvSpPr>
                <a:spLocks/>
              </p:cNvSpPr>
              <p:nvPr/>
            </p:nvSpPr>
            <p:spPr bwMode="auto">
              <a:xfrm>
                <a:off x="4898862" y="3536412"/>
                <a:ext cx="12842" cy="125531"/>
              </a:xfrm>
              <a:custGeom>
                <a:avLst/>
                <a:gdLst>
                  <a:gd name="T0" fmla="*/ 40 w 40"/>
                  <a:gd name="T1" fmla="*/ 466 h 466"/>
                  <a:gd name="T2" fmla="*/ 40 w 40"/>
                  <a:gd name="T3" fmla="*/ 60 h 466"/>
                  <a:gd name="T4" fmla="*/ 0 w 40"/>
                  <a:gd name="T5" fmla="*/ 0 h 466"/>
                  <a:gd name="T6" fmla="*/ 0 w 40"/>
                  <a:gd name="T7" fmla="*/ 466 h 466"/>
                  <a:gd name="T8" fmla="*/ 40 w 40"/>
                  <a:gd name="T9" fmla="*/ 466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66">
                    <a:moveTo>
                      <a:pt x="40" y="466"/>
                    </a:moveTo>
                    <a:lnTo>
                      <a:pt x="40" y="60"/>
                    </a:lnTo>
                    <a:lnTo>
                      <a:pt x="0" y="0"/>
                    </a:lnTo>
                    <a:lnTo>
                      <a:pt x="0" y="466"/>
                    </a:lnTo>
                    <a:lnTo>
                      <a:pt x="40" y="46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64" name="Freeform 105"/>
              <p:cNvSpPr>
                <a:spLocks/>
              </p:cNvSpPr>
              <p:nvPr/>
            </p:nvSpPr>
            <p:spPr bwMode="auto">
              <a:xfrm>
                <a:off x="4308737" y="3533166"/>
                <a:ext cx="25684" cy="109840"/>
              </a:xfrm>
              <a:custGeom>
                <a:avLst/>
                <a:gdLst>
                  <a:gd name="T0" fmla="*/ 83 w 83"/>
                  <a:gd name="T1" fmla="*/ 407 h 407"/>
                  <a:gd name="T2" fmla="*/ 83 w 83"/>
                  <a:gd name="T3" fmla="*/ 0 h 407"/>
                  <a:gd name="T4" fmla="*/ 0 w 83"/>
                  <a:gd name="T5" fmla="*/ 89 h 407"/>
                  <a:gd name="T6" fmla="*/ 0 w 83"/>
                  <a:gd name="T7" fmla="*/ 407 h 407"/>
                  <a:gd name="T8" fmla="*/ 83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83" y="40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07"/>
                    </a:lnTo>
                    <a:lnTo>
                      <a:pt x="83" y="40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65" name="Rectangle 106"/>
              <p:cNvSpPr>
                <a:spLocks noChangeArrowheads="1"/>
              </p:cNvSpPr>
              <p:nvPr/>
            </p:nvSpPr>
            <p:spPr bwMode="auto">
              <a:xfrm>
                <a:off x="4291003" y="3556973"/>
                <a:ext cx="25684" cy="8603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66" name="Freeform 107"/>
              <p:cNvSpPr>
                <a:spLocks/>
              </p:cNvSpPr>
              <p:nvPr/>
            </p:nvSpPr>
            <p:spPr bwMode="auto">
              <a:xfrm>
                <a:off x="4284887" y="3539118"/>
                <a:ext cx="12231" cy="102265"/>
              </a:xfrm>
              <a:custGeom>
                <a:avLst/>
                <a:gdLst>
                  <a:gd name="T0" fmla="*/ 41 w 41"/>
                  <a:gd name="T1" fmla="*/ 378 h 378"/>
                  <a:gd name="T2" fmla="*/ 41 w 41"/>
                  <a:gd name="T3" fmla="*/ 60 h 378"/>
                  <a:gd name="T4" fmla="*/ 0 w 41"/>
                  <a:gd name="T5" fmla="*/ 0 h 378"/>
                  <a:gd name="T6" fmla="*/ 0 w 41"/>
                  <a:gd name="T7" fmla="*/ 378 h 378"/>
                  <a:gd name="T8" fmla="*/ 41 w 41"/>
                  <a:gd name="T9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78">
                    <a:moveTo>
                      <a:pt x="41" y="378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78"/>
                    </a:lnTo>
                    <a:lnTo>
                      <a:pt x="41" y="378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67" name="Freeform 108"/>
              <p:cNvSpPr>
                <a:spLocks/>
              </p:cNvSpPr>
              <p:nvPr/>
            </p:nvSpPr>
            <p:spPr bwMode="auto">
              <a:xfrm>
                <a:off x="4152186" y="3542905"/>
                <a:ext cx="21403" cy="106593"/>
              </a:xfrm>
              <a:custGeom>
                <a:avLst/>
                <a:gdLst>
                  <a:gd name="T0" fmla="*/ 70 w 70"/>
                  <a:gd name="T1" fmla="*/ 394 h 394"/>
                  <a:gd name="T2" fmla="*/ 70 w 70"/>
                  <a:gd name="T3" fmla="*/ 0 h 394"/>
                  <a:gd name="T4" fmla="*/ 0 w 70"/>
                  <a:gd name="T5" fmla="*/ 90 h 394"/>
                  <a:gd name="T6" fmla="*/ 0 w 70"/>
                  <a:gd name="T7" fmla="*/ 394 h 394"/>
                  <a:gd name="T8" fmla="*/ 70 w 70"/>
                  <a:gd name="T9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394">
                    <a:moveTo>
                      <a:pt x="70" y="394"/>
                    </a:moveTo>
                    <a:lnTo>
                      <a:pt x="70" y="0"/>
                    </a:lnTo>
                    <a:lnTo>
                      <a:pt x="0" y="90"/>
                    </a:lnTo>
                    <a:lnTo>
                      <a:pt x="0" y="394"/>
                    </a:lnTo>
                    <a:lnTo>
                      <a:pt x="70" y="3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68" name="Freeform 109"/>
              <p:cNvSpPr>
                <a:spLocks/>
              </p:cNvSpPr>
              <p:nvPr/>
            </p:nvSpPr>
            <p:spPr bwMode="auto">
              <a:xfrm>
                <a:off x="4134451" y="3558597"/>
                <a:ext cx="25684" cy="90902"/>
              </a:xfrm>
              <a:custGeom>
                <a:avLst/>
                <a:gdLst>
                  <a:gd name="T0" fmla="*/ 83 w 83"/>
                  <a:gd name="T1" fmla="*/ 335 h 335"/>
                  <a:gd name="T2" fmla="*/ 83 w 83"/>
                  <a:gd name="T3" fmla="*/ 0 h 335"/>
                  <a:gd name="T4" fmla="*/ 0 w 83"/>
                  <a:gd name="T5" fmla="*/ 31 h 335"/>
                  <a:gd name="T6" fmla="*/ 0 w 83"/>
                  <a:gd name="T7" fmla="*/ 335 h 335"/>
                  <a:gd name="T8" fmla="*/ 83 w 83"/>
                  <a:gd name="T9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35">
                    <a:moveTo>
                      <a:pt x="83" y="335"/>
                    </a:moveTo>
                    <a:lnTo>
                      <a:pt x="83" y="0"/>
                    </a:lnTo>
                    <a:lnTo>
                      <a:pt x="0" y="31"/>
                    </a:lnTo>
                    <a:lnTo>
                      <a:pt x="0" y="335"/>
                    </a:lnTo>
                    <a:lnTo>
                      <a:pt x="83" y="33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69" name="Freeform 110"/>
              <p:cNvSpPr>
                <a:spLocks/>
              </p:cNvSpPr>
              <p:nvPr/>
            </p:nvSpPr>
            <p:spPr bwMode="auto">
              <a:xfrm>
                <a:off x="4127724" y="3549398"/>
                <a:ext cx="12231" cy="98477"/>
              </a:xfrm>
              <a:custGeom>
                <a:avLst/>
                <a:gdLst>
                  <a:gd name="T0" fmla="*/ 41 w 41"/>
                  <a:gd name="T1" fmla="*/ 364 h 364"/>
                  <a:gd name="T2" fmla="*/ 41 w 41"/>
                  <a:gd name="T3" fmla="*/ 60 h 364"/>
                  <a:gd name="T4" fmla="*/ 0 w 41"/>
                  <a:gd name="T5" fmla="*/ 0 h 364"/>
                  <a:gd name="T6" fmla="*/ 0 w 41"/>
                  <a:gd name="T7" fmla="*/ 364 h 364"/>
                  <a:gd name="T8" fmla="*/ 41 w 41"/>
                  <a:gd name="T9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64">
                    <a:moveTo>
                      <a:pt x="41" y="364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64"/>
                    </a:lnTo>
                    <a:lnTo>
                      <a:pt x="41" y="364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70" name="Freeform 111"/>
              <p:cNvSpPr>
                <a:spLocks/>
              </p:cNvSpPr>
              <p:nvPr/>
            </p:nvSpPr>
            <p:spPr bwMode="auto">
              <a:xfrm>
                <a:off x="3995023" y="3555350"/>
                <a:ext cx="25072" cy="94149"/>
              </a:xfrm>
              <a:custGeom>
                <a:avLst/>
                <a:gdLst>
                  <a:gd name="T0" fmla="*/ 83 w 83"/>
                  <a:gd name="T1" fmla="*/ 347 h 347"/>
                  <a:gd name="T2" fmla="*/ 83 w 83"/>
                  <a:gd name="T3" fmla="*/ 0 h 347"/>
                  <a:gd name="T4" fmla="*/ 0 w 83"/>
                  <a:gd name="T5" fmla="*/ 89 h 347"/>
                  <a:gd name="T6" fmla="*/ 0 w 83"/>
                  <a:gd name="T7" fmla="*/ 347 h 347"/>
                  <a:gd name="T8" fmla="*/ 83 w 83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47">
                    <a:moveTo>
                      <a:pt x="83" y="34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347"/>
                    </a:lnTo>
                    <a:lnTo>
                      <a:pt x="83" y="34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71" name="Rectangle 112"/>
              <p:cNvSpPr>
                <a:spLocks noChangeArrowheads="1"/>
              </p:cNvSpPr>
              <p:nvPr/>
            </p:nvSpPr>
            <p:spPr bwMode="auto">
              <a:xfrm>
                <a:off x="3976677" y="3579699"/>
                <a:ext cx="25684" cy="69800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72" name="Freeform 113"/>
              <p:cNvSpPr>
                <a:spLocks/>
              </p:cNvSpPr>
              <p:nvPr/>
            </p:nvSpPr>
            <p:spPr bwMode="auto">
              <a:xfrm>
                <a:off x="3970562" y="3561302"/>
                <a:ext cx="12231" cy="86573"/>
              </a:xfrm>
              <a:custGeom>
                <a:avLst/>
                <a:gdLst>
                  <a:gd name="T0" fmla="*/ 40 w 40"/>
                  <a:gd name="T1" fmla="*/ 320 h 320"/>
                  <a:gd name="T2" fmla="*/ 40 w 40"/>
                  <a:gd name="T3" fmla="*/ 62 h 320"/>
                  <a:gd name="T4" fmla="*/ 0 w 40"/>
                  <a:gd name="T5" fmla="*/ 0 h 320"/>
                  <a:gd name="T6" fmla="*/ 0 w 40"/>
                  <a:gd name="T7" fmla="*/ 320 h 320"/>
                  <a:gd name="T8" fmla="*/ 40 w 40"/>
                  <a:gd name="T9" fmla="*/ 32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320">
                    <a:moveTo>
                      <a:pt x="40" y="320"/>
                    </a:moveTo>
                    <a:lnTo>
                      <a:pt x="40" y="62"/>
                    </a:lnTo>
                    <a:lnTo>
                      <a:pt x="0" y="0"/>
                    </a:lnTo>
                    <a:lnTo>
                      <a:pt x="0" y="320"/>
                    </a:lnTo>
                    <a:lnTo>
                      <a:pt x="40" y="32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73" name="Freeform 114"/>
              <p:cNvSpPr>
                <a:spLocks/>
              </p:cNvSpPr>
              <p:nvPr/>
            </p:nvSpPr>
            <p:spPr bwMode="auto">
              <a:xfrm>
                <a:off x="4898862" y="3744730"/>
                <a:ext cx="12842" cy="149880"/>
              </a:xfrm>
              <a:custGeom>
                <a:avLst/>
                <a:gdLst>
                  <a:gd name="T0" fmla="*/ 40 w 40"/>
                  <a:gd name="T1" fmla="*/ 553 h 553"/>
                  <a:gd name="T2" fmla="*/ 40 w 40"/>
                  <a:gd name="T3" fmla="*/ 2 h 553"/>
                  <a:gd name="T4" fmla="*/ 0 w 40"/>
                  <a:gd name="T5" fmla="*/ 0 h 553"/>
                  <a:gd name="T6" fmla="*/ 0 w 40"/>
                  <a:gd name="T7" fmla="*/ 553 h 553"/>
                  <a:gd name="T8" fmla="*/ 40 w 40"/>
                  <a:gd name="T9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53">
                    <a:moveTo>
                      <a:pt x="40" y="553"/>
                    </a:moveTo>
                    <a:lnTo>
                      <a:pt x="40" y="2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40" y="55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74" name="Freeform 115"/>
              <p:cNvSpPr>
                <a:spLocks/>
              </p:cNvSpPr>
              <p:nvPr/>
            </p:nvSpPr>
            <p:spPr bwMode="auto">
              <a:xfrm>
                <a:off x="4431654" y="3744188"/>
                <a:ext cx="9784" cy="150421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5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5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75" name="Rectangle 116"/>
              <p:cNvSpPr>
                <a:spLocks noChangeArrowheads="1"/>
              </p:cNvSpPr>
              <p:nvPr/>
            </p:nvSpPr>
            <p:spPr bwMode="auto">
              <a:xfrm>
                <a:off x="4309960" y="3748517"/>
                <a:ext cx="24461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76" name="Rectangle 117"/>
              <p:cNvSpPr>
                <a:spLocks noChangeArrowheads="1"/>
              </p:cNvSpPr>
              <p:nvPr/>
            </p:nvSpPr>
            <p:spPr bwMode="auto">
              <a:xfrm>
                <a:off x="4293449" y="3749058"/>
                <a:ext cx="25684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77" name="Freeform 118"/>
              <p:cNvSpPr>
                <a:spLocks/>
              </p:cNvSpPr>
              <p:nvPr/>
            </p:nvSpPr>
            <p:spPr bwMode="auto">
              <a:xfrm>
                <a:off x="4283053" y="3743647"/>
                <a:ext cx="8561" cy="149880"/>
              </a:xfrm>
              <a:custGeom>
                <a:avLst/>
                <a:gdLst>
                  <a:gd name="T0" fmla="*/ 29 w 29"/>
                  <a:gd name="T1" fmla="*/ 555 h 555"/>
                  <a:gd name="T2" fmla="*/ 29 w 29"/>
                  <a:gd name="T3" fmla="*/ 4 h 555"/>
                  <a:gd name="T4" fmla="*/ 0 w 29"/>
                  <a:gd name="T5" fmla="*/ 0 h 555"/>
                  <a:gd name="T6" fmla="*/ 0 w 29"/>
                  <a:gd name="T7" fmla="*/ 553 h 555"/>
                  <a:gd name="T8" fmla="*/ 29 w 29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55">
                    <a:moveTo>
                      <a:pt x="29" y="555"/>
                    </a:moveTo>
                    <a:lnTo>
                      <a:pt x="29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29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78" name="Rectangle 119"/>
              <p:cNvSpPr>
                <a:spLocks noChangeArrowheads="1"/>
              </p:cNvSpPr>
              <p:nvPr/>
            </p:nvSpPr>
            <p:spPr bwMode="auto">
              <a:xfrm>
                <a:off x="4155243" y="3748517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79" name="Rectangle 120"/>
              <p:cNvSpPr>
                <a:spLocks noChangeArrowheads="1"/>
              </p:cNvSpPr>
              <p:nvPr/>
            </p:nvSpPr>
            <p:spPr bwMode="auto">
              <a:xfrm>
                <a:off x="4134451" y="3749058"/>
                <a:ext cx="27519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80" name="Freeform 121"/>
              <p:cNvSpPr>
                <a:spLocks/>
              </p:cNvSpPr>
              <p:nvPr/>
            </p:nvSpPr>
            <p:spPr bwMode="auto">
              <a:xfrm>
                <a:off x="4124055" y="3743647"/>
                <a:ext cx="9173" cy="149880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81" name="Rectangle 122"/>
              <p:cNvSpPr>
                <a:spLocks noChangeArrowheads="1"/>
              </p:cNvSpPr>
              <p:nvPr/>
            </p:nvSpPr>
            <p:spPr bwMode="auto">
              <a:xfrm>
                <a:off x="3999304" y="3748517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82" name="Rectangle 123"/>
              <p:cNvSpPr>
                <a:spLocks noChangeArrowheads="1"/>
              </p:cNvSpPr>
              <p:nvPr/>
            </p:nvSpPr>
            <p:spPr bwMode="auto">
              <a:xfrm>
                <a:off x="3977900" y="3749058"/>
                <a:ext cx="29965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83" name="Freeform 124"/>
              <p:cNvSpPr>
                <a:spLocks/>
              </p:cNvSpPr>
              <p:nvPr/>
            </p:nvSpPr>
            <p:spPr bwMode="auto">
              <a:xfrm>
                <a:off x="3968116" y="3743647"/>
                <a:ext cx="9173" cy="149880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84" name="Freeform 125"/>
              <p:cNvSpPr>
                <a:spLocks/>
              </p:cNvSpPr>
              <p:nvPr/>
            </p:nvSpPr>
            <p:spPr bwMode="auto">
              <a:xfrm>
                <a:off x="5052355" y="3551563"/>
                <a:ext cx="12842" cy="112545"/>
              </a:xfrm>
              <a:custGeom>
                <a:avLst/>
                <a:gdLst>
                  <a:gd name="T0" fmla="*/ 41 w 41"/>
                  <a:gd name="T1" fmla="*/ 417 h 417"/>
                  <a:gd name="T2" fmla="*/ 41 w 41"/>
                  <a:gd name="T3" fmla="*/ 62 h 417"/>
                  <a:gd name="T4" fmla="*/ 0 w 41"/>
                  <a:gd name="T5" fmla="*/ 0 h 417"/>
                  <a:gd name="T6" fmla="*/ 0 w 41"/>
                  <a:gd name="T7" fmla="*/ 417 h 417"/>
                  <a:gd name="T8" fmla="*/ 41 w 41"/>
                  <a:gd name="T9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17">
                    <a:moveTo>
                      <a:pt x="41" y="41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417"/>
                    </a:lnTo>
                    <a:lnTo>
                      <a:pt x="41" y="41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85" name="Freeform 126"/>
              <p:cNvSpPr>
                <a:spLocks/>
              </p:cNvSpPr>
              <p:nvPr/>
            </p:nvSpPr>
            <p:spPr bwMode="auto">
              <a:xfrm>
                <a:off x="5052355" y="3744188"/>
                <a:ext cx="12842" cy="145010"/>
              </a:xfrm>
              <a:custGeom>
                <a:avLst/>
                <a:gdLst>
                  <a:gd name="T0" fmla="*/ 41 w 41"/>
                  <a:gd name="T1" fmla="*/ 537 h 537"/>
                  <a:gd name="T2" fmla="*/ 41 w 41"/>
                  <a:gd name="T3" fmla="*/ 62 h 537"/>
                  <a:gd name="T4" fmla="*/ 0 w 41"/>
                  <a:gd name="T5" fmla="*/ 0 h 537"/>
                  <a:gd name="T6" fmla="*/ 0 w 41"/>
                  <a:gd name="T7" fmla="*/ 537 h 537"/>
                  <a:gd name="T8" fmla="*/ 41 w 41"/>
                  <a:gd name="T9" fmla="*/ 537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37">
                    <a:moveTo>
                      <a:pt x="41" y="53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537"/>
                    </a:lnTo>
                    <a:lnTo>
                      <a:pt x="41" y="53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86" name="Freeform 127"/>
              <p:cNvSpPr>
                <a:spLocks/>
              </p:cNvSpPr>
              <p:nvPr/>
            </p:nvSpPr>
            <p:spPr bwMode="auto">
              <a:xfrm>
                <a:off x="5207684" y="3569418"/>
                <a:ext cx="12231" cy="93607"/>
              </a:xfrm>
              <a:custGeom>
                <a:avLst/>
                <a:gdLst>
                  <a:gd name="T0" fmla="*/ 41 w 41"/>
                  <a:gd name="T1" fmla="*/ 347 h 347"/>
                  <a:gd name="T2" fmla="*/ 41 w 41"/>
                  <a:gd name="T3" fmla="*/ 53 h 347"/>
                  <a:gd name="T4" fmla="*/ 0 w 41"/>
                  <a:gd name="T5" fmla="*/ 0 h 347"/>
                  <a:gd name="T6" fmla="*/ 0 w 41"/>
                  <a:gd name="T7" fmla="*/ 347 h 347"/>
                  <a:gd name="T8" fmla="*/ 41 w 41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47">
                    <a:moveTo>
                      <a:pt x="41" y="347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347"/>
                    </a:lnTo>
                    <a:lnTo>
                      <a:pt x="41" y="34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87" name="Freeform 128"/>
              <p:cNvSpPr>
                <a:spLocks/>
              </p:cNvSpPr>
              <p:nvPr/>
            </p:nvSpPr>
            <p:spPr bwMode="auto">
              <a:xfrm>
                <a:off x="5207684" y="3742565"/>
                <a:ext cx="12231" cy="152044"/>
              </a:xfrm>
              <a:custGeom>
                <a:avLst/>
                <a:gdLst>
                  <a:gd name="T0" fmla="*/ 41 w 41"/>
                  <a:gd name="T1" fmla="*/ 563 h 563"/>
                  <a:gd name="T2" fmla="*/ 41 w 41"/>
                  <a:gd name="T3" fmla="*/ 53 h 563"/>
                  <a:gd name="T4" fmla="*/ 0 w 41"/>
                  <a:gd name="T5" fmla="*/ 0 h 563"/>
                  <a:gd name="T6" fmla="*/ 0 w 41"/>
                  <a:gd name="T7" fmla="*/ 563 h 563"/>
                  <a:gd name="T8" fmla="*/ 41 w 41"/>
                  <a:gd name="T9" fmla="*/ 563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63">
                    <a:moveTo>
                      <a:pt x="41" y="563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563"/>
                    </a:lnTo>
                    <a:lnTo>
                      <a:pt x="41" y="56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88" name="Freeform 129"/>
              <p:cNvSpPr>
                <a:spLocks/>
              </p:cNvSpPr>
              <p:nvPr/>
            </p:nvSpPr>
            <p:spPr bwMode="auto">
              <a:xfrm>
                <a:off x="5207072" y="3346492"/>
                <a:ext cx="61764" cy="141223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89" name="Freeform 130"/>
              <p:cNvSpPr>
                <a:spLocks/>
              </p:cNvSpPr>
              <p:nvPr/>
            </p:nvSpPr>
            <p:spPr bwMode="auto">
              <a:xfrm>
                <a:off x="5221749" y="3358937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90" name="Freeform 131"/>
              <p:cNvSpPr>
                <a:spLocks/>
              </p:cNvSpPr>
              <p:nvPr/>
            </p:nvSpPr>
            <p:spPr bwMode="auto">
              <a:xfrm>
                <a:off x="5237037" y="3358937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91" name="Freeform 132"/>
              <p:cNvSpPr>
                <a:spLocks/>
              </p:cNvSpPr>
              <p:nvPr/>
            </p:nvSpPr>
            <p:spPr bwMode="auto">
              <a:xfrm>
                <a:off x="5051132" y="3328636"/>
                <a:ext cx="61764" cy="141223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92" name="Freeform 133"/>
              <p:cNvSpPr>
                <a:spLocks/>
              </p:cNvSpPr>
              <p:nvPr/>
            </p:nvSpPr>
            <p:spPr bwMode="auto">
              <a:xfrm>
                <a:off x="5065809" y="3341081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93" name="Freeform 134"/>
              <p:cNvSpPr>
                <a:spLocks/>
              </p:cNvSpPr>
              <p:nvPr/>
            </p:nvSpPr>
            <p:spPr bwMode="auto">
              <a:xfrm>
                <a:off x="5081098" y="3341081"/>
                <a:ext cx="15288" cy="120121"/>
              </a:xfrm>
              <a:custGeom>
                <a:avLst/>
                <a:gdLst>
                  <a:gd name="T0" fmla="*/ 6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94" name="Freeform 135"/>
              <p:cNvSpPr>
                <a:spLocks/>
              </p:cNvSpPr>
              <p:nvPr/>
            </p:nvSpPr>
            <p:spPr bwMode="auto">
              <a:xfrm>
                <a:off x="4588206" y="3270199"/>
                <a:ext cx="62376" cy="141764"/>
              </a:xfrm>
              <a:custGeom>
                <a:avLst/>
                <a:gdLst>
                  <a:gd name="T0" fmla="*/ 0 w 204"/>
                  <a:gd name="T1" fmla="*/ 510 h 524"/>
                  <a:gd name="T2" fmla="*/ 16 w 204"/>
                  <a:gd name="T3" fmla="*/ 8 h 524"/>
                  <a:gd name="T4" fmla="*/ 183 w 204"/>
                  <a:gd name="T5" fmla="*/ 0 h 524"/>
                  <a:gd name="T6" fmla="*/ 204 w 204"/>
                  <a:gd name="T7" fmla="*/ 524 h 524"/>
                  <a:gd name="T8" fmla="*/ 0 w 204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0"/>
                    </a:moveTo>
                    <a:lnTo>
                      <a:pt x="16" y="8"/>
                    </a:lnTo>
                    <a:lnTo>
                      <a:pt x="183" y="0"/>
                    </a:lnTo>
                    <a:lnTo>
                      <a:pt x="204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95" name="Freeform 136"/>
              <p:cNvSpPr>
                <a:spLocks/>
              </p:cNvSpPr>
              <p:nvPr/>
            </p:nvSpPr>
            <p:spPr bwMode="auto">
              <a:xfrm>
                <a:off x="4602882" y="3282644"/>
                <a:ext cx="15900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96" name="Freeform 137"/>
              <p:cNvSpPr>
                <a:spLocks/>
              </p:cNvSpPr>
              <p:nvPr/>
            </p:nvSpPr>
            <p:spPr bwMode="auto">
              <a:xfrm>
                <a:off x="4618782" y="3282644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3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97" name="Freeform 138"/>
              <p:cNvSpPr>
                <a:spLocks/>
              </p:cNvSpPr>
              <p:nvPr/>
            </p:nvSpPr>
            <p:spPr bwMode="auto">
              <a:xfrm>
                <a:off x="4439604" y="3333506"/>
                <a:ext cx="61764" cy="142305"/>
              </a:xfrm>
              <a:custGeom>
                <a:avLst/>
                <a:gdLst>
                  <a:gd name="T0" fmla="*/ 0 w 201"/>
                  <a:gd name="T1" fmla="*/ 512 h 525"/>
                  <a:gd name="T2" fmla="*/ 15 w 201"/>
                  <a:gd name="T3" fmla="*/ 8 h 525"/>
                  <a:gd name="T4" fmla="*/ 182 w 201"/>
                  <a:gd name="T5" fmla="*/ 0 h 525"/>
                  <a:gd name="T6" fmla="*/ 201 w 201"/>
                  <a:gd name="T7" fmla="*/ 525 h 525"/>
                  <a:gd name="T8" fmla="*/ 0 w 201"/>
                  <a:gd name="T9" fmla="*/ 512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525">
                    <a:moveTo>
                      <a:pt x="0" y="512"/>
                    </a:moveTo>
                    <a:lnTo>
                      <a:pt x="15" y="8"/>
                    </a:lnTo>
                    <a:lnTo>
                      <a:pt x="182" y="0"/>
                    </a:lnTo>
                    <a:lnTo>
                      <a:pt x="201" y="525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98" name="Freeform 139"/>
              <p:cNvSpPr>
                <a:spLocks/>
              </p:cNvSpPr>
              <p:nvPr/>
            </p:nvSpPr>
            <p:spPr bwMode="auto">
              <a:xfrm>
                <a:off x="4454281" y="3346492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999" name="Freeform 140"/>
              <p:cNvSpPr>
                <a:spLocks/>
              </p:cNvSpPr>
              <p:nvPr/>
            </p:nvSpPr>
            <p:spPr bwMode="auto">
              <a:xfrm>
                <a:off x="4469569" y="3346492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00" name="Freeform 141"/>
              <p:cNvSpPr>
                <a:spLocks/>
              </p:cNvSpPr>
              <p:nvPr/>
            </p:nvSpPr>
            <p:spPr bwMode="auto">
              <a:xfrm>
                <a:off x="4273268" y="3331883"/>
                <a:ext cx="62376" cy="141764"/>
              </a:xfrm>
              <a:custGeom>
                <a:avLst/>
                <a:gdLst>
                  <a:gd name="T0" fmla="*/ 0 w 203"/>
                  <a:gd name="T1" fmla="*/ 510 h 523"/>
                  <a:gd name="T2" fmla="*/ 15 w 203"/>
                  <a:gd name="T3" fmla="*/ 8 h 523"/>
                  <a:gd name="T4" fmla="*/ 184 w 203"/>
                  <a:gd name="T5" fmla="*/ 0 h 523"/>
                  <a:gd name="T6" fmla="*/ 203 w 203"/>
                  <a:gd name="T7" fmla="*/ 523 h 523"/>
                  <a:gd name="T8" fmla="*/ 0 w 203"/>
                  <a:gd name="T9" fmla="*/ 510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3">
                    <a:moveTo>
                      <a:pt x="0" y="510"/>
                    </a:moveTo>
                    <a:lnTo>
                      <a:pt x="15" y="8"/>
                    </a:lnTo>
                    <a:lnTo>
                      <a:pt x="184" y="0"/>
                    </a:lnTo>
                    <a:lnTo>
                      <a:pt x="203" y="523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01" name="Freeform 142"/>
              <p:cNvSpPr>
                <a:spLocks/>
              </p:cNvSpPr>
              <p:nvPr/>
            </p:nvSpPr>
            <p:spPr bwMode="auto">
              <a:xfrm>
                <a:off x="4288557" y="3344869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02" name="Freeform 143"/>
              <p:cNvSpPr>
                <a:spLocks/>
              </p:cNvSpPr>
              <p:nvPr/>
            </p:nvSpPr>
            <p:spPr bwMode="auto">
              <a:xfrm>
                <a:off x="4303845" y="3344869"/>
                <a:ext cx="15900" cy="120121"/>
              </a:xfrm>
              <a:custGeom>
                <a:avLst/>
                <a:gdLst>
                  <a:gd name="T0" fmla="*/ 4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4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03" name="Freeform 144"/>
              <p:cNvSpPr>
                <a:spLocks/>
              </p:cNvSpPr>
              <p:nvPr/>
            </p:nvSpPr>
            <p:spPr bwMode="auto">
              <a:xfrm>
                <a:off x="4115494" y="3346492"/>
                <a:ext cx="62376" cy="141223"/>
              </a:xfrm>
              <a:custGeom>
                <a:avLst/>
                <a:gdLst>
                  <a:gd name="T0" fmla="*/ 0 w 203"/>
                  <a:gd name="T1" fmla="*/ 510 h 524"/>
                  <a:gd name="T2" fmla="*/ 13 w 203"/>
                  <a:gd name="T3" fmla="*/ 8 h 524"/>
                  <a:gd name="T4" fmla="*/ 184 w 203"/>
                  <a:gd name="T5" fmla="*/ 0 h 524"/>
                  <a:gd name="T6" fmla="*/ 203 w 203"/>
                  <a:gd name="T7" fmla="*/ 524 h 524"/>
                  <a:gd name="T8" fmla="*/ 0 w 203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4">
                    <a:moveTo>
                      <a:pt x="0" y="510"/>
                    </a:moveTo>
                    <a:lnTo>
                      <a:pt x="13" y="8"/>
                    </a:lnTo>
                    <a:lnTo>
                      <a:pt x="184" y="0"/>
                    </a:lnTo>
                    <a:lnTo>
                      <a:pt x="203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04" name="Freeform 145"/>
              <p:cNvSpPr>
                <a:spLocks/>
              </p:cNvSpPr>
              <p:nvPr/>
            </p:nvSpPr>
            <p:spPr bwMode="auto">
              <a:xfrm>
                <a:off x="4130171" y="3358937"/>
                <a:ext cx="15900" cy="120121"/>
              </a:xfrm>
              <a:custGeom>
                <a:avLst/>
                <a:gdLst>
                  <a:gd name="T0" fmla="*/ 6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6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05" name="Freeform 146"/>
              <p:cNvSpPr>
                <a:spLocks/>
              </p:cNvSpPr>
              <p:nvPr/>
            </p:nvSpPr>
            <p:spPr bwMode="auto">
              <a:xfrm>
                <a:off x="4146070" y="3358937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06" name="Freeform 147"/>
              <p:cNvSpPr>
                <a:spLocks/>
              </p:cNvSpPr>
              <p:nvPr/>
            </p:nvSpPr>
            <p:spPr bwMode="auto">
              <a:xfrm>
                <a:off x="3975454" y="3353526"/>
                <a:ext cx="61764" cy="141764"/>
              </a:xfrm>
              <a:custGeom>
                <a:avLst/>
                <a:gdLst>
                  <a:gd name="T0" fmla="*/ 0 w 202"/>
                  <a:gd name="T1" fmla="*/ 510 h 524"/>
                  <a:gd name="T2" fmla="*/ 15 w 202"/>
                  <a:gd name="T3" fmla="*/ 6 h 524"/>
                  <a:gd name="T4" fmla="*/ 182 w 202"/>
                  <a:gd name="T5" fmla="*/ 0 h 524"/>
                  <a:gd name="T6" fmla="*/ 202 w 202"/>
                  <a:gd name="T7" fmla="*/ 524 h 524"/>
                  <a:gd name="T8" fmla="*/ 0 w 202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2" h="524">
                    <a:moveTo>
                      <a:pt x="0" y="510"/>
                    </a:moveTo>
                    <a:lnTo>
                      <a:pt x="15" y="6"/>
                    </a:lnTo>
                    <a:lnTo>
                      <a:pt x="182" y="0"/>
                    </a:lnTo>
                    <a:lnTo>
                      <a:pt x="202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07" name="Freeform 148"/>
              <p:cNvSpPr>
                <a:spLocks/>
              </p:cNvSpPr>
              <p:nvPr/>
            </p:nvSpPr>
            <p:spPr bwMode="auto">
              <a:xfrm>
                <a:off x="3990742" y="3365971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08" name="Freeform 149"/>
              <p:cNvSpPr>
                <a:spLocks/>
              </p:cNvSpPr>
              <p:nvPr/>
            </p:nvSpPr>
            <p:spPr bwMode="auto">
              <a:xfrm>
                <a:off x="4006031" y="3365971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09" name="Freeform 150"/>
              <p:cNvSpPr>
                <a:spLocks/>
              </p:cNvSpPr>
              <p:nvPr/>
            </p:nvSpPr>
            <p:spPr bwMode="auto">
              <a:xfrm>
                <a:off x="4893970" y="3304828"/>
                <a:ext cx="61764" cy="142305"/>
              </a:xfrm>
              <a:custGeom>
                <a:avLst/>
                <a:gdLst>
                  <a:gd name="T0" fmla="*/ 204 w 204"/>
                  <a:gd name="T1" fmla="*/ 512 h 526"/>
                  <a:gd name="T2" fmla="*/ 188 w 204"/>
                  <a:gd name="T3" fmla="*/ 8 h 526"/>
                  <a:gd name="T4" fmla="*/ 20 w 204"/>
                  <a:gd name="T5" fmla="*/ 0 h 526"/>
                  <a:gd name="T6" fmla="*/ 0 w 204"/>
                  <a:gd name="T7" fmla="*/ 526 h 526"/>
                  <a:gd name="T8" fmla="*/ 204 w 204"/>
                  <a:gd name="T9" fmla="*/ 512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6">
                    <a:moveTo>
                      <a:pt x="204" y="512"/>
                    </a:moveTo>
                    <a:lnTo>
                      <a:pt x="188" y="8"/>
                    </a:lnTo>
                    <a:lnTo>
                      <a:pt x="20" y="0"/>
                    </a:lnTo>
                    <a:lnTo>
                      <a:pt x="0" y="526"/>
                    </a:lnTo>
                    <a:lnTo>
                      <a:pt x="204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10" name="Freeform 151"/>
              <p:cNvSpPr>
                <a:spLocks/>
              </p:cNvSpPr>
              <p:nvPr/>
            </p:nvSpPr>
            <p:spPr bwMode="auto">
              <a:xfrm>
                <a:off x="4925769" y="3317273"/>
                <a:ext cx="15288" cy="120121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3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11" name="Freeform 152"/>
              <p:cNvSpPr>
                <a:spLocks/>
              </p:cNvSpPr>
              <p:nvPr/>
            </p:nvSpPr>
            <p:spPr bwMode="auto">
              <a:xfrm>
                <a:off x="4909870" y="3317273"/>
                <a:ext cx="15900" cy="120121"/>
              </a:xfrm>
              <a:custGeom>
                <a:avLst/>
                <a:gdLst>
                  <a:gd name="T0" fmla="*/ 49 w 53"/>
                  <a:gd name="T1" fmla="*/ 0 h 444"/>
                  <a:gd name="T2" fmla="*/ 53 w 53"/>
                  <a:gd name="T3" fmla="*/ 444 h 444"/>
                  <a:gd name="T4" fmla="*/ 0 w 53"/>
                  <a:gd name="T5" fmla="*/ 444 h 444"/>
                  <a:gd name="T6" fmla="*/ 0 w 53"/>
                  <a:gd name="T7" fmla="*/ 13 h 444"/>
                  <a:gd name="T8" fmla="*/ 49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9" y="0"/>
                    </a:moveTo>
                    <a:lnTo>
                      <a:pt x="53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12" name="Freeform 153"/>
              <p:cNvSpPr>
                <a:spLocks/>
              </p:cNvSpPr>
              <p:nvPr/>
            </p:nvSpPr>
            <p:spPr bwMode="auto">
              <a:xfrm>
                <a:off x="4727022" y="3324849"/>
                <a:ext cx="62376" cy="141764"/>
              </a:xfrm>
              <a:custGeom>
                <a:avLst/>
                <a:gdLst>
                  <a:gd name="T0" fmla="*/ 204 w 204"/>
                  <a:gd name="T1" fmla="*/ 508 h 523"/>
                  <a:gd name="T2" fmla="*/ 188 w 204"/>
                  <a:gd name="T3" fmla="*/ 6 h 523"/>
                  <a:gd name="T4" fmla="*/ 20 w 204"/>
                  <a:gd name="T5" fmla="*/ 0 h 523"/>
                  <a:gd name="T6" fmla="*/ 0 w 204"/>
                  <a:gd name="T7" fmla="*/ 523 h 523"/>
                  <a:gd name="T8" fmla="*/ 204 w 204"/>
                  <a:gd name="T9" fmla="*/ 508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3">
                    <a:moveTo>
                      <a:pt x="204" y="508"/>
                    </a:moveTo>
                    <a:lnTo>
                      <a:pt x="188" y="6"/>
                    </a:lnTo>
                    <a:lnTo>
                      <a:pt x="20" y="0"/>
                    </a:lnTo>
                    <a:lnTo>
                      <a:pt x="0" y="523"/>
                    </a:lnTo>
                    <a:lnTo>
                      <a:pt x="204" y="508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13" name="Freeform 154"/>
              <p:cNvSpPr>
                <a:spLocks/>
              </p:cNvSpPr>
              <p:nvPr/>
            </p:nvSpPr>
            <p:spPr bwMode="auto">
              <a:xfrm>
                <a:off x="4758822" y="3336752"/>
                <a:ext cx="15900" cy="120121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4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14" name="Freeform 155"/>
              <p:cNvSpPr>
                <a:spLocks/>
              </p:cNvSpPr>
              <p:nvPr/>
            </p:nvSpPr>
            <p:spPr bwMode="auto">
              <a:xfrm>
                <a:off x="4743534" y="3336752"/>
                <a:ext cx="15288" cy="120121"/>
              </a:xfrm>
              <a:custGeom>
                <a:avLst/>
                <a:gdLst>
                  <a:gd name="T0" fmla="*/ 45 w 51"/>
                  <a:gd name="T1" fmla="*/ 0 h 444"/>
                  <a:gd name="T2" fmla="*/ 51 w 51"/>
                  <a:gd name="T3" fmla="*/ 444 h 444"/>
                  <a:gd name="T4" fmla="*/ 0 w 51"/>
                  <a:gd name="T5" fmla="*/ 444 h 444"/>
                  <a:gd name="T6" fmla="*/ 0 w 51"/>
                  <a:gd name="T7" fmla="*/ 14 h 444"/>
                  <a:gd name="T8" fmla="*/ 45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5" y="0"/>
                    </a:moveTo>
                    <a:lnTo>
                      <a:pt x="51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15" name="Freeform 156"/>
              <p:cNvSpPr>
                <a:spLocks/>
              </p:cNvSpPr>
              <p:nvPr/>
            </p:nvSpPr>
            <p:spPr bwMode="auto">
              <a:xfrm>
                <a:off x="3965058" y="3926534"/>
                <a:ext cx="1301333" cy="20020"/>
              </a:xfrm>
              <a:custGeom>
                <a:avLst/>
                <a:gdLst>
                  <a:gd name="T0" fmla="*/ 4197 w 4255"/>
                  <a:gd name="T1" fmla="*/ 73 h 73"/>
                  <a:gd name="T2" fmla="*/ 4255 w 4255"/>
                  <a:gd name="T3" fmla="*/ 0 h 73"/>
                  <a:gd name="T4" fmla="*/ 0 w 4255"/>
                  <a:gd name="T5" fmla="*/ 0 h 73"/>
                  <a:gd name="T6" fmla="*/ 0 w 4255"/>
                  <a:gd name="T7" fmla="*/ 73 h 73"/>
                  <a:gd name="T8" fmla="*/ 4197 w 4255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5" h="73">
                    <a:moveTo>
                      <a:pt x="4197" y="73"/>
                    </a:moveTo>
                    <a:lnTo>
                      <a:pt x="4255" y="0"/>
                    </a:lnTo>
                    <a:lnTo>
                      <a:pt x="0" y="0"/>
                    </a:lnTo>
                    <a:lnTo>
                      <a:pt x="0" y="73"/>
                    </a:lnTo>
                    <a:lnTo>
                      <a:pt x="4197" y="7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16" name="Freeform 157"/>
              <p:cNvSpPr>
                <a:spLocks/>
              </p:cNvSpPr>
              <p:nvPr/>
            </p:nvSpPr>
            <p:spPr bwMode="auto">
              <a:xfrm>
                <a:off x="5204626" y="3205269"/>
                <a:ext cx="75830" cy="112545"/>
              </a:xfrm>
              <a:custGeom>
                <a:avLst/>
                <a:gdLst>
                  <a:gd name="T0" fmla="*/ 144 w 249"/>
                  <a:gd name="T1" fmla="*/ 417 h 417"/>
                  <a:gd name="T2" fmla="*/ 150 w 249"/>
                  <a:gd name="T3" fmla="*/ 415 h 417"/>
                  <a:gd name="T4" fmla="*/ 169 w 249"/>
                  <a:gd name="T5" fmla="*/ 413 h 417"/>
                  <a:gd name="T6" fmla="*/ 192 w 249"/>
                  <a:gd name="T7" fmla="*/ 407 h 417"/>
                  <a:gd name="T8" fmla="*/ 218 w 249"/>
                  <a:gd name="T9" fmla="*/ 399 h 417"/>
                  <a:gd name="T10" fmla="*/ 237 w 249"/>
                  <a:gd name="T11" fmla="*/ 380 h 417"/>
                  <a:gd name="T12" fmla="*/ 249 w 249"/>
                  <a:gd name="T13" fmla="*/ 355 h 417"/>
                  <a:gd name="T14" fmla="*/ 243 w 249"/>
                  <a:gd name="T15" fmla="*/ 318 h 417"/>
                  <a:gd name="T16" fmla="*/ 221 w 249"/>
                  <a:gd name="T17" fmla="*/ 271 h 417"/>
                  <a:gd name="T18" fmla="*/ 187 w 249"/>
                  <a:gd name="T19" fmla="*/ 221 h 417"/>
                  <a:gd name="T20" fmla="*/ 159 w 249"/>
                  <a:gd name="T21" fmla="*/ 182 h 417"/>
                  <a:gd name="T22" fmla="*/ 136 w 249"/>
                  <a:gd name="T23" fmla="*/ 149 h 417"/>
                  <a:gd name="T24" fmla="*/ 121 w 249"/>
                  <a:gd name="T25" fmla="*/ 124 h 417"/>
                  <a:gd name="T26" fmla="*/ 111 w 249"/>
                  <a:gd name="T27" fmla="*/ 97 h 417"/>
                  <a:gd name="T28" fmla="*/ 115 w 249"/>
                  <a:gd name="T29" fmla="*/ 71 h 417"/>
                  <a:gd name="T30" fmla="*/ 128 w 249"/>
                  <a:gd name="T31" fmla="*/ 39 h 417"/>
                  <a:gd name="T32" fmla="*/ 157 w 249"/>
                  <a:gd name="T33" fmla="*/ 0 h 417"/>
                  <a:gd name="T34" fmla="*/ 146 w 249"/>
                  <a:gd name="T35" fmla="*/ 8 h 417"/>
                  <a:gd name="T36" fmla="*/ 123 w 249"/>
                  <a:gd name="T37" fmla="*/ 33 h 417"/>
                  <a:gd name="T38" fmla="*/ 88 w 249"/>
                  <a:gd name="T39" fmla="*/ 71 h 417"/>
                  <a:gd name="T40" fmla="*/ 55 w 249"/>
                  <a:gd name="T41" fmla="*/ 120 h 417"/>
                  <a:gd name="T42" fmla="*/ 22 w 249"/>
                  <a:gd name="T43" fmla="*/ 170 h 417"/>
                  <a:gd name="T44" fmla="*/ 2 w 249"/>
                  <a:gd name="T45" fmla="*/ 227 h 417"/>
                  <a:gd name="T46" fmla="*/ 0 w 249"/>
                  <a:gd name="T47" fmla="*/ 277 h 417"/>
                  <a:gd name="T48" fmla="*/ 22 w 249"/>
                  <a:gd name="T49" fmla="*/ 325 h 417"/>
                  <a:gd name="T50" fmla="*/ 51 w 249"/>
                  <a:gd name="T51" fmla="*/ 360 h 417"/>
                  <a:gd name="T52" fmla="*/ 78 w 249"/>
                  <a:gd name="T53" fmla="*/ 386 h 417"/>
                  <a:gd name="T54" fmla="*/ 99 w 249"/>
                  <a:gd name="T55" fmla="*/ 401 h 417"/>
                  <a:gd name="T56" fmla="*/ 117 w 249"/>
                  <a:gd name="T57" fmla="*/ 413 h 417"/>
                  <a:gd name="T58" fmla="*/ 128 w 249"/>
                  <a:gd name="T59" fmla="*/ 415 h 417"/>
                  <a:gd name="T60" fmla="*/ 136 w 249"/>
                  <a:gd name="T61" fmla="*/ 417 h 417"/>
                  <a:gd name="T62" fmla="*/ 142 w 249"/>
                  <a:gd name="T63" fmla="*/ 417 h 417"/>
                  <a:gd name="T64" fmla="*/ 144 w 249"/>
                  <a:gd name="T65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417">
                    <a:moveTo>
                      <a:pt x="144" y="417"/>
                    </a:moveTo>
                    <a:lnTo>
                      <a:pt x="150" y="415"/>
                    </a:lnTo>
                    <a:lnTo>
                      <a:pt x="169" y="413"/>
                    </a:lnTo>
                    <a:lnTo>
                      <a:pt x="192" y="407"/>
                    </a:lnTo>
                    <a:lnTo>
                      <a:pt x="218" y="399"/>
                    </a:lnTo>
                    <a:lnTo>
                      <a:pt x="237" y="380"/>
                    </a:lnTo>
                    <a:lnTo>
                      <a:pt x="249" y="355"/>
                    </a:lnTo>
                    <a:lnTo>
                      <a:pt x="243" y="318"/>
                    </a:lnTo>
                    <a:lnTo>
                      <a:pt x="221" y="271"/>
                    </a:lnTo>
                    <a:lnTo>
                      <a:pt x="187" y="221"/>
                    </a:lnTo>
                    <a:lnTo>
                      <a:pt x="159" y="182"/>
                    </a:lnTo>
                    <a:lnTo>
                      <a:pt x="136" y="149"/>
                    </a:lnTo>
                    <a:lnTo>
                      <a:pt x="121" y="124"/>
                    </a:lnTo>
                    <a:lnTo>
                      <a:pt x="111" y="97"/>
                    </a:lnTo>
                    <a:lnTo>
                      <a:pt x="115" y="71"/>
                    </a:lnTo>
                    <a:lnTo>
                      <a:pt x="128" y="39"/>
                    </a:lnTo>
                    <a:lnTo>
                      <a:pt x="157" y="0"/>
                    </a:lnTo>
                    <a:lnTo>
                      <a:pt x="146" y="8"/>
                    </a:lnTo>
                    <a:lnTo>
                      <a:pt x="123" y="33"/>
                    </a:lnTo>
                    <a:lnTo>
                      <a:pt x="88" y="71"/>
                    </a:lnTo>
                    <a:lnTo>
                      <a:pt x="55" y="120"/>
                    </a:lnTo>
                    <a:lnTo>
                      <a:pt x="22" y="170"/>
                    </a:lnTo>
                    <a:lnTo>
                      <a:pt x="2" y="227"/>
                    </a:lnTo>
                    <a:lnTo>
                      <a:pt x="0" y="277"/>
                    </a:lnTo>
                    <a:lnTo>
                      <a:pt x="22" y="325"/>
                    </a:lnTo>
                    <a:lnTo>
                      <a:pt x="51" y="360"/>
                    </a:lnTo>
                    <a:lnTo>
                      <a:pt x="78" y="386"/>
                    </a:lnTo>
                    <a:lnTo>
                      <a:pt x="99" y="401"/>
                    </a:lnTo>
                    <a:lnTo>
                      <a:pt x="117" y="413"/>
                    </a:lnTo>
                    <a:lnTo>
                      <a:pt x="128" y="415"/>
                    </a:lnTo>
                    <a:lnTo>
                      <a:pt x="136" y="417"/>
                    </a:lnTo>
                    <a:lnTo>
                      <a:pt x="142" y="417"/>
                    </a:lnTo>
                    <a:lnTo>
                      <a:pt x="144" y="4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17" name="Freeform 158"/>
              <p:cNvSpPr>
                <a:spLocks/>
              </p:cNvSpPr>
              <p:nvPr/>
            </p:nvSpPr>
            <p:spPr bwMode="auto">
              <a:xfrm>
                <a:off x="4105709" y="3219337"/>
                <a:ext cx="70937" cy="112545"/>
              </a:xfrm>
              <a:custGeom>
                <a:avLst/>
                <a:gdLst>
                  <a:gd name="T0" fmla="*/ 130 w 232"/>
                  <a:gd name="T1" fmla="*/ 417 h 417"/>
                  <a:gd name="T2" fmla="*/ 135 w 232"/>
                  <a:gd name="T3" fmla="*/ 415 h 417"/>
                  <a:gd name="T4" fmla="*/ 153 w 232"/>
                  <a:gd name="T5" fmla="*/ 413 h 417"/>
                  <a:gd name="T6" fmla="*/ 176 w 232"/>
                  <a:gd name="T7" fmla="*/ 407 h 417"/>
                  <a:gd name="T8" fmla="*/ 201 w 232"/>
                  <a:gd name="T9" fmla="*/ 400 h 417"/>
                  <a:gd name="T10" fmla="*/ 221 w 232"/>
                  <a:gd name="T11" fmla="*/ 380 h 417"/>
                  <a:gd name="T12" fmla="*/ 232 w 232"/>
                  <a:gd name="T13" fmla="*/ 355 h 417"/>
                  <a:gd name="T14" fmla="*/ 229 w 232"/>
                  <a:gd name="T15" fmla="*/ 318 h 417"/>
                  <a:gd name="T16" fmla="*/ 207 w 232"/>
                  <a:gd name="T17" fmla="*/ 272 h 417"/>
                  <a:gd name="T18" fmla="*/ 172 w 232"/>
                  <a:gd name="T19" fmla="*/ 221 h 417"/>
                  <a:gd name="T20" fmla="*/ 143 w 232"/>
                  <a:gd name="T21" fmla="*/ 182 h 417"/>
                  <a:gd name="T22" fmla="*/ 120 w 232"/>
                  <a:gd name="T23" fmla="*/ 149 h 417"/>
                  <a:gd name="T24" fmla="*/ 104 w 232"/>
                  <a:gd name="T25" fmla="*/ 124 h 417"/>
                  <a:gd name="T26" fmla="*/ 95 w 232"/>
                  <a:gd name="T27" fmla="*/ 97 h 417"/>
                  <a:gd name="T28" fmla="*/ 99 w 232"/>
                  <a:gd name="T29" fmla="*/ 72 h 417"/>
                  <a:gd name="T30" fmla="*/ 112 w 232"/>
                  <a:gd name="T31" fmla="*/ 39 h 417"/>
                  <a:gd name="T32" fmla="*/ 141 w 232"/>
                  <a:gd name="T33" fmla="*/ 0 h 417"/>
                  <a:gd name="T34" fmla="*/ 132 w 232"/>
                  <a:gd name="T35" fmla="*/ 6 h 417"/>
                  <a:gd name="T36" fmla="*/ 108 w 232"/>
                  <a:gd name="T37" fmla="*/ 27 h 417"/>
                  <a:gd name="T38" fmla="*/ 77 w 232"/>
                  <a:gd name="T39" fmla="*/ 58 h 417"/>
                  <a:gd name="T40" fmla="*/ 46 w 232"/>
                  <a:gd name="T41" fmla="*/ 99 h 417"/>
                  <a:gd name="T42" fmla="*/ 17 w 232"/>
                  <a:gd name="T43" fmla="*/ 144 h 417"/>
                  <a:gd name="T44" fmla="*/ 2 w 232"/>
                  <a:gd name="T45" fmla="*/ 190 h 417"/>
                  <a:gd name="T46" fmla="*/ 0 w 232"/>
                  <a:gd name="T47" fmla="*/ 237 h 417"/>
                  <a:gd name="T48" fmla="*/ 23 w 232"/>
                  <a:gd name="T49" fmla="*/ 283 h 417"/>
                  <a:gd name="T50" fmla="*/ 52 w 232"/>
                  <a:gd name="T51" fmla="*/ 320 h 417"/>
                  <a:gd name="T52" fmla="*/ 77 w 232"/>
                  <a:gd name="T53" fmla="*/ 351 h 417"/>
                  <a:gd name="T54" fmla="*/ 95 w 232"/>
                  <a:gd name="T55" fmla="*/ 374 h 417"/>
                  <a:gd name="T56" fmla="*/ 110 w 232"/>
                  <a:gd name="T57" fmla="*/ 392 h 417"/>
                  <a:gd name="T58" fmla="*/ 118 w 232"/>
                  <a:gd name="T59" fmla="*/ 403 h 417"/>
                  <a:gd name="T60" fmla="*/ 126 w 232"/>
                  <a:gd name="T61" fmla="*/ 411 h 417"/>
                  <a:gd name="T62" fmla="*/ 128 w 232"/>
                  <a:gd name="T63" fmla="*/ 415 h 417"/>
                  <a:gd name="T64" fmla="*/ 130 w 232"/>
                  <a:gd name="T65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2" h="417">
                    <a:moveTo>
                      <a:pt x="130" y="417"/>
                    </a:moveTo>
                    <a:lnTo>
                      <a:pt x="135" y="415"/>
                    </a:lnTo>
                    <a:lnTo>
                      <a:pt x="153" y="413"/>
                    </a:lnTo>
                    <a:lnTo>
                      <a:pt x="176" y="407"/>
                    </a:lnTo>
                    <a:lnTo>
                      <a:pt x="201" y="400"/>
                    </a:lnTo>
                    <a:lnTo>
                      <a:pt x="221" y="380"/>
                    </a:lnTo>
                    <a:lnTo>
                      <a:pt x="232" y="355"/>
                    </a:lnTo>
                    <a:lnTo>
                      <a:pt x="229" y="318"/>
                    </a:lnTo>
                    <a:lnTo>
                      <a:pt x="207" y="272"/>
                    </a:lnTo>
                    <a:lnTo>
                      <a:pt x="172" y="221"/>
                    </a:lnTo>
                    <a:lnTo>
                      <a:pt x="143" y="182"/>
                    </a:lnTo>
                    <a:lnTo>
                      <a:pt x="120" y="149"/>
                    </a:lnTo>
                    <a:lnTo>
                      <a:pt x="104" y="124"/>
                    </a:lnTo>
                    <a:lnTo>
                      <a:pt x="95" y="97"/>
                    </a:lnTo>
                    <a:lnTo>
                      <a:pt x="99" y="72"/>
                    </a:lnTo>
                    <a:lnTo>
                      <a:pt x="112" y="39"/>
                    </a:lnTo>
                    <a:lnTo>
                      <a:pt x="141" y="0"/>
                    </a:lnTo>
                    <a:lnTo>
                      <a:pt x="132" y="6"/>
                    </a:lnTo>
                    <a:lnTo>
                      <a:pt x="108" y="27"/>
                    </a:lnTo>
                    <a:lnTo>
                      <a:pt x="77" y="58"/>
                    </a:lnTo>
                    <a:lnTo>
                      <a:pt x="46" y="99"/>
                    </a:lnTo>
                    <a:lnTo>
                      <a:pt x="17" y="144"/>
                    </a:lnTo>
                    <a:lnTo>
                      <a:pt x="2" y="190"/>
                    </a:lnTo>
                    <a:lnTo>
                      <a:pt x="0" y="237"/>
                    </a:lnTo>
                    <a:lnTo>
                      <a:pt x="23" y="283"/>
                    </a:lnTo>
                    <a:lnTo>
                      <a:pt x="52" y="320"/>
                    </a:lnTo>
                    <a:lnTo>
                      <a:pt x="77" y="351"/>
                    </a:lnTo>
                    <a:lnTo>
                      <a:pt x="95" y="374"/>
                    </a:lnTo>
                    <a:lnTo>
                      <a:pt x="110" y="392"/>
                    </a:lnTo>
                    <a:lnTo>
                      <a:pt x="118" y="403"/>
                    </a:lnTo>
                    <a:lnTo>
                      <a:pt x="126" y="411"/>
                    </a:lnTo>
                    <a:lnTo>
                      <a:pt x="128" y="415"/>
                    </a:lnTo>
                    <a:lnTo>
                      <a:pt x="130" y="4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18" name="Freeform 159"/>
              <p:cNvSpPr>
                <a:spLocks/>
              </p:cNvSpPr>
              <p:nvPr/>
            </p:nvSpPr>
            <p:spPr bwMode="auto">
              <a:xfrm>
                <a:off x="5046852" y="3191201"/>
                <a:ext cx="70937" cy="110922"/>
              </a:xfrm>
              <a:custGeom>
                <a:avLst/>
                <a:gdLst>
                  <a:gd name="T0" fmla="*/ 123 w 233"/>
                  <a:gd name="T1" fmla="*/ 392 h 411"/>
                  <a:gd name="T2" fmla="*/ 130 w 233"/>
                  <a:gd name="T3" fmla="*/ 394 h 411"/>
                  <a:gd name="T4" fmla="*/ 150 w 233"/>
                  <a:gd name="T5" fmla="*/ 402 h 411"/>
                  <a:gd name="T6" fmla="*/ 175 w 233"/>
                  <a:gd name="T7" fmla="*/ 410 h 411"/>
                  <a:gd name="T8" fmla="*/ 202 w 233"/>
                  <a:gd name="T9" fmla="*/ 411 h 411"/>
                  <a:gd name="T10" fmla="*/ 222 w 233"/>
                  <a:gd name="T11" fmla="*/ 402 h 411"/>
                  <a:gd name="T12" fmla="*/ 233 w 233"/>
                  <a:gd name="T13" fmla="*/ 378 h 411"/>
                  <a:gd name="T14" fmla="*/ 227 w 233"/>
                  <a:gd name="T15" fmla="*/ 336 h 411"/>
                  <a:gd name="T16" fmla="*/ 202 w 233"/>
                  <a:gd name="T17" fmla="*/ 272 h 411"/>
                  <a:gd name="T18" fmla="*/ 173 w 233"/>
                  <a:gd name="T19" fmla="*/ 221 h 411"/>
                  <a:gd name="T20" fmla="*/ 150 w 233"/>
                  <a:gd name="T21" fmla="*/ 185 h 411"/>
                  <a:gd name="T22" fmla="*/ 128 w 233"/>
                  <a:gd name="T23" fmla="*/ 152 h 411"/>
                  <a:gd name="T24" fmla="*/ 117 w 233"/>
                  <a:gd name="T25" fmla="*/ 126 h 411"/>
                  <a:gd name="T26" fmla="*/ 111 w 233"/>
                  <a:gd name="T27" fmla="*/ 99 h 411"/>
                  <a:gd name="T28" fmla="*/ 117 w 233"/>
                  <a:gd name="T29" fmla="*/ 74 h 411"/>
                  <a:gd name="T30" fmla="*/ 134 w 233"/>
                  <a:gd name="T31" fmla="*/ 41 h 411"/>
                  <a:gd name="T32" fmla="*/ 169 w 233"/>
                  <a:gd name="T33" fmla="*/ 0 h 411"/>
                  <a:gd name="T34" fmla="*/ 158 w 233"/>
                  <a:gd name="T35" fmla="*/ 6 h 411"/>
                  <a:gd name="T36" fmla="*/ 132 w 233"/>
                  <a:gd name="T37" fmla="*/ 28 h 411"/>
                  <a:gd name="T38" fmla="*/ 97 w 233"/>
                  <a:gd name="T39" fmla="*/ 59 h 411"/>
                  <a:gd name="T40" fmla="*/ 63 w 233"/>
                  <a:gd name="T41" fmla="*/ 99 h 411"/>
                  <a:gd name="T42" fmla="*/ 30 w 233"/>
                  <a:gd name="T43" fmla="*/ 144 h 411"/>
                  <a:gd name="T44" fmla="*/ 6 w 233"/>
                  <a:gd name="T45" fmla="*/ 192 h 411"/>
                  <a:gd name="T46" fmla="*/ 0 w 233"/>
                  <a:gd name="T47" fmla="*/ 239 h 411"/>
                  <a:gd name="T48" fmla="*/ 18 w 233"/>
                  <a:gd name="T49" fmla="*/ 285 h 411"/>
                  <a:gd name="T50" fmla="*/ 41 w 233"/>
                  <a:gd name="T51" fmla="*/ 320 h 411"/>
                  <a:gd name="T52" fmla="*/ 61 w 233"/>
                  <a:gd name="T53" fmla="*/ 346 h 411"/>
                  <a:gd name="T54" fmla="*/ 74 w 233"/>
                  <a:gd name="T55" fmla="*/ 363 h 411"/>
                  <a:gd name="T56" fmla="*/ 84 w 233"/>
                  <a:gd name="T57" fmla="*/ 375 h 411"/>
                  <a:gd name="T58" fmla="*/ 92 w 233"/>
                  <a:gd name="T59" fmla="*/ 380 h 411"/>
                  <a:gd name="T60" fmla="*/ 99 w 233"/>
                  <a:gd name="T61" fmla="*/ 384 h 411"/>
                  <a:gd name="T62" fmla="*/ 109 w 233"/>
                  <a:gd name="T63" fmla="*/ 386 h 411"/>
                  <a:gd name="T64" fmla="*/ 123 w 233"/>
                  <a:gd name="T65" fmla="*/ 392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3" h="411">
                    <a:moveTo>
                      <a:pt x="123" y="392"/>
                    </a:moveTo>
                    <a:lnTo>
                      <a:pt x="130" y="394"/>
                    </a:lnTo>
                    <a:lnTo>
                      <a:pt x="150" y="402"/>
                    </a:lnTo>
                    <a:lnTo>
                      <a:pt x="175" y="410"/>
                    </a:lnTo>
                    <a:lnTo>
                      <a:pt x="202" y="411"/>
                    </a:lnTo>
                    <a:lnTo>
                      <a:pt x="222" y="402"/>
                    </a:lnTo>
                    <a:lnTo>
                      <a:pt x="233" y="378"/>
                    </a:lnTo>
                    <a:lnTo>
                      <a:pt x="227" y="336"/>
                    </a:lnTo>
                    <a:lnTo>
                      <a:pt x="202" y="272"/>
                    </a:lnTo>
                    <a:lnTo>
                      <a:pt x="173" y="221"/>
                    </a:lnTo>
                    <a:lnTo>
                      <a:pt x="150" y="185"/>
                    </a:lnTo>
                    <a:lnTo>
                      <a:pt x="128" y="152"/>
                    </a:lnTo>
                    <a:lnTo>
                      <a:pt x="117" y="126"/>
                    </a:lnTo>
                    <a:lnTo>
                      <a:pt x="111" y="99"/>
                    </a:lnTo>
                    <a:lnTo>
                      <a:pt x="117" y="74"/>
                    </a:lnTo>
                    <a:lnTo>
                      <a:pt x="134" y="41"/>
                    </a:lnTo>
                    <a:lnTo>
                      <a:pt x="169" y="0"/>
                    </a:lnTo>
                    <a:lnTo>
                      <a:pt x="158" y="6"/>
                    </a:lnTo>
                    <a:lnTo>
                      <a:pt x="132" y="28"/>
                    </a:lnTo>
                    <a:lnTo>
                      <a:pt x="97" y="59"/>
                    </a:lnTo>
                    <a:lnTo>
                      <a:pt x="63" y="99"/>
                    </a:lnTo>
                    <a:lnTo>
                      <a:pt x="30" y="144"/>
                    </a:lnTo>
                    <a:lnTo>
                      <a:pt x="6" y="192"/>
                    </a:lnTo>
                    <a:lnTo>
                      <a:pt x="0" y="239"/>
                    </a:lnTo>
                    <a:lnTo>
                      <a:pt x="18" y="285"/>
                    </a:lnTo>
                    <a:lnTo>
                      <a:pt x="41" y="320"/>
                    </a:lnTo>
                    <a:lnTo>
                      <a:pt x="61" y="346"/>
                    </a:lnTo>
                    <a:lnTo>
                      <a:pt x="74" y="363"/>
                    </a:lnTo>
                    <a:lnTo>
                      <a:pt x="84" y="375"/>
                    </a:lnTo>
                    <a:lnTo>
                      <a:pt x="92" y="380"/>
                    </a:lnTo>
                    <a:lnTo>
                      <a:pt x="99" y="384"/>
                    </a:lnTo>
                    <a:lnTo>
                      <a:pt x="109" y="386"/>
                    </a:lnTo>
                    <a:lnTo>
                      <a:pt x="123" y="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19" name="Freeform 160"/>
              <p:cNvSpPr>
                <a:spLocks/>
              </p:cNvSpPr>
              <p:nvPr/>
            </p:nvSpPr>
            <p:spPr bwMode="auto">
              <a:xfrm>
                <a:off x="4271434" y="3198776"/>
                <a:ext cx="74606" cy="108758"/>
              </a:xfrm>
              <a:custGeom>
                <a:avLst/>
                <a:gdLst>
                  <a:gd name="T0" fmla="*/ 122 w 242"/>
                  <a:gd name="T1" fmla="*/ 392 h 402"/>
                  <a:gd name="T2" fmla="*/ 130 w 242"/>
                  <a:gd name="T3" fmla="*/ 394 h 402"/>
                  <a:gd name="T4" fmla="*/ 149 w 242"/>
                  <a:gd name="T5" fmla="*/ 400 h 402"/>
                  <a:gd name="T6" fmla="*/ 176 w 242"/>
                  <a:gd name="T7" fmla="*/ 402 h 402"/>
                  <a:gd name="T8" fmla="*/ 207 w 242"/>
                  <a:gd name="T9" fmla="*/ 402 h 402"/>
                  <a:gd name="T10" fmla="*/ 229 w 242"/>
                  <a:gd name="T11" fmla="*/ 388 h 402"/>
                  <a:gd name="T12" fmla="*/ 242 w 242"/>
                  <a:gd name="T13" fmla="*/ 365 h 402"/>
                  <a:gd name="T14" fmla="*/ 238 w 242"/>
                  <a:gd name="T15" fmla="*/ 320 h 402"/>
                  <a:gd name="T16" fmla="*/ 213 w 242"/>
                  <a:gd name="T17" fmla="*/ 254 h 402"/>
                  <a:gd name="T18" fmla="*/ 184 w 242"/>
                  <a:gd name="T19" fmla="*/ 204 h 402"/>
                  <a:gd name="T20" fmla="*/ 159 w 242"/>
                  <a:gd name="T21" fmla="*/ 167 h 402"/>
                  <a:gd name="T22" fmla="*/ 135 w 242"/>
                  <a:gd name="T23" fmla="*/ 138 h 402"/>
                  <a:gd name="T24" fmla="*/ 122 w 242"/>
                  <a:gd name="T25" fmla="*/ 117 h 402"/>
                  <a:gd name="T26" fmla="*/ 114 w 242"/>
                  <a:gd name="T27" fmla="*/ 94 h 402"/>
                  <a:gd name="T28" fmla="*/ 118 w 242"/>
                  <a:gd name="T29" fmla="*/ 70 h 402"/>
                  <a:gd name="T30" fmla="*/ 134 w 242"/>
                  <a:gd name="T31" fmla="*/ 37 h 402"/>
                  <a:gd name="T32" fmla="*/ 166 w 242"/>
                  <a:gd name="T33" fmla="*/ 0 h 402"/>
                  <a:gd name="T34" fmla="*/ 155 w 242"/>
                  <a:gd name="T35" fmla="*/ 6 h 402"/>
                  <a:gd name="T36" fmla="*/ 132 w 242"/>
                  <a:gd name="T37" fmla="*/ 28 h 402"/>
                  <a:gd name="T38" fmla="*/ 97 w 242"/>
                  <a:gd name="T39" fmla="*/ 59 h 402"/>
                  <a:gd name="T40" fmla="*/ 62 w 242"/>
                  <a:gd name="T41" fmla="*/ 99 h 402"/>
                  <a:gd name="T42" fmla="*/ 27 w 242"/>
                  <a:gd name="T43" fmla="*/ 144 h 402"/>
                  <a:gd name="T44" fmla="*/ 6 w 242"/>
                  <a:gd name="T45" fmla="*/ 191 h 402"/>
                  <a:gd name="T46" fmla="*/ 0 w 242"/>
                  <a:gd name="T47" fmla="*/ 237 h 402"/>
                  <a:gd name="T48" fmla="*/ 17 w 242"/>
                  <a:gd name="T49" fmla="*/ 284 h 402"/>
                  <a:gd name="T50" fmla="*/ 40 w 242"/>
                  <a:gd name="T51" fmla="*/ 318 h 402"/>
                  <a:gd name="T52" fmla="*/ 60 w 242"/>
                  <a:gd name="T53" fmla="*/ 346 h 402"/>
                  <a:gd name="T54" fmla="*/ 71 w 242"/>
                  <a:gd name="T55" fmla="*/ 363 h 402"/>
                  <a:gd name="T56" fmla="*/ 83 w 242"/>
                  <a:gd name="T57" fmla="*/ 375 h 402"/>
                  <a:gd name="T58" fmla="*/ 91 w 242"/>
                  <a:gd name="T59" fmla="*/ 381 h 402"/>
                  <a:gd name="T60" fmla="*/ 99 w 242"/>
                  <a:gd name="T61" fmla="*/ 384 h 402"/>
                  <a:gd name="T62" fmla="*/ 108 w 242"/>
                  <a:gd name="T63" fmla="*/ 386 h 402"/>
                  <a:gd name="T64" fmla="*/ 122 w 242"/>
                  <a:gd name="T65" fmla="*/ 392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2" h="402">
                    <a:moveTo>
                      <a:pt x="122" y="392"/>
                    </a:moveTo>
                    <a:lnTo>
                      <a:pt x="130" y="394"/>
                    </a:lnTo>
                    <a:lnTo>
                      <a:pt x="149" y="400"/>
                    </a:lnTo>
                    <a:lnTo>
                      <a:pt x="176" y="402"/>
                    </a:lnTo>
                    <a:lnTo>
                      <a:pt x="207" y="402"/>
                    </a:lnTo>
                    <a:lnTo>
                      <a:pt x="229" y="388"/>
                    </a:lnTo>
                    <a:lnTo>
                      <a:pt x="242" y="365"/>
                    </a:lnTo>
                    <a:lnTo>
                      <a:pt x="238" y="320"/>
                    </a:lnTo>
                    <a:lnTo>
                      <a:pt x="213" y="254"/>
                    </a:lnTo>
                    <a:lnTo>
                      <a:pt x="184" y="204"/>
                    </a:lnTo>
                    <a:lnTo>
                      <a:pt x="159" y="167"/>
                    </a:lnTo>
                    <a:lnTo>
                      <a:pt x="135" y="138"/>
                    </a:lnTo>
                    <a:lnTo>
                      <a:pt x="122" y="117"/>
                    </a:lnTo>
                    <a:lnTo>
                      <a:pt x="114" y="94"/>
                    </a:lnTo>
                    <a:lnTo>
                      <a:pt x="118" y="70"/>
                    </a:lnTo>
                    <a:lnTo>
                      <a:pt x="134" y="37"/>
                    </a:lnTo>
                    <a:lnTo>
                      <a:pt x="166" y="0"/>
                    </a:lnTo>
                    <a:lnTo>
                      <a:pt x="155" y="6"/>
                    </a:lnTo>
                    <a:lnTo>
                      <a:pt x="132" y="28"/>
                    </a:lnTo>
                    <a:lnTo>
                      <a:pt x="97" y="59"/>
                    </a:lnTo>
                    <a:lnTo>
                      <a:pt x="62" y="99"/>
                    </a:lnTo>
                    <a:lnTo>
                      <a:pt x="27" y="144"/>
                    </a:lnTo>
                    <a:lnTo>
                      <a:pt x="6" y="191"/>
                    </a:lnTo>
                    <a:lnTo>
                      <a:pt x="0" y="237"/>
                    </a:lnTo>
                    <a:lnTo>
                      <a:pt x="17" y="284"/>
                    </a:lnTo>
                    <a:lnTo>
                      <a:pt x="40" y="318"/>
                    </a:lnTo>
                    <a:lnTo>
                      <a:pt x="60" y="346"/>
                    </a:lnTo>
                    <a:lnTo>
                      <a:pt x="71" y="363"/>
                    </a:lnTo>
                    <a:lnTo>
                      <a:pt x="83" y="375"/>
                    </a:lnTo>
                    <a:lnTo>
                      <a:pt x="91" y="381"/>
                    </a:lnTo>
                    <a:lnTo>
                      <a:pt x="99" y="384"/>
                    </a:lnTo>
                    <a:lnTo>
                      <a:pt x="108" y="386"/>
                    </a:lnTo>
                    <a:lnTo>
                      <a:pt x="122" y="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20" name="Freeform 161"/>
              <p:cNvSpPr>
                <a:spLocks/>
              </p:cNvSpPr>
              <p:nvPr/>
            </p:nvSpPr>
            <p:spPr bwMode="auto">
              <a:xfrm>
                <a:off x="4894581" y="3180920"/>
                <a:ext cx="66045" cy="112004"/>
              </a:xfrm>
              <a:custGeom>
                <a:avLst/>
                <a:gdLst>
                  <a:gd name="T0" fmla="*/ 64 w 215"/>
                  <a:gd name="T1" fmla="*/ 405 h 413"/>
                  <a:gd name="T2" fmla="*/ 68 w 215"/>
                  <a:gd name="T3" fmla="*/ 405 h 413"/>
                  <a:gd name="T4" fmla="*/ 85 w 215"/>
                  <a:gd name="T5" fmla="*/ 411 h 413"/>
                  <a:gd name="T6" fmla="*/ 105 w 215"/>
                  <a:gd name="T7" fmla="*/ 413 h 413"/>
                  <a:gd name="T8" fmla="*/ 132 w 215"/>
                  <a:gd name="T9" fmla="*/ 413 h 413"/>
                  <a:gd name="T10" fmla="*/ 153 w 215"/>
                  <a:gd name="T11" fmla="*/ 403 h 413"/>
                  <a:gd name="T12" fmla="*/ 171 w 215"/>
                  <a:gd name="T13" fmla="*/ 383 h 413"/>
                  <a:gd name="T14" fmla="*/ 178 w 215"/>
                  <a:gd name="T15" fmla="*/ 349 h 413"/>
                  <a:gd name="T16" fmla="*/ 176 w 215"/>
                  <a:gd name="T17" fmla="*/ 298 h 413"/>
                  <a:gd name="T18" fmla="*/ 163 w 215"/>
                  <a:gd name="T19" fmla="*/ 242 h 413"/>
                  <a:gd name="T20" fmla="*/ 151 w 215"/>
                  <a:gd name="T21" fmla="*/ 199 h 413"/>
                  <a:gd name="T22" fmla="*/ 140 w 215"/>
                  <a:gd name="T23" fmla="*/ 164 h 413"/>
                  <a:gd name="T24" fmla="*/ 136 w 215"/>
                  <a:gd name="T25" fmla="*/ 137 h 413"/>
                  <a:gd name="T26" fmla="*/ 136 w 215"/>
                  <a:gd name="T27" fmla="*/ 106 h 413"/>
                  <a:gd name="T28" fmla="*/ 149 w 215"/>
                  <a:gd name="T29" fmla="*/ 77 h 413"/>
                  <a:gd name="T30" fmla="*/ 175 w 215"/>
                  <a:gd name="T31" fmla="*/ 42 h 413"/>
                  <a:gd name="T32" fmla="*/ 215 w 215"/>
                  <a:gd name="T33" fmla="*/ 0 h 413"/>
                  <a:gd name="T34" fmla="*/ 204 w 215"/>
                  <a:gd name="T35" fmla="*/ 5 h 413"/>
                  <a:gd name="T36" fmla="*/ 175 w 215"/>
                  <a:gd name="T37" fmla="*/ 29 h 413"/>
                  <a:gd name="T38" fmla="*/ 136 w 215"/>
                  <a:gd name="T39" fmla="*/ 62 h 413"/>
                  <a:gd name="T40" fmla="*/ 93 w 215"/>
                  <a:gd name="T41" fmla="*/ 106 h 413"/>
                  <a:gd name="T42" fmla="*/ 50 w 215"/>
                  <a:gd name="T43" fmla="*/ 155 h 413"/>
                  <a:gd name="T44" fmla="*/ 19 w 215"/>
                  <a:gd name="T45" fmla="*/ 207 h 413"/>
                  <a:gd name="T46" fmla="*/ 0 w 215"/>
                  <a:gd name="T47" fmla="*/ 257 h 413"/>
                  <a:gd name="T48" fmla="*/ 6 w 215"/>
                  <a:gd name="T49" fmla="*/ 308 h 413"/>
                  <a:gd name="T50" fmla="*/ 21 w 215"/>
                  <a:gd name="T51" fmla="*/ 341 h 413"/>
                  <a:gd name="T52" fmla="*/ 43 w 215"/>
                  <a:gd name="T53" fmla="*/ 358 h 413"/>
                  <a:gd name="T54" fmla="*/ 64 w 215"/>
                  <a:gd name="T55" fmla="*/ 362 h 413"/>
                  <a:gd name="T56" fmla="*/ 81 w 215"/>
                  <a:gd name="T57" fmla="*/ 362 h 413"/>
                  <a:gd name="T58" fmla="*/ 91 w 215"/>
                  <a:gd name="T59" fmla="*/ 358 h 413"/>
                  <a:gd name="T60" fmla="*/ 95 w 215"/>
                  <a:gd name="T61" fmla="*/ 360 h 413"/>
                  <a:gd name="T62" fmla="*/ 85 w 215"/>
                  <a:gd name="T63" fmla="*/ 374 h 413"/>
                  <a:gd name="T64" fmla="*/ 64 w 215"/>
                  <a:gd name="T65" fmla="*/ 405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413">
                    <a:moveTo>
                      <a:pt x="64" y="405"/>
                    </a:moveTo>
                    <a:lnTo>
                      <a:pt x="68" y="405"/>
                    </a:lnTo>
                    <a:lnTo>
                      <a:pt x="85" y="411"/>
                    </a:lnTo>
                    <a:lnTo>
                      <a:pt x="105" y="413"/>
                    </a:lnTo>
                    <a:lnTo>
                      <a:pt x="132" y="413"/>
                    </a:lnTo>
                    <a:lnTo>
                      <a:pt x="153" y="403"/>
                    </a:lnTo>
                    <a:lnTo>
                      <a:pt x="171" y="383"/>
                    </a:lnTo>
                    <a:lnTo>
                      <a:pt x="178" y="349"/>
                    </a:lnTo>
                    <a:lnTo>
                      <a:pt x="176" y="298"/>
                    </a:lnTo>
                    <a:lnTo>
                      <a:pt x="163" y="242"/>
                    </a:lnTo>
                    <a:lnTo>
                      <a:pt x="151" y="199"/>
                    </a:lnTo>
                    <a:lnTo>
                      <a:pt x="140" y="164"/>
                    </a:lnTo>
                    <a:lnTo>
                      <a:pt x="136" y="137"/>
                    </a:lnTo>
                    <a:lnTo>
                      <a:pt x="136" y="106"/>
                    </a:lnTo>
                    <a:lnTo>
                      <a:pt x="149" y="77"/>
                    </a:lnTo>
                    <a:lnTo>
                      <a:pt x="175" y="42"/>
                    </a:lnTo>
                    <a:lnTo>
                      <a:pt x="215" y="0"/>
                    </a:lnTo>
                    <a:lnTo>
                      <a:pt x="204" y="5"/>
                    </a:lnTo>
                    <a:lnTo>
                      <a:pt x="175" y="29"/>
                    </a:lnTo>
                    <a:lnTo>
                      <a:pt x="136" y="62"/>
                    </a:lnTo>
                    <a:lnTo>
                      <a:pt x="93" y="106"/>
                    </a:lnTo>
                    <a:lnTo>
                      <a:pt x="50" y="155"/>
                    </a:lnTo>
                    <a:lnTo>
                      <a:pt x="19" y="207"/>
                    </a:lnTo>
                    <a:lnTo>
                      <a:pt x="0" y="257"/>
                    </a:lnTo>
                    <a:lnTo>
                      <a:pt x="6" y="308"/>
                    </a:lnTo>
                    <a:lnTo>
                      <a:pt x="21" y="341"/>
                    </a:lnTo>
                    <a:lnTo>
                      <a:pt x="43" y="358"/>
                    </a:lnTo>
                    <a:lnTo>
                      <a:pt x="64" y="362"/>
                    </a:lnTo>
                    <a:lnTo>
                      <a:pt x="81" y="362"/>
                    </a:lnTo>
                    <a:lnTo>
                      <a:pt x="91" y="358"/>
                    </a:lnTo>
                    <a:lnTo>
                      <a:pt x="95" y="360"/>
                    </a:lnTo>
                    <a:lnTo>
                      <a:pt x="85" y="374"/>
                    </a:lnTo>
                    <a:lnTo>
                      <a:pt x="64" y="40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21" name="Freeform 162"/>
              <p:cNvSpPr>
                <a:spLocks/>
              </p:cNvSpPr>
              <p:nvPr/>
            </p:nvSpPr>
            <p:spPr bwMode="auto">
              <a:xfrm>
                <a:off x="4446942" y="3207975"/>
                <a:ext cx="66045" cy="111463"/>
              </a:xfrm>
              <a:custGeom>
                <a:avLst/>
                <a:gdLst>
                  <a:gd name="T0" fmla="*/ 64 w 215"/>
                  <a:gd name="T1" fmla="*/ 406 h 413"/>
                  <a:gd name="T2" fmla="*/ 68 w 215"/>
                  <a:gd name="T3" fmla="*/ 406 h 413"/>
                  <a:gd name="T4" fmla="*/ 85 w 215"/>
                  <a:gd name="T5" fmla="*/ 412 h 413"/>
                  <a:gd name="T6" fmla="*/ 104 w 215"/>
                  <a:gd name="T7" fmla="*/ 413 h 413"/>
                  <a:gd name="T8" fmla="*/ 132 w 215"/>
                  <a:gd name="T9" fmla="*/ 412 h 413"/>
                  <a:gd name="T10" fmla="*/ 153 w 215"/>
                  <a:gd name="T11" fmla="*/ 402 h 413"/>
                  <a:gd name="T12" fmla="*/ 170 w 215"/>
                  <a:gd name="T13" fmla="*/ 382 h 413"/>
                  <a:gd name="T14" fmla="*/ 178 w 215"/>
                  <a:gd name="T15" fmla="*/ 348 h 413"/>
                  <a:gd name="T16" fmla="*/ 176 w 215"/>
                  <a:gd name="T17" fmla="*/ 297 h 413"/>
                  <a:gd name="T18" fmla="*/ 163 w 215"/>
                  <a:gd name="T19" fmla="*/ 241 h 413"/>
                  <a:gd name="T20" fmla="*/ 151 w 215"/>
                  <a:gd name="T21" fmla="*/ 198 h 413"/>
                  <a:gd name="T22" fmla="*/ 139 w 215"/>
                  <a:gd name="T23" fmla="*/ 163 h 413"/>
                  <a:gd name="T24" fmla="*/ 136 w 215"/>
                  <a:gd name="T25" fmla="*/ 136 h 413"/>
                  <a:gd name="T26" fmla="*/ 136 w 215"/>
                  <a:gd name="T27" fmla="*/ 107 h 413"/>
                  <a:gd name="T28" fmla="*/ 149 w 215"/>
                  <a:gd name="T29" fmla="*/ 78 h 413"/>
                  <a:gd name="T30" fmla="*/ 174 w 215"/>
                  <a:gd name="T31" fmla="*/ 43 h 413"/>
                  <a:gd name="T32" fmla="*/ 215 w 215"/>
                  <a:gd name="T33" fmla="*/ 0 h 413"/>
                  <a:gd name="T34" fmla="*/ 203 w 215"/>
                  <a:gd name="T35" fmla="*/ 6 h 413"/>
                  <a:gd name="T36" fmla="*/ 174 w 215"/>
                  <a:gd name="T37" fmla="*/ 30 h 413"/>
                  <a:gd name="T38" fmla="*/ 136 w 215"/>
                  <a:gd name="T39" fmla="*/ 62 h 413"/>
                  <a:gd name="T40" fmla="*/ 93 w 215"/>
                  <a:gd name="T41" fmla="*/ 107 h 413"/>
                  <a:gd name="T42" fmla="*/ 50 w 215"/>
                  <a:gd name="T43" fmla="*/ 154 h 413"/>
                  <a:gd name="T44" fmla="*/ 19 w 215"/>
                  <a:gd name="T45" fmla="*/ 206 h 413"/>
                  <a:gd name="T46" fmla="*/ 0 w 215"/>
                  <a:gd name="T47" fmla="*/ 256 h 413"/>
                  <a:gd name="T48" fmla="*/ 6 w 215"/>
                  <a:gd name="T49" fmla="*/ 307 h 413"/>
                  <a:gd name="T50" fmla="*/ 21 w 215"/>
                  <a:gd name="T51" fmla="*/ 342 h 413"/>
                  <a:gd name="T52" fmla="*/ 42 w 215"/>
                  <a:gd name="T53" fmla="*/ 359 h 413"/>
                  <a:gd name="T54" fmla="*/ 64 w 215"/>
                  <a:gd name="T55" fmla="*/ 363 h 413"/>
                  <a:gd name="T56" fmla="*/ 81 w 215"/>
                  <a:gd name="T57" fmla="*/ 361 h 413"/>
                  <a:gd name="T58" fmla="*/ 91 w 215"/>
                  <a:gd name="T59" fmla="*/ 357 h 413"/>
                  <a:gd name="T60" fmla="*/ 95 w 215"/>
                  <a:gd name="T61" fmla="*/ 361 h 413"/>
                  <a:gd name="T62" fmla="*/ 85 w 215"/>
                  <a:gd name="T63" fmla="*/ 375 h 413"/>
                  <a:gd name="T64" fmla="*/ 64 w 215"/>
                  <a:gd name="T65" fmla="*/ 406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413">
                    <a:moveTo>
                      <a:pt x="64" y="406"/>
                    </a:moveTo>
                    <a:lnTo>
                      <a:pt x="68" y="406"/>
                    </a:lnTo>
                    <a:lnTo>
                      <a:pt x="85" y="412"/>
                    </a:lnTo>
                    <a:lnTo>
                      <a:pt x="104" y="413"/>
                    </a:lnTo>
                    <a:lnTo>
                      <a:pt x="132" y="412"/>
                    </a:lnTo>
                    <a:lnTo>
                      <a:pt x="153" y="402"/>
                    </a:lnTo>
                    <a:lnTo>
                      <a:pt x="170" y="382"/>
                    </a:lnTo>
                    <a:lnTo>
                      <a:pt x="178" y="348"/>
                    </a:lnTo>
                    <a:lnTo>
                      <a:pt x="176" y="297"/>
                    </a:lnTo>
                    <a:lnTo>
                      <a:pt x="163" y="241"/>
                    </a:lnTo>
                    <a:lnTo>
                      <a:pt x="151" y="198"/>
                    </a:lnTo>
                    <a:lnTo>
                      <a:pt x="139" y="163"/>
                    </a:lnTo>
                    <a:lnTo>
                      <a:pt x="136" y="136"/>
                    </a:lnTo>
                    <a:lnTo>
                      <a:pt x="136" y="107"/>
                    </a:lnTo>
                    <a:lnTo>
                      <a:pt x="149" y="78"/>
                    </a:lnTo>
                    <a:lnTo>
                      <a:pt x="174" y="43"/>
                    </a:lnTo>
                    <a:lnTo>
                      <a:pt x="215" y="0"/>
                    </a:lnTo>
                    <a:lnTo>
                      <a:pt x="203" y="6"/>
                    </a:lnTo>
                    <a:lnTo>
                      <a:pt x="174" y="30"/>
                    </a:lnTo>
                    <a:lnTo>
                      <a:pt x="136" y="62"/>
                    </a:lnTo>
                    <a:lnTo>
                      <a:pt x="93" y="107"/>
                    </a:lnTo>
                    <a:lnTo>
                      <a:pt x="50" y="154"/>
                    </a:lnTo>
                    <a:lnTo>
                      <a:pt x="19" y="206"/>
                    </a:lnTo>
                    <a:lnTo>
                      <a:pt x="0" y="256"/>
                    </a:lnTo>
                    <a:lnTo>
                      <a:pt x="6" y="307"/>
                    </a:lnTo>
                    <a:lnTo>
                      <a:pt x="21" y="342"/>
                    </a:lnTo>
                    <a:lnTo>
                      <a:pt x="42" y="359"/>
                    </a:lnTo>
                    <a:lnTo>
                      <a:pt x="64" y="363"/>
                    </a:lnTo>
                    <a:lnTo>
                      <a:pt x="81" y="361"/>
                    </a:lnTo>
                    <a:lnTo>
                      <a:pt x="91" y="357"/>
                    </a:lnTo>
                    <a:lnTo>
                      <a:pt x="95" y="361"/>
                    </a:lnTo>
                    <a:lnTo>
                      <a:pt x="85" y="375"/>
                    </a:lnTo>
                    <a:lnTo>
                      <a:pt x="64" y="40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22" name="Freeform 163"/>
              <p:cNvSpPr>
                <a:spLocks/>
              </p:cNvSpPr>
              <p:nvPr/>
            </p:nvSpPr>
            <p:spPr bwMode="auto">
              <a:xfrm>
                <a:off x="4709288" y="3198776"/>
                <a:ext cx="71549" cy="108217"/>
              </a:xfrm>
              <a:custGeom>
                <a:avLst/>
                <a:gdLst>
                  <a:gd name="T0" fmla="*/ 147 w 235"/>
                  <a:gd name="T1" fmla="*/ 400 h 400"/>
                  <a:gd name="T2" fmla="*/ 151 w 235"/>
                  <a:gd name="T3" fmla="*/ 400 h 400"/>
                  <a:gd name="T4" fmla="*/ 169 w 235"/>
                  <a:gd name="T5" fmla="*/ 400 h 400"/>
                  <a:gd name="T6" fmla="*/ 188 w 235"/>
                  <a:gd name="T7" fmla="*/ 398 h 400"/>
                  <a:gd name="T8" fmla="*/ 211 w 235"/>
                  <a:gd name="T9" fmla="*/ 392 h 400"/>
                  <a:gd name="T10" fmla="*/ 225 w 235"/>
                  <a:gd name="T11" fmla="*/ 377 h 400"/>
                  <a:gd name="T12" fmla="*/ 235 w 235"/>
                  <a:gd name="T13" fmla="*/ 355 h 400"/>
                  <a:gd name="T14" fmla="*/ 229 w 235"/>
                  <a:gd name="T15" fmla="*/ 320 h 400"/>
                  <a:gd name="T16" fmla="*/ 207 w 235"/>
                  <a:gd name="T17" fmla="*/ 274 h 400"/>
                  <a:gd name="T18" fmla="*/ 173 w 235"/>
                  <a:gd name="T19" fmla="*/ 223 h 400"/>
                  <a:gd name="T20" fmla="*/ 143 w 235"/>
                  <a:gd name="T21" fmla="*/ 185 h 400"/>
                  <a:gd name="T22" fmla="*/ 120 w 235"/>
                  <a:gd name="T23" fmla="*/ 152 h 400"/>
                  <a:gd name="T24" fmla="*/ 105 w 235"/>
                  <a:gd name="T25" fmla="*/ 127 h 400"/>
                  <a:gd name="T26" fmla="*/ 95 w 235"/>
                  <a:gd name="T27" fmla="*/ 99 h 400"/>
                  <a:gd name="T28" fmla="*/ 99 w 235"/>
                  <a:gd name="T29" fmla="*/ 74 h 400"/>
                  <a:gd name="T30" fmla="*/ 112 w 235"/>
                  <a:gd name="T31" fmla="*/ 41 h 400"/>
                  <a:gd name="T32" fmla="*/ 142 w 235"/>
                  <a:gd name="T33" fmla="*/ 0 h 400"/>
                  <a:gd name="T34" fmla="*/ 132 w 235"/>
                  <a:gd name="T35" fmla="*/ 6 h 400"/>
                  <a:gd name="T36" fmla="*/ 109 w 235"/>
                  <a:gd name="T37" fmla="*/ 28 h 400"/>
                  <a:gd name="T38" fmla="*/ 78 w 235"/>
                  <a:gd name="T39" fmla="*/ 59 h 400"/>
                  <a:gd name="T40" fmla="*/ 47 w 235"/>
                  <a:gd name="T41" fmla="*/ 99 h 400"/>
                  <a:gd name="T42" fmla="*/ 17 w 235"/>
                  <a:gd name="T43" fmla="*/ 144 h 400"/>
                  <a:gd name="T44" fmla="*/ 2 w 235"/>
                  <a:gd name="T45" fmla="*/ 192 h 400"/>
                  <a:gd name="T46" fmla="*/ 0 w 235"/>
                  <a:gd name="T47" fmla="*/ 239 h 400"/>
                  <a:gd name="T48" fmla="*/ 23 w 235"/>
                  <a:gd name="T49" fmla="*/ 286 h 400"/>
                  <a:gd name="T50" fmla="*/ 54 w 235"/>
                  <a:gd name="T51" fmla="*/ 317 h 400"/>
                  <a:gd name="T52" fmla="*/ 87 w 235"/>
                  <a:gd name="T53" fmla="*/ 334 h 400"/>
                  <a:gd name="T54" fmla="*/ 114 w 235"/>
                  <a:gd name="T55" fmla="*/ 342 h 400"/>
                  <a:gd name="T56" fmla="*/ 140 w 235"/>
                  <a:gd name="T57" fmla="*/ 346 h 400"/>
                  <a:gd name="T58" fmla="*/ 153 w 235"/>
                  <a:gd name="T59" fmla="*/ 346 h 400"/>
                  <a:gd name="T60" fmla="*/ 163 w 235"/>
                  <a:gd name="T61" fmla="*/ 353 h 400"/>
                  <a:gd name="T62" fmla="*/ 161 w 235"/>
                  <a:gd name="T63" fmla="*/ 369 h 400"/>
                  <a:gd name="T64" fmla="*/ 147 w 235"/>
                  <a:gd name="T65" fmla="*/ 40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5" h="400">
                    <a:moveTo>
                      <a:pt x="147" y="400"/>
                    </a:moveTo>
                    <a:lnTo>
                      <a:pt x="151" y="400"/>
                    </a:lnTo>
                    <a:lnTo>
                      <a:pt x="169" y="400"/>
                    </a:lnTo>
                    <a:lnTo>
                      <a:pt x="188" y="398"/>
                    </a:lnTo>
                    <a:lnTo>
                      <a:pt x="211" y="392"/>
                    </a:lnTo>
                    <a:lnTo>
                      <a:pt x="225" y="377"/>
                    </a:lnTo>
                    <a:lnTo>
                      <a:pt x="235" y="355"/>
                    </a:lnTo>
                    <a:lnTo>
                      <a:pt x="229" y="320"/>
                    </a:lnTo>
                    <a:lnTo>
                      <a:pt x="207" y="274"/>
                    </a:lnTo>
                    <a:lnTo>
                      <a:pt x="173" y="223"/>
                    </a:lnTo>
                    <a:lnTo>
                      <a:pt x="143" y="185"/>
                    </a:lnTo>
                    <a:lnTo>
                      <a:pt x="120" y="152"/>
                    </a:lnTo>
                    <a:lnTo>
                      <a:pt x="105" y="127"/>
                    </a:lnTo>
                    <a:lnTo>
                      <a:pt x="95" y="99"/>
                    </a:lnTo>
                    <a:lnTo>
                      <a:pt x="99" y="74"/>
                    </a:lnTo>
                    <a:lnTo>
                      <a:pt x="112" y="41"/>
                    </a:lnTo>
                    <a:lnTo>
                      <a:pt x="142" y="0"/>
                    </a:lnTo>
                    <a:lnTo>
                      <a:pt x="132" y="6"/>
                    </a:lnTo>
                    <a:lnTo>
                      <a:pt x="109" y="28"/>
                    </a:lnTo>
                    <a:lnTo>
                      <a:pt x="78" y="59"/>
                    </a:lnTo>
                    <a:lnTo>
                      <a:pt x="47" y="99"/>
                    </a:lnTo>
                    <a:lnTo>
                      <a:pt x="17" y="144"/>
                    </a:lnTo>
                    <a:lnTo>
                      <a:pt x="2" y="192"/>
                    </a:lnTo>
                    <a:lnTo>
                      <a:pt x="0" y="239"/>
                    </a:lnTo>
                    <a:lnTo>
                      <a:pt x="23" y="286"/>
                    </a:lnTo>
                    <a:lnTo>
                      <a:pt x="54" y="317"/>
                    </a:lnTo>
                    <a:lnTo>
                      <a:pt x="87" y="334"/>
                    </a:lnTo>
                    <a:lnTo>
                      <a:pt x="114" y="342"/>
                    </a:lnTo>
                    <a:lnTo>
                      <a:pt x="140" y="346"/>
                    </a:lnTo>
                    <a:lnTo>
                      <a:pt x="153" y="346"/>
                    </a:lnTo>
                    <a:lnTo>
                      <a:pt x="163" y="353"/>
                    </a:lnTo>
                    <a:lnTo>
                      <a:pt x="161" y="369"/>
                    </a:lnTo>
                    <a:lnTo>
                      <a:pt x="147" y="4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23" name="Freeform 164"/>
              <p:cNvSpPr>
                <a:spLocks/>
              </p:cNvSpPr>
              <p:nvPr/>
            </p:nvSpPr>
            <p:spPr bwMode="auto">
              <a:xfrm>
                <a:off x="4581479" y="3145209"/>
                <a:ext cx="69103" cy="119579"/>
              </a:xfrm>
              <a:custGeom>
                <a:avLst/>
                <a:gdLst>
                  <a:gd name="T0" fmla="*/ 140 w 225"/>
                  <a:gd name="T1" fmla="*/ 442 h 442"/>
                  <a:gd name="T2" fmla="*/ 130 w 225"/>
                  <a:gd name="T3" fmla="*/ 440 h 442"/>
                  <a:gd name="T4" fmla="*/ 107 w 225"/>
                  <a:gd name="T5" fmla="*/ 436 h 442"/>
                  <a:gd name="T6" fmla="*/ 76 w 225"/>
                  <a:gd name="T7" fmla="*/ 426 h 442"/>
                  <a:gd name="T8" fmla="*/ 47 w 225"/>
                  <a:gd name="T9" fmla="*/ 413 h 442"/>
                  <a:gd name="T10" fmla="*/ 17 w 225"/>
                  <a:gd name="T11" fmla="*/ 389 h 442"/>
                  <a:gd name="T12" fmla="*/ 2 w 225"/>
                  <a:gd name="T13" fmla="*/ 360 h 442"/>
                  <a:gd name="T14" fmla="*/ 0 w 225"/>
                  <a:gd name="T15" fmla="*/ 322 h 442"/>
                  <a:gd name="T16" fmla="*/ 23 w 225"/>
                  <a:gd name="T17" fmla="*/ 273 h 442"/>
                  <a:gd name="T18" fmla="*/ 54 w 225"/>
                  <a:gd name="T19" fmla="*/ 223 h 442"/>
                  <a:gd name="T20" fmla="*/ 83 w 225"/>
                  <a:gd name="T21" fmla="*/ 184 h 442"/>
                  <a:gd name="T22" fmla="*/ 105 w 225"/>
                  <a:gd name="T23" fmla="*/ 151 h 442"/>
                  <a:gd name="T24" fmla="*/ 122 w 225"/>
                  <a:gd name="T25" fmla="*/ 126 h 442"/>
                  <a:gd name="T26" fmla="*/ 128 w 225"/>
                  <a:gd name="T27" fmla="*/ 99 h 442"/>
                  <a:gd name="T28" fmla="*/ 128 w 225"/>
                  <a:gd name="T29" fmla="*/ 73 h 442"/>
                  <a:gd name="T30" fmla="*/ 112 w 225"/>
                  <a:gd name="T31" fmla="*/ 40 h 442"/>
                  <a:gd name="T32" fmla="*/ 87 w 225"/>
                  <a:gd name="T33" fmla="*/ 0 h 442"/>
                  <a:gd name="T34" fmla="*/ 95 w 225"/>
                  <a:gd name="T35" fmla="*/ 6 h 442"/>
                  <a:gd name="T36" fmla="*/ 118 w 225"/>
                  <a:gd name="T37" fmla="*/ 27 h 442"/>
                  <a:gd name="T38" fmla="*/ 147 w 225"/>
                  <a:gd name="T39" fmla="*/ 60 h 442"/>
                  <a:gd name="T40" fmla="*/ 180 w 225"/>
                  <a:gd name="T41" fmla="*/ 101 h 442"/>
                  <a:gd name="T42" fmla="*/ 206 w 225"/>
                  <a:gd name="T43" fmla="*/ 145 h 442"/>
                  <a:gd name="T44" fmla="*/ 225 w 225"/>
                  <a:gd name="T45" fmla="*/ 194 h 442"/>
                  <a:gd name="T46" fmla="*/ 225 w 225"/>
                  <a:gd name="T47" fmla="*/ 240 h 442"/>
                  <a:gd name="T48" fmla="*/ 206 w 225"/>
                  <a:gd name="T49" fmla="*/ 287 h 442"/>
                  <a:gd name="T50" fmla="*/ 173 w 225"/>
                  <a:gd name="T51" fmla="*/ 320 h 442"/>
                  <a:gd name="T52" fmla="*/ 147 w 225"/>
                  <a:gd name="T53" fmla="*/ 341 h 442"/>
                  <a:gd name="T54" fmla="*/ 130 w 225"/>
                  <a:gd name="T55" fmla="*/ 356 h 442"/>
                  <a:gd name="T56" fmla="*/ 118 w 225"/>
                  <a:gd name="T57" fmla="*/ 368 h 442"/>
                  <a:gd name="T58" fmla="*/ 112 w 225"/>
                  <a:gd name="T59" fmla="*/ 376 h 442"/>
                  <a:gd name="T60" fmla="*/ 114 w 225"/>
                  <a:gd name="T61" fmla="*/ 389 h 442"/>
                  <a:gd name="T62" fmla="*/ 122 w 225"/>
                  <a:gd name="T63" fmla="*/ 409 h 442"/>
                  <a:gd name="T64" fmla="*/ 140 w 225"/>
                  <a:gd name="T65" fmla="*/ 442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5" h="442">
                    <a:moveTo>
                      <a:pt x="140" y="442"/>
                    </a:moveTo>
                    <a:lnTo>
                      <a:pt x="130" y="440"/>
                    </a:lnTo>
                    <a:lnTo>
                      <a:pt x="107" y="436"/>
                    </a:lnTo>
                    <a:lnTo>
                      <a:pt x="76" y="426"/>
                    </a:lnTo>
                    <a:lnTo>
                      <a:pt x="47" y="413"/>
                    </a:lnTo>
                    <a:lnTo>
                      <a:pt x="17" y="389"/>
                    </a:lnTo>
                    <a:lnTo>
                      <a:pt x="2" y="360"/>
                    </a:lnTo>
                    <a:lnTo>
                      <a:pt x="0" y="322"/>
                    </a:lnTo>
                    <a:lnTo>
                      <a:pt x="23" y="273"/>
                    </a:lnTo>
                    <a:lnTo>
                      <a:pt x="54" y="223"/>
                    </a:lnTo>
                    <a:lnTo>
                      <a:pt x="83" y="184"/>
                    </a:lnTo>
                    <a:lnTo>
                      <a:pt x="105" y="151"/>
                    </a:lnTo>
                    <a:lnTo>
                      <a:pt x="122" y="126"/>
                    </a:lnTo>
                    <a:lnTo>
                      <a:pt x="128" y="99"/>
                    </a:lnTo>
                    <a:lnTo>
                      <a:pt x="128" y="73"/>
                    </a:lnTo>
                    <a:lnTo>
                      <a:pt x="112" y="40"/>
                    </a:lnTo>
                    <a:lnTo>
                      <a:pt x="87" y="0"/>
                    </a:lnTo>
                    <a:lnTo>
                      <a:pt x="95" y="6"/>
                    </a:lnTo>
                    <a:lnTo>
                      <a:pt x="118" y="27"/>
                    </a:lnTo>
                    <a:lnTo>
                      <a:pt x="147" y="60"/>
                    </a:lnTo>
                    <a:lnTo>
                      <a:pt x="180" y="101"/>
                    </a:lnTo>
                    <a:lnTo>
                      <a:pt x="206" y="145"/>
                    </a:lnTo>
                    <a:lnTo>
                      <a:pt x="225" y="194"/>
                    </a:lnTo>
                    <a:lnTo>
                      <a:pt x="225" y="240"/>
                    </a:lnTo>
                    <a:lnTo>
                      <a:pt x="206" y="287"/>
                    </a:lnTo>
                    <a:lnTo>
                      <a:pt x="173" y="320"/>
                    </a:lnTo>
                    <a:lnTo>
                      <a:pt x="147" y="341"/>
                    </a:lnTo>
                    <a:lnTo>
                      <a:pt x="130" y="356"/>
                    </a:lnTo>
                    <a:lnTo>
                      <a:pt x="118" y="368"/>
                    </a:lnTo>
                    <a:lnTo>
                      <a:pt x="112" y="376"/>
                    </a:lnTo>
                    <a:lnTo>
                      <a:pt x="114" y="389"/>
                    </a:lnTo>
                    <a:lnTo>
                      <a:pt x="122" y="409"/>
                    </a:lnTo>
                    <a:lnTo>
                      <a:pt x="140" y="44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24" name="Freeform 165"/>
              <p:cNvSpPr>
                <a:spLocks/>
              </p:cNvSpPr>
              <p:nvPr/>
            </p:nvSpPr>
            <p:spPr bwMode="auto">
              <a:xfrm>
                <a:off x="3953439" y="3214468"/>
                <a:ext cx="68491" cy="119038"/>
              </a:xfrm>
              <a:custGeom>
                <a:avLst/>
                <a:gdLst>
                  <a:gd name="T0" fmla="*/ 140 w 225"/>
                  <a:gd name="T1" fmla="*/ 440 h 440"/>
                  <a:gd name="T2" fmla="*/ 130 w 225"/>
                  <a:gd name="T3" fmla="*/ 438 h 440"/>
                  <a:gd name="T4" fmla="*/ 107 w 225"/>
                  <a:gd name="T5" fmla="*/ 434 h 440"/>
                  <a:gd name="T6" fmla="*/ 76 w 225"/>
                  <a:gd name="T7" fmla="*/ 424 h 440"/>
                  <a:gd name="T8" fmla="*/ 47 w 225"/>
                  <a:gd name="T9" fmla="*/ 411 h 440"/>
                  <a:gd name="T10" fmla="*/ 18 w 225"/>
                  <a:gd name="T11" fmla="*/ 387 h 440"/>
                  <a:gd name="T12" fmla="*/ 2 w 225"/>
                  <a:gd name="T13" fmla="*/ 358 h 440"/>
                  <a:gd name="T14" fmla="*/ 0 w 225"/>
                  <a:gd name="T15" fmla="*/ 320 h 440"/>
                  <a:gd name="T16" fmla="*/ 24 w 225"/>
                  <a:gd name="T17" fmla="*/ 271 h 440"/>
                  <a:gd name="T18" fmla="*/ 55 w 225"/>
                  <a:gd name="T19" fmla="*/ 221 h 440"/>
                  <a:gd name="T20" fmla="*/ 84 w 225"/>
                  <a:gd name="T21" fmla="*/ 184 h 440"/>
                  <a:gd name="T22" fmla="*/ 105 w 225"/>
                  <a:gd name="T23" fmla="*/ 151 h 440"/>
                  <a:gd name="T24" fmla="*/ 122 w 225"/>
                  <a:gd name="T25" fmla="*/ 126 h 440"/>
                  <a:gd name="T26" fmla="*/ 128 w 225"/>
                  <a:gd name="T27" fmla="*/ 99 h 440"/>
                  <a:gd name="T28" fmla="*/ 128 w 225"/>
                  <a:gd name="T29" fmla="*/ 73 h 440"/>
                  <a:gd name="T30" fmla="*/ 113 w 225"/>
                  <a:gd name="T31" fmla="*/ 40 h 440"/>
                  <a:gd name="T32" fmla="*/ 88 w 225"/>
                  <a:gd name="T33" fmla="*/ 0 h 440"/>
                  <a:gd name="T34" fmla="*/ 95 w 225"/>
                  <a:gd name="T35" fmla="*/ 5 h 440"/>
                  <a:gd name="T36" fmla="*/ 119 w 225"/>
                  <a:gd name="T37" fmla="*/ 27 h 440"/>
                  <a:gd name="T38" fmla="*/ 148 w 225"/>
                  <a:gd name="T39" fmla="*/ 58 h 440"/>
                  <a:gd name="T40" fmla="*/ 181 w 225"/>
                  <a:gd name="T41" fmla="*/ 99 h 440"/>
                  <a:gd name="T42" fmla="*/ 206 w 225"/>
                  <a:gd name="T43" fmla="*/ 143 h 440"/>
                  <a:gd name="T44" fmla="*/ 225 w 225"/>
                  <a:gd name="T45" fmla="*/ 192 h 440"/>
                  <a:gd name="T46" fmla="*/ 225 w 225"/>
                  <a:gd name="T47" fmla="*/ 238 h 440"/>
                  <a:gd name="T48" fmla="*/ 206 w 225"/>
                  <a:gd name="T49" fmla="*/ 285 h 440"/>
                  <a:gd name="T50" fmla="*/ 173 w 225"/>
                  <a:gd name="T51" fmla="*/ 318 h 440"/>
                  <a:gd name="T52" fmla="*/ 148 w 225"/>
                  <a:gd name="T53" fmla="*/ 341 h 440"/>
                  <a:gd name="T54" fmla="*/ 130 w 225"/>
                  <a:gd name="T55" fmla="*/ 356 h 440"/>
                  <a:gd name="T56" fmla="*/ 119 w 225"/>
                  <a:gd name="T57" fmla="*/ 368 h 440"/>
                  <a:gd name="T58" fmla="*/ 113 w 225"/>
                  <a:gd name="T59" fmla="*/ 376 h 440"/>
                  <a:gd name="T60" fmla="*/ 115 w 225"/>
                  <a:gd name="T61" fmla="*/ 389 h 440"/>
                  <a:gd name="T62" fmla="*/ 122 w 225"/>
                  <a:gd name="T63" fmla="*/ 409 h 440"/>
                  <a:gd name="T64" fmla="*/ 140 w 225"/>
                  <a:gd name="T65" fmla="*/ 44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5" h="440">
                    <a:moveTo>
                      <a:pt x="140" y="440"/>
                    </a:moveTo>
                    <a:lnTo>
                      <a:pt x="130" y="438"/>
                    </a:lnTo>
                    <a:lnTo>
                      <a:pt x="107" y="434"/>
                    </a:lnTo>
                    <a:lnTo>
                      <a:pt x="76" y="424"/>
                    </a:lnTo>
                    <a:lnTo>
                      <a:pt x="47" y="411"/>
                    </a:lnTo>
                    <a:lnTo>
                      <a:pt x="18" y="387"/>
                    </a:lnTo>
                    <a:lnTo>
                      <a:pt x="2" y="358"/>
                    </a:lnTo>
                    <a:lnTo>
                      <a:pt x="0" y="320"/>
                    </a:lnTo>
                    <a:lnTo>
                      <a:pt x="24" y="271"/>
                    </a:lnTo>
                    <a:lnTo>
                      <a:pt x="55" y="221"/>
                    </a:lnTo>
                    <a:lnTo>
                      <a:pt x="84" y="184"/>
                    </a:lnTo>
                    <a:lnTo>
                      <a:pt x="105" y="151"/>
                    </a:lnTo>
                    <a:lnTo>
                      <a:pt x="122" y="126"/>
                    </a:lnTo>
                    <a:lnTo>
                      <a:pt x="128" y="99"/>
                    </a:lnTo>
                    <a:lnTo>
                      <a:pt x="128" y="73"/>
                    </a:lnTo>
                    <a:lnTo>
                      <a:pt x="113" y="40"/>
                    </a:lnTo>
                    <a:lnTo>
                      <a:pt x="88" y="0"/>
                    </a:lnTo>
                    <a:lnTo>
                      <a:pt x="95" y="5"/>
                    </a:lnTo>
                    <a:lnTo>
                      <a:pt x="119" y="27"/>
                    </a:lnTo>
                    <a:lnTo>
                      <a:pt x="148" y="58"/>
                    </a:lnTo>
                    <a:lnTo>
                      <a:pt x="181" y="99"/>
                    </a:lnTo>
                    <a:lnTo>
                      <a:pt x="206" y="143"/>
                    </a:lnTo>
                    <a:lnTo>
                      <a:pt x="225" y="192"/>
                    </a:lnTo>
                    <a:lnTo>
                      <a:pt x="225" y="238"/>
                    </a:lnTo>
                    <a:lnTo>
                      <a:pt x="206" y="285"/>
                    </a:lnTo>
                    <a:lnTo>
                      <a:pt x="173" y="318"/>
                    </a:lnTo>
                    <a:lnTo>
                      <a:pt x="148" y="341"/>
                    </a:lnTo>
                    <a:lnTo>
                      <a:pt x="130" y="356"/>
                    </a:lnTo>
                    <a:lnTo>
                      <a:pt x="119" y="368"/>
                    </a:lnTo>
                    <a:lnTo>
                      <a:pt x="113" y="376"/>
                    </a:lnTo>
                    <a:lnTo>
                      <a:pt x="115" y="389"/>
                    </a:lnTo>
                    <a:lnTo>
                      <a:pt x="122" y="409"/>
                    </a:lnTo>
                    <a:lnTo>
                      <a:pt x="140" y="4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25" name="Freeform 166"/>
              <p:cNvSpPr>
                <a:spLocks/>
              </p:cNvSpPr>
              <p:nvPr/>
            </p:nvSpPr>
            <p:spPr bwMode="auto">
              <a:xfrm>
                <a:off x="4597990" y="3196071"/>
                <a:ext cx="34246" cy="48156"/>
              </a:xfrm>
              <a:custGeom>
                <a:avLst/>
                <a:gdLst>
                  <a:gd name="T0" fmla="*/ 43 w 113"/>
                  <a:gd name="T1" fmla="*/ 176 h 176"/>
                  <a:gd name="T2" fmla="*/ 43 w 113"/>
                  <a:gd name="T3" fmla="*/ 172 h 176"/>
                  <a:gd name="T4" fmla="*/ 43 w 113"/>
                  <a:gd name="T5" fmla="*/ 168 h 176"/>
                  <a:gd name="T6" fmla="*/ 45 w 113"/>
                  <a:gd name="T7" fmla="*/ 159 h 176"/>
                  <a:gd name="T8" fmla="*/ 49 w 113"/>
                  <a:gd name="T9" fmla="*/ 149 h 176"/>
                  <a:gd name="T10" fmla="*/ 53 w 113"/>
                  <a:gd name="T11" fmla="*/ 136 h 176"/>
                  <a:gd name="T12" fmla="*/ 60 w 113"/>
                  <a:gd name="T13" fmla="*/ 124 h 176"/>
                  <a:gd name="T14" fmla="*/ 68 w 113"/>
                  <a:gd name="T15" fmla="*/ 110 h 176"/>
                  <a:gd name="T16" fmla="*/ 80 w 113"/>
                  <a:gd name="T17" fmla="*/ 99 h 176"/>
                  <a:gd name="T18" fmla="*/ 88 w 113"/>
                  <a:gd name="T19" fmla="*/ 85 h 176"/>
                  <a:gd name="T20" fmla="*/ 97 w 113"/>
                  <a:gd name="T21" fmla="*/ 75 h 176"/>
                  <a:gd name="T22" fmla="*/ 103 w 113"/>
                  <a:gd name="T23" fmla="*/ 64 h 176"/>
                  <a:gd name="T24" fmla="*/ 111 w 113"/>
                  <a:gd name="T25" fmla="*/ 56 h 176"/>
                  <a:gd name="T26" fmla="*/ 111 w 113"/>
                  <a:gd name="T27" fmla="*/ 44 h 176"/>
                  <a:gd name="T28" fmla="*/ 113 w 113"/>
                  <a:gd name="T29" fmla="*/ 33 h 176"/>
                  <a:gd name="T30" fmla="*/ 111 w 113"/>
                  <a:gd name="T31" fmla="*/ 17 h 176"/>
                  <a:gd name="T32" fmla="*/ 107 w 113"/>
                  <a:gd name="T33" fmla="*/ 0 h 176"/>
                  <a:gd name="T34" fmla="*/ 97 w 113"/>
                  <a:gd name="T35" fmla="*/ 2 h 176"/>
                  <a:gd name="T36" fmla="*/ 78 w 113"/>
                  <a:gd name="T37" fmla="*/ 13 h 176"/>
                  <a:gd name="T38" fmla="*/ 53 w 113"/>
                  <a:gd name="T39" fmla="*/ 31 h 176"/>
                  <a:gd name="T40" fmla="*/ 28 w 113"/>
                  <a:gd name="T41" fmla="*/ 56 h 176"/>
                  <a:gd name="T42" fmla="*/ 8 w 113"/>
                  <a:gd name="T43" fmla="*/ 81 h 176"/>
                  <a:gd name="T44" fmla="*/ 0 w 113"/>
                  <a:gd name="T45" fmla="*/ 112 h 176"/>
                  <a:gd name="T46" fmla="*/ 10 w 113"/>
                  <a:gd name="T47" fmla="*/ 143 h 176"/>
                  <a:gd name="T48" fmla="*/ 43 w 113"/>
                  <a:gd name="T49" fmla="*/ 17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3" h="176">
                    <a:moveTo>
                      <a:pt x="43" y="176"/>
                    </a:moveTo>
                    <a:lnTo>
                      <a:pt x="43" y="172"/>
                    </a:lnTo>
                    <a:lnTo>
                      <a:pt x="43" y="168"/>
                    </a:lnTo>
                    <a:lnTo>
                      <a:pt x="45" y="159"/>
                    </a:lnTo>
                    <a:lnTo>
                      <a:pt x="49" y="149"/>
                    </a:lnTo>
                    <a:lnTo>
                      <a:pt x="53" y="136"/>
                    </a:lnTo>
                    <a:lnTo>
                      <a:pt x="60" y="124"/>
                    </a:lnTo>
                    <a:lnTo>
                      <a:pt x="68" y="110"/>
                    </a:lnTo>
                    <a:lnTo>
                      <a:pt x="80" y="99"/>
                    </a:lnTo>
                    <a:lnTo>
                      <a:pt x="88" y="85"/>
                    </a:lnTo>
                    <a:lnTo>
                      <a:pt x="97" y="75"/>
                    </a:lnTo>
                    <a:lnTo>
                      <a:pt x="103" y="64"/>
                    </a:lnTo>
                    <a:lnTo>
                      <a:pt x="111" y="56"/>
                    </a:lnTo>
                    <a:lnTo>
                      <a:pt x="111" y="44"/>
                    </a:lnTo>
                    <a:lnTo>
                      <a:pt x="113" y="33"/>
                    </a:lnTo>
                    <a:lnTo>
                      <a:pt x="111" y="17"/>
                    </a:lnTo>
                    <a:lnTo>
                      <a:pt x="107" y="0"/>
                    </a:lnTo>
                    <a:lnTo>
                      <a:pt x="97" y="2"/>
                    </a:lnTo>
                    <a:lnTo>
                      <a:pt x="78" y="13"/>
                    </a:lnTo>
                    <a:lnTo>
                      <a:pt x="53" y="31"/>
                    </a:lnTo>
                    <a:lnTo>
                      <a:pt x="28" y="56"/>
                    </a:lnTo>
                    <a:lnTo>
                      <a:pt x="8" y="81"/>
                    </a:lnTo>
                    <a:lnTo>
                      <a:pt x="0" y="112"/>
                    </a:lnTo>
                    <a:lnTo>
                      <a:pt x="10" y="143"/>
                    </a:lnTo>
                    <a:lnTo>
                      <a:pt x="43" y="176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26" name="Freeform 167"/>
              <p:cNvSpPr>
                <a:spLocks/>
              </p:cNvSpPr>
              <p:nvPr/>
            </p:nvSpPr>
            <p:spPr bwMode="auto">
              <a:xfrm>
                <a:off x="4728857" y="3249097"/>
                <a:ext cx="34857" cy="42205"/>
              </a:xfrm>
              <a:custGeom>
                <a:avLst/>
                <a:gdLst>
                  <a:gd name="T0" fmla="*/ 114 w 114"/>
                  <a:gd name="T1" fmla="*/ 155 h 155"/>
                  <a:gd name="T2" fmla="*/ 109 w 114"/>
                  <a:gd name="T3" fmla="*/ 147 h 155"/>
                  <a:gd name="T4" fmla="*/ 97 w 114"/>
                  <a:gd name="T5" fmla="*/ 130 h 155"/>
                  <a:gd name="T6" fmla="*/ 91 w 114"/>
                  <a:gd name="T7" fmla="*/ 118 h 155"/>
                  <a:gd name="T8" fmla="*/ 85 w 114"/>
                  <a:gd name="T9" fmla="*/ 106 h 155"/>
                  <a:gd name="T10" fmla="*/ 81 w 114"/>
                  <a:gd name="T11" fmla="*/ 95 h 155"/>
                  <a:gd name="T12" fmla="*/ 81 w 114"/>
                  <a:gd name="T13" fmla="*/ 85 h 155"/>
                  <a:gd name="T14" fmla="*/ 79 w 114"/>
                  <a:gd name="T15" fmla="*/ 73 h 155"/>
                  <a:gd name="T16" fmla="*/ 78 w 114"/>
                  <a:gd name="T17" fmla="*/ 64 h 155"/>
                  <a:gd name="T18" fmla="*/ 76 w 114"/>
                  <a:gd name="T19" fmla="*/ 52 h 155"/>
                  <a:gd name="T20" fmla="*/ 74 w 114"/>
                  <a:gd name="T21" fmla="*/ 44 h 155"/>
                  <a:gd name="T22" fmla="*/ 66 w 114"/>
                  <a:gd name="T23" fmla="*/ 35 h 155"/>
                  <a:gd name="T24" fmla="*/ 56 w 114"/>
                  <a:gd name="T25" fmla="*/ 25 h 155"/>
                  <a:gd name="T26" fmla="*/ 41 w 114"/>
                  <a:gd name="T27" fmla="*/ 11 h 155"/>
                  <a:gd name="T28" fmla="*/ 23 w 114"/>
                  <a:gd name="T29" fmla="*/ 0 h 155"/>
                  <a:gd name="T30" fmla="*/ 19 w 114"/>
                  <a:gd name="T31" fmla="*/ 4 h 155"/>
                  <a:gd name="T32" fmla="*/ 12 w 114"/>
                  <a:gd name="T33" fmla="*/ 15 h 155"/>
                  <a:gd name="T34" fmla="*/ 2 w 114"/>
                  <a:gd name="T35" fmla="*/ 33 h 155"/>
                  <a:gd name="T36" fmla="*/ 0 w 114"/>
                  <a:gd name="T37" fmla="*/ 58 h 155"/>
                  <a:gd name="T38" fmla="*/ 4 w 114"/>
                  <a:gd name="T39" fmla="*/ 81 h 155"/>
                  <a:gd name="T40" fmla="*/ 21 w 114"/>
                  <a:gd name="T41" fmla="*/ 108 h 155"/>
                  <a:gd name="T42" fmla="*/ 56 w 114"/>
                  <a:gd name="T43" fmla="*/ 131 h 155"/>
                  <a:gd name="T44" fmla="*/ 114 w 114"/>
                  <a:gd name="T45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4" h="155">
                    <a:moveTo>
                      <a:pt x="114" y="155"/>
                    </a:moveTo>
                    <a:lnTo>
                      <a:pt x="109" y="147"/>
                    </a:lnTo>
                    <a:lnTo>
                      <a:pt x="97" y="130"/>
                    </a:lnTo>
                    <a:lnTo>
                      <a:pt x="91" y="118"/>
                    </a:lnTo>
                    <a:lnTo>
                      <a:pt x="85" y="106"/>
                    </a:lnTo>
                    <a:lnTo>
                      <a:pt x="81" y="95"/>
                    </a:lnTo>
                    <a:lnTo>
                      <a:pt x="81" y="85"/>
                    </a:lnTo>
                    <a:lnTo>
                      <a:pt x="79" y="73"/>
                    </a:lnTo>
                    <a:lnTo>
                      <a:pt x="78" y="64"/>
                    </a:lnTo>
                    <a:lnTo>
                      <a:pt x="76" y="52"/>
                    </a:lnTo>
                    <a:lnTo>
                      <a:pt x="74" y="44"/>
                    </a:lnTo>
                    <a:lnTo>
                      <a:pt x="66" y="35"/>
                    </a:lnTo>
                    <a:lnTo>
                      <a:pt x="56" y="25"/>
                    </a:lnTo>
                    <a:lnTo>
                      <a:pt x="41" y="11"/>
                    </a:lnTo>
                    <a:lnTo>
                      <a:pt x="23" y="0"/>
                    </a:lnTo>
                    <a:lnTo>
                      <a:pt x="19" y="4"/>
                    </a:lnTo>
                    <a:lnTo>
                      <a:pt x="12" y="15"/>
                    </a:lnTo>
                    <a:lnTo>
                      <a:pt x="2" y="33"/>
                    </a:lnTo>
                    <a:lnTo>
                      <a:pt x="0" y="58"/>
                    </a:lnTo>
                    <a:lnTo>
                      <a:pt x="4" y="81"/>
                    </a:lnTo>
                    <a:lnTo>
                      <a:pt x="21" y="108"/>
                    </a:lnTo>
                    <a:lnTo>
                      <a:pt x="56" y="131"/>
                    </a:lnTo>
                    <a:lnTo>
                      <a:pt x="114" y="155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27" name="Freeform 168"/>
              <p:cNvSpPr>
                <a:spLocks/>
              </p:cNvSpPr>
              <p:nvPr/>
            </p:nvSpPr>
            <p:spPr bwMode="auto">
              <a:xfrm>
                <a:off x="4909870" y="3232864"/>
                <a:ext cx="23849" cy="41663"/>
              </a:xfrm>
              <a:custGeom>
                <a:avLst/>
                <a:gdLst>
                  <a:gd name="T0" fmla="*/ 74 w 78"/>
                  <a:gd name="T1" fmla="*/ 153 h 153"/>
                  <a:gd name="T2" fmla="*/ 70 w 78"/>
                  <a:gd name="T3" fmla="*/ 145 h 153"/>
                  <a:gd name="T4" fmla="*/ 66 w 78"/>
                  <a:gd name="T5" fmla="*/ 129 h 153"/>
                  <a:gd name="T6" fmla="*/ 64 w 78"/>
                  <a:gd name="T7" fmla="*/ 118 h 153"/>
                  <a:gd name="T8" fmla="*/ 64 w 78"/>
                  <a:gd name="T9" fmla="*/ 106 h 153"/>
                  <a:gd name="T10" fmla="*/ 64 w 78"/>
                  <a:gd name="T11" fmla="*/ 95 h 153"/>
                  <a:gd name="T12" fmla="*/ 70 w 78"/>
                  <a:gd name="T13" fmla="*/ 83 h 153"/>
                  <a:gd name="T14" fmla="*/ 72 w 78"/>
                  <a:gd name="T15" fmla="*/ 71 h 153"/>
                  <a:gd name="T16" fmla="*/ 76 w 78"/>
                  <a:gd name="T17" fmla="*/ 62 h 153"/>
                  <a:gd name="T18" fmla="*/ 76 w 78"/>
                  <a:gd name="T19" fmla="*/ 52 h 153"/>
                  <a:gd name="T20" fmla="*/ 78 w 78"/>
                  <a:gd name="T21" fmla="*/ 44 h 153"/>
                  <a:gd name="T22" fmla="*/ 76 w 78"/>
                  <a:gd name="T23" fmla="*/ 34 h 153"/>
                  <a:gd name="T24" fmla="*/ 70 w 78"/>
                  <a:gd name="T25" fmla="*/ 25 h 153"/>
                  <a:gd name="T26" fmla="*/ 63 w 78"/>
                  <a:gd name="T27" fmla="*/ 11 h 153"/>
                  <a:gd name="T28" fmla="*/ 51 w 78"/>
                  <a:gd name="T29" fmla="*/ 0 h 153"/>
                  <a:gd name="T30" fmla="*/ 45 w 78"/>
                  <a:gd name="T31" fmla="*/ 3 h 153"/>
                  <a:gd name="T32" fmla="*/ 33 w 78"/>
                  <a:gd name="T33" fmla="*/ 15 h 153"/>
                  <a:gd name="T34" fmla="*/ 18 w 78"/>
                  <a:gd name="T35" fmla="*/ 32 h 153"/>
                  <a:gd name="T36" fmla="*/ 6 w 78"/>
                  <a:gd name="T37" fmla="*/ 58 h 153"/>
                  <a:gd name="T38" fmla="*/ 0 w 78"/>
                  <a:gd name="T39" fmla="*/ 81 h 153"/>
                  <a:gd name="T40" fmla="*/ 8 w 78"/>
                  <a:gd name="T41" fmla="*/ 106 h 153"/>
                  <a:gd name="T42" fmla="*/ 30 w 78"/>
                  <a:gd name="T43" fmla="*/ 129 h 153"/>
                  <a:gd name="T44" fmla="*/ 74 w 78"/>
                  <a:gd name="T4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8" h="153">
                    <a:moveTo>
                      <a:pt x="74" y="153"/>
                    </a:moveTo>
                    <a:lnTo>
                      <a:pt x="70" y="145"/>
                    </a:lnTo>
                    <a:lnTo>
                      <a:pt x="66" y="129"/>
                    </a:lnTo>
                    <a:lnTo>
                      <a:pt x="64" y="118"/>
                    </a:lnTo>
                    <a:lnTo>
                      <a:pt x="64" y="106"/>
                    </a:lnTo>
                    <a:lnTo>
                      <a:pt x="64" y="95"/>
                    </a:lnTo>
                    <a:lnTo>
                      <a:pt x="70" y="83"/>
                    </a:lnTo>
                    <a:lnTo>
                      <a:pt x="72" y="71"/>
                    </a:lnTo>
                    <a:lnTo>
                      <a:pt x="76" y="62"/>
                    </a:lnTo>
                    <a:lnTo>
                      <a:pt x="76" y="52"/>
                    </a:lnTo>
                    <a:lnTo>
                      <a:pt x="78" y="44"/>
                    </a:lnTo>
                    <a:lnTo>
                      <a:pt x="76" y="34"/>
                    </a:lnTo>
                    <a:lnTo>
                      <a:pt x="70" y="25"/>
                    </a:lnTo>
                    <a:lnTo>
                      <a:pt x="63" y="11"/>
                    </a:lnTo>
                    <a:lnTo>
                      <a:pt x="51" y="0"/>
                    </a:lnTo>
                    <a:lnTo>
                      <a:pt x="45" y="3"/>
                    </a:lnTo>
                    <a:lnTo>
                      <a:pt x="33" y="15"/>
                    </a:lnTo>
                    <a:lnTo>
                      <a:pt x="18" y="32"/>
                    </a:lnTo>
                    <a:lnTo>
                      <a:pt x="6" y="58"/>
                    </a:lnTo>
                    <a:lnTo>
                      <a:pt x="0" y="81"/>
                    </a:lnTo>
                    <a:lnTo>
                      <a:pt x="8" y="106"/>
                    </a:lnTo>
                    <a:lnTo>
                      <a:pt x="30" y="129"/>
                    </a:lnTo>
                    <a:lnTo>
                      <a:pt x="74" y="153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28" name="Freeform 169"/>
              <p:cNvSpPr>
                <a:spLocks/>
              </p:cNvSpPr>
              <p:nvPr/>
            </p:nvSpPr>
            <p:spPr bwMode="auto">
              <a:xfrm>
                <a:off x="4461008" y="3259919"/>
                <a:ext cx="23238" cy="41122"/>
              </a:xfrm>
              <a:custGeom>
                <a:avLst/>
                <a:gdLst>
                  <a:gd name="T0" fmla="*/ 74 w 78"/>
                  <a:gd name="T1" fmla="*/ 154 h 154"/>
                  <a:gd name="T2" fmla="*/ 70 w 78"/>
                  <a:gd name="T3" fmla="*/ 146 h 154"/>
                  <a:gd name="T4" fmla="*/ 66 w 78"/>
                  <a:gd name="T5" fmla="*/ 128 h 154"/>
                  <a:gd name="T6" fmla="*/ 64 w 78"/>
                  <a:gd name="T7" fmla="*/ 117 h 154"/>
                  <a:gd name="T8" fmla="*/ 64 w 78"/>
                  <a:gd name="T9" fmla="*/ 105 h 154"/>
                  <a:gd name="T10" fmla="*/ 64 w 78"/>
                  <a:gd name="T11" fmla="*/ 93 h 154"/>
                  <a:gd name="T12" fmla="*/ 70 w 78"/>
                  <a:gd name="T13" fmla="*/ 84 h 154"/>
                  <a:gd name="T14" fmla="*/ 72 w 78"/>
                  <a:gd name="T15" fmla="*/ 72 h 154"/>
                  <a:gd name="T16" fmla="*/ 76 w 78"/>
                  <a:gd name="T17" fmla="*/ 62 h 154"/>
                  <a:gd name="T18" fmla="*/ 76 w 78"/>
                  <a:gd name="T19" fmla="*/ 53 h 154"/>
                  <a:gd name="T20" fmla="*/ 78 w 78"/>
                  <a:gd name="T21" fmla="*/ 45 h 154"/>
                  <a:gd name="T22" fmla="*/ 76 w 78"/>
                  <a:gd name="T23" fmla="*/ 33 h 154"/>
                  <a:gd name="T24" fmla="*/ 70 w 78"/>
                  <a:gd name="T25" fmla="*/ 24 h 154"/>
                  <a:gd name="T26" fmla="*/ 62 w 78"/>
                  <a:gd name="T27" fmla="*/ 12 h 154"/>
                  <a:gd name="T28" fmla="*/ 51 w 78"/>
                  <a:gd name="T29" fmla="*/ 0 h 154"/>
                  <a:gd name="T30" fmla="*/ 45 w 78"/>
                  <a:gd name="T31" fmla="*/ 4 h 154"/>
                  <a:gd name="T32" fmla="*/ 33 w 78"/>
                  <a:gd name="T33" fmla="*/ 16 h 154"/>
                  <a:gd name="T34" fmla="*/ 18 w 78"/>
                  <a:gd name="T35" fmla="*/ 33 h 154"/>
                  <a:gd name="T36" fmla="*/ 6 w 78"/>
                  <a:gd name="T37" fmla="*/ 59 h 154"/>
                  <a:gd name="T38" fmla="*/ 0 w 78"/>
                  <a:gd name="T39" fmla="*/ 82 h 154"/>
                  <a:gd name="T40" fmla="*/ 8 w 78"/>
                  <a:gd name="T41" fmla="*/ 107 h 154"/>
                  <a:gd name="T42" fmla="*/ 29 w 78"/>
                  <a:gd name="T43" fmla="*/ 130 h 154"/>
                  <a:gd name="T44" fmla="*/ 74 w 78"/>
                  <a:gd name="T45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8" h="154">
                    <a:moveTo>
                      <a:pt x="74" y="154"/>
                    </a:moveTo>
                    <a:lnTo>
                      <a:pt x="70" y="146"/>
                    </a:lnTo>
                    <a:lnTo>
                      <a:pt x="66" y="128"/>
                    </a:lnTo>
                    <a:lnTo>
                      <a:pt x="64" y="117"/>
                    </a:lnTo>
                    <a:lnTo>
                      <a:pt x="64" y="105"/>
                    </a:lnTo>
                    <a:lnTo>
                      <a:pt x="64" y="93"/>
                    </a:lnTo>
                    <a:lnTo>
                      <a:pt x="70" y="84"/>
                    </a:lnTo>
                    <a:lnTo>
                      <a:pt x="72" y="72"/>
                    </a:lnTo>
                    <a:lnTo>
                      <a:pt x="76" y="62"/>
                    </a:lnTo>
                    <a:lnTo>
                      <a:pt x="76" y="53"/>
                    </a:lnTo>
                    <a:lnTo>
                      <a:pt x="78" y="45"/>
                    </a:lnTo>
                    <a:lnTo>
                      <a:pt x="76" y="33"/>
                    </a:lnTo>
                    <a:lnTo>
                      <a:pt x="70" y="24"/>
                    </a:lnTo>
                    <a:lnTo>
                      <a:pt x="62" y="12"/>
                    </a:lnTo>
                    <a:lnTo>
                      <a:pt x="51" y="0"/>
                    </a:lnTo>
                    <a:lnTo>
                      <a:pt x="45" y="4"/>
                    </a:lnTo>
                    <a:lnTo>
                      <a:pt x="33" y="16"/>
                    </a:lnTo>
                    <a:lnTo>
                      <a:pt x="18" y="33"/>
                    </a:lnTo>
                    <a:lnTo>
                      <a:pt x="6" y="59"/>
                    </a:lnTo>
                    <a:lnTo>
                      <a:pt x="0" y="82"/>
                    </a:lnTo>
                    <a:lnTo>
                      <a:pt x="8" y="107"/>
                    </a:lnTo>
                    <a:lnTo>
                      <a:pt x="29" y="130"/>
                    </a:lnTo>
                    <a:lnTo>
                      <a:pt x="74" y="154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29" name="Freeform 170"/>
              <p:cNvSpPr>
                <a:spLocks/>
              </p:cNvSpPr>
              <p:nvPr/>
            </p:nvSpPr>
            <p:spPr bwMode="auto">
              <a:xfrm>
                <a:off x="4283664" y="3244227"/>
                <a:ext cx="49534" cy="50862"/>
              </a:xfrm>
              <a:custGeom>
                <a:avLst/>
                <a:gdLst>
                  <a:gd name="T0" fmla="*/ 163 w 163"/>
                  <a:gd name="T1" fmla="*/ 188 h 188"/>
                  <a:gd name="T2" fmla="*/ 160 w 163"/>
                  <a:gd name="T3" fmla="*/ 184 h 188"/>
                  <a:gd name="T4" fmla="*/ 154 w 163"/>
                  <a:gd name="T5" fmla="*/ 179 h 188"/>
                  <a:gd name="T6" fmla="*/ 144 w 163"/>
                  <a:gd name="T7" fmla="*/ 169 h 188"/>
                  <a:gd name="T8" fmla="*/ 136 w 163"/>
                  <a:gd name="T9" fmla="*/ 159 h 188"/>
                  <a:gd name="T10" fmla="*/ 127 w 163"/>
                  <a:gd name="T11" fmla="*/ 144 h 188"/>
                  <a:gd name="T12" fmla="*/ 117 w 163"/>
                  <a:gd name="T13" fmla="*/ 130 h 188"/>
                  <a:gd name="T14" fmla="*/ 109 w 163"/>
                  <a:gd name="T15" fmla="*/ 115 h 188"/>
                  <a:gd name="T16" fmla="*/ 105 w 163"/>
                  <a:gd name="T17" fmla="*/ 101 h 188"/>
                  <a:gd name="T18" fmla="*/ 101 w 163"/>
                  <a:gd name="T19" fmla="*/ 86 h 188"/>
                  <a:gd name="T20" fmla="*/ 99 w 163"/>
                  <a:gd name="T21" fmla="*/ 74 h 188"/>
                  <a:gd name="T22" fmla="*/ 94 w 163"/>
                  <a:gd name="T23" fmla="*/ 62 h 188"/>
                  <a:gd name="T24" fmla="*/ 88 w 163"/>
                  <a:gd name="T25" fmla="*/ 53 h 188"/>
                  <a:gd name="T26" fmla="*/ 76 w 163"/>
                  <a:gd name="T27" fmla="*/ 39 h 188"/>
                  <a:gd name="T28" fmla="*/ 63 w 163"/>
                  <a:gd name="T29" fmla="*/ 27 h 188"/>
                  <a:gd name="T30" fmla="*/ 41 w 163"/>
                  <a:gd name="T31" fmla="*/ 14 h 188"/>
                  <a:gd name="T32" fmla="*/ 16 w 163"/>
                  <a:gd name="T33" fmla="*/ 0 h 188"/>
                  <a:gd name="T34" fmla="*/ 12 w 163"/>
                  <a:gd name="T35" fmla="*/ 6 h 188"/>
                  <a:gd name="T36" fmla="*/ 6 w 163"/>
                  <a:gd name="T37" fmla="*/ 24 h 188"/>
                  <a:gd name="T38" fmla="*/ 0 w 163"/>
                  <a:gd name="T39" fmla="*/ 47 h 188"/>
                  <a:gd name="T40" fmla="*/ 4 w 163"/>
                  <a:gd name="T41" fmla="*/ 78 h 188"/>
                  <a:gd name="T42" fmla="*/ 14 w 163"/>
                  <a:gd name="T43" fmla="*/ 109 h 188"/>
                  <a:gd name="T44" fmla="*/ 43 w 163"/>
                  <a:gd name="T45" fmla="*/ 140 h 188"/>
                  <a:gd name="T46" fmla="*/ 90 w 163"/>
                  <a:gd name="T47" fmla="*/ 167 h 188"/>
                  <a:gd name="T48" fmla="*/ 163 w 163"/>
                  <a:gd name="T49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88">
                    <a:moveTo>
                      <a:pt x="163" y="188"/>
                    </a:moveTo>
                    <a:lnTo>
                      <a:pt x="160" y="184"/>
                    </a:lnTo>
                    <a:lnTo>
                      <a:pt x="154" y="179"/>
                    </a:lnTo>
                    <a:lnTo>
                      <a:pt x="144" y="169"/>
                    </a:lnTo>
                    <a:lnTo>
                      <a:pt x="136" y="159"/>
                    </a:lnTo>
                    <a:lnTo>
                      <a:pt x="127" y="144"/>
                    </a:lnTo>
                    <a:lnTo>
                      <a:pt x="117" y="130"/>
                    </a:lnTo>
                    <a:lnTo>
                      <a:pt x="109" y="115"/>
                    </a:lnTo>
                    <a:lnTo>
                      <a:pt x="105" y="101"/>
                    </a:lnTo>
                    <a:lnTo>
                      <a:pt x="101" y="86"/>
                    </a:lnTo>
                    <a:lnTo>
                      <a:pt x="99" y="74"/>
                    </a:lnTo>
                    <a:lnTo>
                      <a:pt x="94" y="62"/>
                    </a:lnTo>
                    <a:lnTo>
                      <a:pt x="88" y="53"/>
                    </a:lnTo>
                    <a:lnTo>
                      <a:pt x="76" y="39"/>
                    </a:lnTo>
                    <a:lnTo>
                      <a:pt x="63" y="27"/>
                    </a:lnTo>
                    <a:lnTo>
                      <a:pt x="41" y="14"/>
                    </a:lnTo>
                    <a:lnTo>
                      <a:pt x="16" y="0"/>
                    </a:lnTo>
                    <a:lnTo>
                      <a:pt x="12" y="6"/>
                    </a:lnTo>
                    <a:lnTo>
                      <a:pt x="6" y="24"/>
                    </a:lnTo>
                    <a:lnTo>
                      <a:pt x="0" y="47"/>
                    </a:lnTo>
                    <a:lnTo>
                      <a:pt x="4" y="78"/>
                    </a:lnTo>
                    <a:lnTo>
                      <a:pt x="14" y="109"/>
                    </a:lnTo>
                    <a:lnTo>
                      <a:pt x="43" y="140"/>
                    </a:lnTo>
                    <a:lnTo>
                      <a:pt x="90" y="167"/>
                    </a:lnTo>
                    <a:lnTo>
                      <a:pt x="163" y="188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30" name="Freeform 171"/>
              <p:cNvSpPr>
                <a:spLocks/>
              </p:cNvSpPr>
              <p:nvPr/>
            </p:nvSpPr>
            <p:spPr bwMode="auto">
              <a:xfrm>
                <a:off x="4120998" y="3265329"/>
                <a:ext cx="50145" cy="50862"/>
              </a:xfrm>
              <a:custGeom>
                <a:avLst/>
                <a:gdLst>
                  <a:gd name="T0" fmla="*/ 163 w 163"/>
                  <a:gd name="T1" fmla="*/ 188 h 188"/>
                  <a:gd name="T2" fmla="*/ 159 w 163"/>
                  <a:gd name="T3" fmla="*/ 184 h 188"/>
                  <a:gd name="T4" fmla="*/ 153 w 163"/>
                  <a:gd name="T5" fmla="*/ 178 h 188"/>
                  <a:gd name="T6" fmla="*/ 144 w 163"/>
                  <a:gd name="T7" fmla="*/ 168 h 188"/>
                  <a:gd name="T8" fmla="*/ 136 w 163"/>
                  <a:gd name="T9" fmla="*/ 159 h 188"/>
                  <a:gd name="T10" fmla="*/ 124 w 163"/>
                  <a:gd name="T11" fmla="*/ 143 h 188"/>
                  <a:gd name="T12" fmla="*/ 115 w 163"/>
                  <a:gd name="T13" fmla="*/ 130 h 188"/>
                  <a:gd name="T14" fmla="*/ 107 w 163"/>
                  <a:gd name="T15" fmla="*/ 114 h 188"/>
                  <a:gd name="T16" fmla="*/ 103 w 163"/>
                  <a:gd name="T17" fmla="*/ 101 h 188"/>
                  <a:gd name="T18" fmla="*/ 99 w 163"/>
                  <a:gd name="T19" fmla="*/ 85 h 188"/>
                  <a:gd name="T20" fmla="*/ 97 w 163"/>
                  <a:gd name="T21" fmla="*/ 73 h 188"/>
                  <a:gd name="T22" fmla="*/ 91 w 163"/>
                  <a:gd name="T23" fmla="*/ 62 h 188"/>
                  <a:gd name="T24" fmla="*/ 85 w 163"/>
                  <a:gd name="T25" fmla="*/ 52 h 188"/>
                  <a:gd name="T26" fmla="*/ 74 w 163"/>
                  <a:gd name="T27" fmla="*/ 39 h 188"/>
                  <a:gd name="T28" fmla="*/ 62 w 163"/>
                  <a:gd name="T29" fmla="*/ 27 h 188"/>
                  <a:gd name="T30" fmla="*/ 41 w 163"/>
                  <a:gd name="T31" fmla="*/ 13 h 188"/>
                  <a:gd name="T32" fmla="*/ 16 w 163"/>
                  <a:gd name="T33" fmla="*/ 0 h 188"/>
                  <a:gd name="T34" fmla="*/ 12 w 163"/>
                  <a:gd name="T35" fmla="*/ 4 h 188"/>
                  <a:gd name="T36" fmla="*/ 6 w 163"/>
                  <a:gd name="T37" fmla="*/ 21 h 188"/>
                  <a:gd name="T38" fmla="*/ 0 w 163"/>
                  <a:gd name="T39" fmla="*/ 46 h 188"/>
                  <a:gd name="T40" fmla="*/ 2 w 163"/>
                  <a:gd name="T41" fmla="*/ 77 h 188"/>
                  <a:gd name="T42" fmla="*/ 14 w 163"/>
                  <a:gd name="T43" fmla="*/ 108 h 188"/>
                  <a:gd name="T44" fmla="*/ 43 w 163"/>
                  <a:gd name="T45" fmla="*/ 139 h 188"/>
                  <a:gd name="T46" fmla="*/ 89 w 163"/>
                  <a:gd name="T47" fmla="*/ 166 h 188"/>
                  <a:gd name="T48" fmla="*/ 163 w 163"/>
                  <a:gd name="T49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88">
                    <a:moveTo>
                      <a:pt x="163" y="188"/>
                    </a:moveTo>
                    <a:lnTo>
                      <a:pt x="159" y="184"/>
                    </a:lnTo>
                    <a:lnTo>
                      <a:pt x="153" y="178"/>
                    </a:lnTo>
                    <a:lnTo>
                      <a:pt x="144" y="168"/>
                    </a:lnTo>
                    <a:lnTo>
                      <a:pt x="136" y="159"/>
                    </a:lnTo>
                    <a:lnTo>
                      <a:pt x="124" y="143"/>
                    </a:lnTo>
                    <a:lnTo>
                      <a:pt x="115" y="130"/>
                    </a:lnTo>
                    <a:lnTo>
                      <a:pt x="107" y="114"/>
                    </a:lnTo>
                    <a:lnTo>
                      <a:pt x="103" y="101"/>
                    </a:lnTo>
                    <a:lnTo>
                      <a:pt x="99" y="85"/>
                    </a:lnTo>
                    <a:lnTo>
                      <a:pt x="97" y="73"/>
                    </a:lnTo>
                    <a:lnTo>
                      <a:pt x="91" y="62"/>
                    </a:lnTo>
                    <a:lnTo>
                      <a:pt x="85" y="52"/>
                    </a:lnTo>
                    <a:lnTo>
                      <a:pt x="74" y="39"/>
                    </a:lnTo>
                    <a:lnTo>
                      <a:pt x="62" y="27"/>
                    </a:lnTo>
                    <a:lnTo>
                      <a:pt x="41" y="13"/>
                    </a:lnTo>
                    <a:lnTo>
                      <a:pt x="16" y="0"/>
                    </a:lnTo>
                    <a:lnTo>
                      <a:pt x="12" y="4"/>
                    </a:lnTo>
                    <a:lnTo>
                      <a:pt x="6" y="21"/>
                    </a:lnTo>
                    <a:lnTo>
                      <a:pt x="0" y="46"/>
                    </a:lnTo>
                    <a:lnTo>
                      <a:pt x="2" y="77"/>
                    </a:lnTo>
                    <a:lnTo>
                      <a:pt x="14" y="108"/>
                    </a:lnTo>
                    <a:lnTo>
                      <a:pt x="43" y="139"/>
                    </a:lnTo>
                    <a:lnTo>
                      <a:pt x="89" y="166"/>
                    </a:lnTo>
                    <a:lnTo>
                      <a:pt x="163" y="188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31" name="Freeform 172"/>
              <p:cNvSpPr>
                <a:spLocks/>
              </p:cNvSpPr>
              <p:nvPr/>
            </p:nvSpPr>
            <p:spPr bwMode="auto">
              <a:xfrm>
                <a:off x="3962612" y="3260460"/>
                <a:ext cx="42807" cy="54108"/>
              </a:xfrm>
              <a:custGeom>
                <a:avLst/>
                <a:gdLst>
                  <a:gd name="T0" fmla="*/ 33 w 140"/>
                  <a:gd name="T1" fmla="*/ 202 h 202"/>
                  <a:gd name="T2" fmla="*/ 33 w 140"/>
                  <a:gd name="T3" fmla="*/ 198 h 202"/>
                  <a:gd name="T4" fmla="*/ 39 w 140"/>
                  <a:gd name="T5" fmla="*/ 190 h 202"/>
                  <a:gd name="T6" fmla="*/ 47 w 140"/>
                  <a:gd name="T7" fmla="*/ 179 h 202"/>
                  <a:gd name="T8" fmla="*/ 58 w 140"/>
                  <a:gd name="T9" fmla="*/ 167 h 202"/>
                  <a:gd name="T10" fmla="*/ 70 w 140"/>
                  <a:gd name="T11" fmla="*/ 150 h 202"/>
                  <a:gd name="T12" fmla="*/ 84 w 140"/>
                  <a:gd name="T13" fmla="*/ 132 h 202"/>
                  <a:gd name="T14" fmla="*/ 99 w 140"/>
                  <a:gd name="T15" fmla="*/ 115 h 202"/>
                  <a:gd name="T16" fmla="*/ 117 w 140"/>
                  <a:gd name="T17" fmla="*/ 97 h 202"/>
                  <a:gd name="T18" fmla="*/ 128 w 140"/>
                  <a:gd name="T19" fmla="*/ 80 h 202"/>
                  <a:gd name="T20" fmla="*/ 136 w 140"/>
                  <a:gd name="T21" fmla="*/ 68 h 202"/>
                  <a:gd name="T22" fmla="*/ 138 w 140"/>
                  <a:gd name="T23" fmla="*/ 59 h 202"/>
                  <a:gd name="T24" fmla="*/ 140 w 140"/>
                  <a:gd name="T25" fmla="*/ 51 h 202"/>
                  <a:gd name="T26" fmla="*/ 138 w 140"/>
                  <a:gd name="T27" fmla="*/ 41 h 202"/>
                  <a:gd name="T28" fmla="*/ 134 w 140"/>
                  <a:gd name="T29" fmla="*/ 31 h 202"/>
                  <a:gd name="T30" fmla="*/ 130 w 140"/>
                  <a:gd name="T31" fmla="*/ 18 h 202"/>
                  <a:gd name="T32" fmla="*/ 126 w 140"/>
                  <a:gd name="T33" fmla="*/ 0 h 202"/>
                  <a:gd name="T34" fmla="*/ 117 w 140"/>
                  <a:gd name="T35" fmla="*/ 6 h 202"/>
                  <a:gd name="T36" fmla="*/ 95 w 140"/>
                  <a:gd name="T37" fmla="*/ 24 h 202"/>
                  <a:gd name="T38" fmla="*/ 66 w 140"/>
                  <a:gd name="T39" fmla="*/ 49 h 202"/>
                  <a:gd name="T40" fmla="*/ 39 w 140"/>
                  <a:gd name="T41" fmla="*/ 80 h 202"/>
                  <a:gd name="T42" fmla="*/ 14 w 140"/>
                  <a:gd name="T43" fmla="*/ 113 h 202"/>
                  <a:gd name="T44" fmla="*/ 0 w 140"/>
                  <a:gd name="T45" fmla="*/ 146 h 202"/>
                  <a:gd name="T46" fmla="*/ 4 w 140"/>
                  <a:gd name="T47" fmla="*/ 177 h 202"/>
                  <a:gd name="T48" fmla="*/ 33 w 140"/>
                  <a:gd name="T49" fmla="*/ 20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0" h="202">
                    <a:moveTo>
                      <a:pt x="33" y="202"/>
                    </a:moveTo>
                    <a:lnTo>
                      <a:pt x="33" y="198"/>
                    </a:lnTo>
                    <a:lnTo>
                      <a:pt x="39" y="190"/>
                    </a:lnTo>
                    <a:lnTo>
                      <a:pt x="47" y="179"/>
                    </a:lnTo>
                    <a:lnTo>
                      <a:pt x="58" y="167"/>
                    </a:lnTo>
                    <a:lnTo>
                      <a:pt x="70" y="150"/>
                    </a:lnTo>
                    <a:lnTo>
                      <a:pt x="84" y="132"/>
                    </a:lnTo>
                    <a:lnTo>
                      <a:pt x="99" y="115"/>
                    </a:lnTo>
                    <a:lnTo>
                      <a:pt x="117" y="97"/>
                    </a:lnTo>
                    <a:lnTo>
                      <a:pt x="128" y="80"/>
                    </a:lnTo>
                    <a:lnTo>
                      <a:pt x="136" y="68"/>
                    </a:lnTo>
                    <a:lnTo>
                      <a:pt x="138" y="59"/>
                    </a:lnTo>
                    <a:lnTo>
                      <a:pt x="140" y="51"/>
                    </a:lnTo>
                    <a:lnTo>
                      <a:pt x="138" y="41"/>
                    </a:lnTo>
                    <a:lnTo>
                      <a:pt x="134" y="31"/>
                    </a:lnTo>
                    <a:lnTo>
                      <a:pt x="130" y="18"/>
                    </a:lnTo>
                    <a:lnTo>
                      <a:pt x="126" y="0"/>
                    </a:lnTo>
                    <a:lnTo>
                      <a:pt x="117" y="6"/>
                    </a:lnTo>
                    <a:lnTo>
                      <a:pt x="95" y="24"/>
                    </a:lnTo>
                    <a:lnTo>
                      <a:pt x="66" y="49"/>
                    </a:lnTo>
                    <a:lnTo>
                      <a:pt x="39" y="80"/>
                    </a:lnTo>
                    <a:lnTo>
                      <a:pt x="14" y="113"/>
                    </a:lnTo>
                    <a:lnTo>
                      <a:pt x="0" y="146"/>
                    </a:lnTo>
                    <a:lnTo>
                      <a:pt x="4" y="177"/>
                    </a:lnTo>
                    <a:lnTo>
                      <a:pt x="33" y="202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32" name="Freeform 173"/>
              <p:cNvSpPr>
                <a:spLocks/>
              </p:cNvSpPr>
              <p:nvPr/>
            </p:nvSpPr>
            <p:spPr bwMode="auto">
              <a:xfrm>
                <a:off x="5068867" y="3246933"/>
                <a:ext cx="28130" cy="42745"/>
              </a:xfrm>
              <a:custGeom>
                <a:avLst/>
                <a:gdLst>
                  <a:gd name="T0" fmla="*/ 93 w 93"/>
                  <a:gd name="T1" fmla="*/ 157 h 157"/>
                  <a:gd name="T2" fmla="*/ 87 w 93"/>
                  <a:gd name="T3" fmla="*/ 149 h 157"/>
                  <a:gd name="T4" fmla="*/ 80 w 93"/>
                  <a:gd name="T5" fmla="*/ 132 h 157"/>
                  <a:gd name="T6" fmla="*/ 74 w 93"/>
                  <a:gd name="T7" fmla="*/ 120 h 157"/>
                  <a:gd name="T8" fmla="*/ 72 w 93"/>
                  <a:gd name="T9" fmla="*/ 108 h 157"/>
                  <a:gd name="T10" fmla="*/ 68 w 93"/>
                  <a:gd name="T11" fmla="*/ 97 h 157"/>
                  <a:gd name="T12" fmla="*/ 70 w 93"/>
                  <a:gd name="T13" fmla="*/ 85 h 157"/>
                  <a:gd name="T14" fmla="*/ 70 w 93"/>
                  <a:gd name="T15" fmla="*/ 74 h 157"/>
                  <a:gd name="T16" fmla="*/ 70 w 93"/>
                  <a:gd name="T17" fmla="*/ 64 h 157"/>
                  <a:gd name="T18" fmla="*/ 68 w 93"/>
                  <a:gd name="T19" fmla="*/ 52 h 157"/>
                  <a:gd name="T20" fmla="*/ 66 w 93"/>
                  <a:gd name="T21" fmla="*/ 44 h 157"/>
                  <a:gd name="T22" fmla="*/ 60 w 93"/>
                  <a:gd name="T23" fmla="*/ 35 h 157"/>
                  <a:gd name="T24" fmla="*/ 53 w 93"/>
                  <a:gd name="T25" fmla="*/ 25 h 157"/>
                  <a:gd name="T26" fmla="*/ 41 w 93"/>
                  <a:gd name="T27" fmla="*/ 12 h 157"/>
                  <a:gd name="T28" fmla="*/ 25 w 93"/>
                  <a:gd name="T29" fmla="*/ 0 h 157"/>
                  <a:gd name="T30" fmla="*/ 22 w 93"/>
                  <a:gd name="T31" fmla="*/ 4 h 157"/>
                  <a:gd name="T32" fmla="*/ 12 w 93"/>
                  <a:gd name="T33" fmla="*/ 15 h 157"/>
                  <a:gd name="T34" fmla="*/ 2 w 93"/>
                  <a:gd name="T35" fmla="*/ 33 h 157"/>
                  <a:gd name="T36" fmla="*/ 0 w 93"/>
                  <a:gd name="T37" fmla="*/ 58 h 157"/>
                  <a:gd name="T38" fmla="*/ 0 w 93"/>
                  <a:gd name="T39" fmla="*/ 83 h 157"/>
                  <a:gd name="T40" fmla="*/ 14 w 93"/>
                  <a:gd name="T41" fmla="*/ 110 h 157"/>
                  <a:gd name="T42" fmla="*/ 43 w 93"/>
                  <a:gd name="T43" fmla="*/ 134 h 157"/>
                  <a:gd name="T44" fmla="*/ 93 w 93"/>
                  <a:gd name="T4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3" h="157">
                    <a:moveTo>
                      <a:pt x="93" y="157"/>
                    </a:moveTo>
                    <a:lnTo>
                      <a:pt x="87" y="149"/>
                    </a:lnTo>
                    <a:lnTo>
                      <a:pt x="80" y="132"/>
                    </a:lnTo>
                    <a:lnTo>
                      <a:pt x="74" y="120"/>
                    </a:lnTo>
                    <a:lnTo>
                      <a:pt x="72" y="108"/>
                    </a:lnTo>
                    <a:lnTo>
                      <a:pt x="68" y="97"/>
                    </a:lnTo>
                    <a:lnTo>
                      <a:pt x="70" y="85"/>
                    </a:lnTo>
                    <a:lnTo>
                      <a:pt x="70" y="74"/>
                    </a:lnTo>
                    <a:lnTo>
                      <a:pt x="70" y="64"/>
                    </a:lnTo>
                    <a:lnTo>
                      <a:pt x="68" y="52"/>
                    </a:lnTo>
                    <a:lnTo>
                      <a:pt x="66" y="44"/>
                    </a:lnTo>
                    <a:lnTo>
                      <a:pt x="60" y="35"/>
                    </a:lnTo>
                    <a:lnTo>
                      <a:pt x="53" y="25"/>
                    </a:lnTo>
                    <a:lnTo>
                      <a:pt x="41" y="12"/>
                    </a:lnTo>
                    <a:lnTo>
                      <a:pt x="25" y="0"/>
                    </a:lnTo>
                    <a:lnTo>
                      <a:pt x="22" y="4"/>
                    </a:lnTo>
                    <a:lnTo>
                      <a:pt x="12" y="15"/>
                    </a:lnTo>
                    <a:lnTo>
                      <a:pt x="2" y="33"/>
                    </a:lnTo>
                    <a:lnTo>
                      <a:pt x="0" y="58"/>
                    </a:lnTo>
                    <a:lnTo>
                      <a:pt x="0" y="83"/>
                    </a:lnTo>
                    <a:lnTo>
                      <a:pt x="14" y="110"/>
                    </a:lnTo>
                    <a:lnTo>
                      <a:pt x="43" y="134"/>
                    </a:lnTo>
                    <a:lnTo>
                      <a:pt x="93" y="157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33" name="Freeform 174"/>
              <p:cNvSpPr>
                <a:spLocks/>
              </p:cNvSpPr>
              <p:nvPr/>
            </p:nvSpPr>
            <p:spPr bwMode="auto">
              <a:xfrm>
                <a:off x="5220526" y="3249097"/>
                <a:ext cx="42807" cy="58437"/>
              </a:xfrm>
              <a:custGeom>
                <a:avLst/>
                <a:gdLst>
                  <a:gd name="T0" fmla="*/ 139 w 139"/>
                  <a:gd name="T1" fmla="*/ 215 h 215"/>
                  <a:gd name="T2" fmla="*/ 135 w 139"/>
                  <a:gd name="T3" fmla="*/ 211 h 215"/>
                  <a:gd name="T4" fmla="*/ 132 w 139"/>
                  <a:gd name="T5" fmla="*/ 205 h 215"/>
                  <a:gd name="T6" fmla="*/ 126 w 139"/>
                  <a:gd name="T7" fmla="*/ 194 h 215"/>
                  <a:gd name="T8" fmla="*/ 120 w 139"/>
                  <a:gd name="T9" fmla="*/ 182 h 215"/>
                  <a:gd name="T10" fmla="*/ 112 w 139"/>
                  <a:gd name="T11" fmla="*/ 164 h 215"/>
                  <a:gd name="T12" fmla="*/ 106 w 139"/>
                  <a:gd name="T13" fmla="*/ 149 h 215"/>
                  <a:gd name="T14" fmla="*/ 101 w 139"/>
                  <a:gd name="T15" fmla="*/ 133 h 215"/>
                  <a:gd name="T16" fmla="*/ 102 w 139"/>
                  <a:gd name="T17" fmla="*/ 118 h 215"/>
                  <a:gd name="T18" fmla="*/ 102 w 139"/>
                  <a:gd name="T19" fmla="*/ 100 h 215"/>
                  <a:gd name="T20" fmla="*/ 102 w 139"/>
                  <a:gd name="T21" fmla="*/ 89 h 215"/>
                  <a:gd name="T22" fmla="*/ 101 w 139"/>
                  <a:gd name="T23" fmla="*/ 75 h 215"/>
                  <a:gd name="T24" fmla="*/ 99 w 139"/>
                  <a:gd name="T25" fmla="*/ 64 h 215"/>
                  <a:gd name="T26" fmla="*/ 91 w 139"/>
                  <a:gd name="T27" fmla="*/ 48 h 215"/>
                  <a:gd name="T28" fmla="*/ 79 w 139"/>
                  <a:gd name="T29" fmla="*/ 35 h 215"/>
                  <a:gd name="T30" fmla="*/ 62 w 139"/>
                  <a:gd name="T31" fmla="*/ 17 h 215"/>
                  <a:gd name="T32" fmla="*/ 38 w 139"/>
                  <a:gd name="T33" fmla="*/ 0 h 215"/>
                  <a:gd name="T34" fmla="*/ 31 w 139"/>
                  <a:gd name="T35" fmla="*/ 5 h 215"/>
                  <a:gd name="T36" fmla="*/ 19 w 139"/>
                  <a:gd name="T37" fmla="*/ 23 h 215"/>
                  <a:gd name="T38" fmla="*/ 6 w 139"/>
                  <a:gd name="T39" fmla="*/ 48 h 215"/>
                  <a:gd name="T40" fmla="*/ 0 w 139"/>
                  <a:gd name="T41" fmla="*/ 81 h 215"/>
                  <a:gd name="T42" fmla="*/ 2 w 139"/>
                  <a:gd name="T43" fmla="*/ 114 h 215"/>
                  <a:gd name="T44" fmla="*/ 23 w 139"/>
                  <a:gd name="T45" fmla="*/ 151 h 215"/>
                  <a:gd name="T46" fmla="*/ 66 w 139"/>
                  <a:gd name="T47" fmla="*/ 184 h 215"/>
                  <a:gd name="T48" fmla="*/ 139 w 139"/>
                  <a:gd name="T49" fmla="*/ 21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9" h="215">
                    <a:moveTo>
                      <a:pt x="139" y="215"/>
                    </a:moveTo>
                    <a:lnTo>
                      <a:pt x="135" y="211"/>
                    </a:lnTo>
                    <a:lnTo>
                      <a:pt x="132" y="205"/>
                    </a:lnTo>
                    <a:lnTo>
                      <a:pt x="126" y="194"/>
                    </a:lnTo>
                    <a:lnTo>
                      <a:pt x="120" y="182"/>
                    </a:lnTo>
                    <a:lnTo>
                      <a:pt x="112" y="164"/>
                    </a:lnTo>
                    <a:lnTo>
                      <a:pt x="106" y="149"/>
                    </a:lnTo>
                    <a:lnTo>
                      <a:pt x="101" y="133"/>
                    </a:lnTo>
                    <a:lnTo>
                      <a:pt x="102" y="118"/>
                    </a:lnTo>
                    <a:lnTo>
                      <a:pt x="102" y="100"/>
                    </a:lnTo>
                    <a:lnTo>
                      <a:pt x="102" y="89"/>
                    </a:lnTo>
                    <a:lnTo>
                      <a:pt x="101" y="75"/>
                    </a:lnTo>
                    <a:lnTo>
                      <a:pt x="99" y="64"/>
                    </a:lnTo>
                    <a:lnTo>
                      <a:pt x="91" y="48"/>
                    </a:lnTo>
                    <a:lnTo>
                      <a:pt x="79" y="35"/>
                    </a:lnTo>
                    <a:lnTo>
                      <a:pt x="62" y="17"/>
                    </a:lnTo>
                    <a:lnTo>
                      <a:pt x="38" y="0"/>
                    </a:lnTo>
                    <a:lnTo>
                      <a:pt x="31" y="5"/>
                    </a:lnTo>
                    <a:lnTo>
                      <a:pt x="19" y="23"/>
                    </a:lnTo>
                    <a:lnTo>
                      <a:pt x="6" y="48"/>
                    </a:lnTo>
                    <a:lnTo>
                      <a:pt x="0" y="81"/>
                    </a:lnTo>
                    <a:lnTo>
                      <a:pt x="2" y="114"/>
                    </a:lnTo>
                    <a:lnTo>
                      <a:pt x="23" y="151"/>
                    </a:lnTo>
                    <a:lnTo>
                      <a:pt x="66" y="184"/>
                    </a:lnTo>
                    <a:lnTo>
                      <a:pt x="139" y="215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</p:grpSp>
        <p:grpSp>
          <p:nvGrpSpPr>
            <p:cNvPr id="174" name="קבוצה 173"/>
            <p:cNvGrpSpPr/>
            <p:nvPr/>
          </p:nvGrpSpPr>
          <p:grpSpPr>
            <a:xfrm>
              <a:off x="7344272" y="2996952"/>
              <a:ext cx="1799728" cy="1580505"/>
              <a:chOff x="7344272" y="2996952"/>
              <a:chExt cx="1799728" cy="1580505"/>
            </a:xfrm>
          </p:grpSpPr>
          <p:sp>
            <p:nvSpPr>
              <p:cNvPr id="1035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7344272" y="2996952"/>
                <a:ext cx="1799728" cy="1580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36" name="Rectangle 5"/>
              <p:cNvSpPr>
                <a:spLocks noChangeArrowheads="1"/>
              </p:cNvSpPr>
              <p:nvPr/>
            </p:nvSpPr>
            <p:spPr bwMode="auto">
              <a:xfrm>
                <a:off x="7351610" y="3002904"/>
                <a:ext cx="1779548" cy="157401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37" name="Freeform 6"/>
              <p:cNvSpPr>
                <a:spLocks/>
              </p:cNvSpPr>
              <p:nvPr/>
            </p:nvSpPr>
            <p:spPr bwMode="auto">
              <a:xfrm>
                <a:off x="7406648" y="3042944"/>
                <a:ext cx="1666415" cy="1496096"/>
              </a:xfrm>
              <a:custGeom>
                <a:avLst/>
                <a:gdLst>
                  <a:gd name="T0" fmla="*/ 81 w 5449"/>
                  <a:gd name="T1" fmla="*/ 0 h 5529"/>
                  <a:gd name="T2" fmla="*/ 2944 w 5449"/>
                  <a:gd name="T3" fmla="*/ 27 h 5529"/>
                  <a:gd name="T4" fmla="*/ 3054 w 5449"/>
                  <a:gd name="T5" fmla="*/ 0 h 5529"/>
                  <a:gd name="T6" fmla="*/ 5422 w 5449"/>
                  <a:gd name="T7" fmla="*/ 54 h 5529"/>
                  <a:gd name="T8" fmla="*/ 5449 w 5449"/>
                  <a:gd name="T9" fmla="*/ 5529 h 5529"/>
                  <a:gd name="T10" fmla="*/ 2147 w 5449"/>
                  <a:gd name="T11" fmla="*/ 5502 h 5529"/>
                  <a:gd name="T12" fmla="*/ 2090 w 5449"/>
                  <a:gd name="T13" fmla="*/ 5392 h 5529"/>
                  <a:gd name="T14" fmla="*/ 27 w 5449"/>
                  <a:gd name="T15" fmla="*/ 5529 h 5529"/>
                  <a:gd name="T16" fmla="*/ 81 w 5449"/>
                  <a:gd name="T17" fmla="*/ 3383 h 5529"/>
                  <a:gd name="T18" fmla="*/ 0 w 5449"/>
                  <a:gd name="T19" fmla="*/ 3466 h 5529"/>
                  <a:gd name="T20" fmla="*/ 81 w 5449"/>
                  <a:gd name="T21" fmla="*/ 0 h 5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49" h="5529">
                    <a:moveTo>
                      <a:pt x="81" y="0"/>
                    </a:moveTo>
                    <a:lnTo>
                      <a:pt x="2944" y="27"/>
                    </a:lnTo>
                    <a:lnTo>
                      <a:pt x="3054" y="0"/>
                    </a:lnTo>
                    <a:lnTo>
                      <a:pt x="5422" y="54"/>
                    </a:lnTo>
                    <a:lnTo>
                      <a:pt x="5449" y="5529"/>
                    </a:lnTo>
                    <a:lnTo>
                      <a:pt x="2147" y="5502"/>
                    </a:lnTo>
                    <a:lnTo>
                      <a:pt x="2090" y="5392"/>
                    </a:lnTo>
                    <a:lnTo>
                      <a:pt x="27" y="5529"/>
                    </a:lnTo>
                    <a:lnTo>
                      <a:pt x="81" y="3383"/>
                    </a:lnTo>
                    <a:lnTo>
                      <a:pt x="0" y="3466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39" name="Freeform 8"/>
              <p:cNvSpPr>
                <a:spLocks noEditPoints="1"/>
              </p:cNvSpPr>
              <p:nvPr/>
            </p:nvSpPr>
            <p:spPr bwMode="auto">
              <a:xfrm>
                <a:off x="7508162" y="3087854"/>
                <a:ext cx="1551447" cy="1409523"/>
              </a:xfrm>
              <a:custGeom>
                <a:avLst/>
                <a:gdLst>
                  <a:gd name="T0" fmla="*/ 4259 w 5076"/>
                  <a:gd name="T1" fmla="*/ 4634 h 5210"/>
                  <a:gd name="T2" fmla="*/ 3466 w 5076"/>
                  <a:gd name="T3" fmla="*/ 4489 h 5210"/>
                  <a:gd name="T4" fmla="*/ 2834 w 5076"/>
                  <a:gd name="T5" fmla="*/ 3618 h 5210"/>
                  <a:gd name="T6" fmla="*/ 4967 w 5076"/>
                  <a:gd name="T7" fmla="*/ 3186 h 5210"/>
                  <a:gd name="T8" fmla="*/ 4833 w 5076"/>
                  <a:gd name="T9" fmla="*/ 2042 h 5210"/>
                  <a:gd name="T10" fmla="*/ 4827 w 5076"/>
                  <a:gd name="T11" fmla="*/ 1614 h 5210"/>
                  <a:gd name="T12" fmla="*/ 4787 w 5076"/>
                  <a:gd name="T13" fmla="*/ 1222 h 5210"/>
                  <a:gd name="T14" fmla="*/ 4771 w 5076"/>
                  <a:gd name="T15" fmla="*/ 1104 h 5210"/>
                  <a:gd name="T16" fmla="*/ 4802 w 5076"/>
                  <a:gd name="T17" fmla="*/ 795 h 5210"/>
                  <a:gd name="T18" fmla="*/ 4707 w 5076"/>
                  <a:gd name="T19" fmla="*/ 470 h 5210"/>
                  <a:gd name="T20" fmla="*/ 4432 w 5076"/>
                  <a:gd name="T21" fmla="*/ 609 h 5210"/>
                  <a:gd name="T22" fmla="*/ 4428 w 5076"/>
                  <a:gd name="T23" fmla="*/ 900 h 5210"/>
                  <a:gd name="T24" fmla="*/ 4348 w 5076"/>
                  <a:gd name="T25" fmla="*/ 982 h 5210"/>
                  <a:gd name="T26" fmla="*/ 4395 w 5076"/>
                  <a:gd name="T27" fmla="*/ 714 h 5210"/>
                  <a:gd name="T28" fmla="*/ 4211 w 5076"/>
                  <a:gd name="T29" fmla="*/ 574 h 5210"/>
                  <a:gd name="T30" fmla="*/ 4205 w 5076"/>
                  <a:gd name="T31" fmla="*/ 351 h 5210"/>
                  <a:gd name="T32" fmla="*/ 3959 w 5076"/>
                  <a:gd name="T33" fmla="*/ 764 h 5210"/>
                  <a:gd name="T34" fmla="*/ 3770 w 5076"/>
                  <a:gd name="T35" fmla="*/ 1049 h 5210"/>
                  <a:gd name="T36" fmla="*/ 3716 w 5076"/>
                  <a:gd name="T37" fmla="*/ 731 h 5210"/>
                  <a:gd name="T38" fmla="*/ 3844 w 5076"/>
                  <a:gd name="T39" fmla="*/ 348 h 5210"/>
                  <a:gd name="T40" fmla="*/ 3522 w 5076"/>
                  <a:gd name="T41" fmla="*/ 388 h 5210"/>
                  <a:gd name="T42" fmla="*/ 3371 w 5076"/>
                  <a:gd name="T43" fmla="*/ 842 h 5210"/>
                  <a:gd name="T44" fmla="*/ 3183 w 5076"/>
                  <a:gd name="T45" fmla="*/ 832 h 5210"/>
                  <a:gd name="T46" fmla="*/ 3043 w 5076"/>
                  <a:gd name="T47" fmla="*/ 497 h 5210"/>
                  <a:gd name="T48" fmla="*/ 2966 w 5076"/>
                  <a:gd name="T49" fmla="*/ 336 h 5210"/>
                  <a:gd name="T50" fmla="*/ 2818 w 5076"/>
                  <a:gd name="T51" fmla="*/ 856 h 5210"/>
                  <a:gd name="T52" fmla="*/ 2750 w 5076"/>
                  <a:gd name="T53" fmla="*/ 683 h 5210"/>
                  <a:gd name="T54" fmla="*/ 2725 w 5076"/>
                  <a:gd name="T55" fmla="*/ 266 h 5210"/>
                  <a:gd name="T56" fmla="*/ 2477 w 5076"/>
                  <a:gd name="T57" fmla="*/ 266 h 5210"/>
                  <a:gd name="T58" fmla="*/ 2374 w 5076"/>
                  <a:gd name="T59" fmla="*/ 545 h 5210"/>
                  <a:gd name="T60" fmla="*/ 2318 w 5076"/>
                  <a:gd name="T61" fmla="*/ 782 h 5210"/>
                  <a:gd name="T62" fmla="*/ 2265 w 5076"/>
                  <a:gd name="T63" fmla="*/ 770 h 5210"/>
                  <a:gd name="T64" fmla="*/ 2291 w 5076"/>
                  <a:gd name="T65" fmla="*/ 462 h 5210"/>
                  <a:gd name="T66" fmla="*/ 1928 w 5076"/>
                  <a:gd name="T67" fmla="*/ 786 h 5210"/>
                  <a:gd name="T68" fmla="*/ 1856 w 5076"/>
                  <a:gd name="T69" fmla="*/ 1042 h 5210"/>
                  <a:gd name="T70" fmla="*/ 1720 w 5076"/>
                  <a:gd name="T71" fmla="*/ 1080 h 5210"/>
                  <a:gd name="T72" fmla="*/ 1688 w 5076"/>
                  <a:gd name="T73" fmla="*/ 617 h 5210"/>
                  <a:gd name="T74" fmla="*/ 1705 w 5076"/>
                  <a:gd name="T75" fmla="*/ 340 h 5210"/>
                  <a:gd name="T76" fmla="*/ 1402 w 5076"/>
                  <a:gd name="T77" fmla="*/ 774 h 5210"/>
                  <a:gd name="T78" fmla="*/ 1288 w 5076"/>
                  <a:gd name="T79" fmla="*/ 1046 h 5210"/>
                  <a:gd name="T80" fmla="*/ 1212 w 5076"/>
                  <a:gd name="T81" fmla="*/ 937 h 5210"/>
                  <a:gd name="T82" fmla="*/ 1084 w 5076"/>
                  <a:gd name="T83" fmla="*/ 609 h 5210"/>
                  <a:gd name="T84" fmla="*/ 974 w 5076"/>
                  <a:gd name="T85" fmla="*/ 371 h 5210"/>
                  <a:gd name="T86" fmla="*/ 803 w 5076"/>
                  <a:gd name="T87" fmla="*/ 642 h 5210"/>
                  <a:gd name="T88" fmla="*/ 817 w 5076"/>
                  <a:gd name="T89" fmla="*/ 966 h 5210"/>
                  <a:gd name="T90" fmla="*/ 724 w 5076"/>
                  <a:gd name="T91" fmla="*/ 935 h 5210"/>
                  <a:gd name="T92" fmla="*/ 621 w 5076"/>
                  <a:gd name="T93" fmla="*/ 836 h 5210"/>
                  <a:gd name="T94" fmla="*/ 413 w 5076"/>
                  <a:gd name="T95" fmla="*/ 415 h 5210"/>
                  <a:gd name="T96" fmla="*/ 386 w 5076"/>
                  <a:gd name="T97" fmla="*/ 646 h 5210"/>
                  <a:gd name="T98" fmla="*/ 357 w 5076"/>
                  <a:gd name="T99" fmla="*/ 978 h 5210"/>
                  <a:gd name="T100" fmla="*/ 245 w 5076"/>
                  <a:gd name="T101" fmla="*/ 1226 h 5210"/>
                  <a:gd name="T102" fmla="*/ 260 w 5076"/>
                  <a:gd name="T103" fmla="*/ 1714 h 5210"/>
                  <a:gd name="T104" fmla="*/ 10 w 5076"/>
                  <a:gd name="T105" fmla="*/ 1930 h 5210"/>
                  <a:gd name="T106" fmla="*/ 250 w 5076"/>
                  <a:gd name="T107" fmla="*/ 2255 h 5210"/>
                  <a:gd name="T108" fmla="*/ 249 w 5076"/>
                  <a:gd name="T109" fmla="*/ 3374 h 5210"/>
                  <a:gd name="T110" fmla="*/ 2139 w 5076"/>
                  <a:gd name="T111" fmla="*/ 4348 h 5210"/>
                  <a:gd name="T112" fmla="*/ 1294 w 5076"/>
                  <a:gd name="T113" fmla="*/ 4489 h 5210"/>
                  <a:gd name="T114" fmla="*/ 830 w 5076"/>
                  <a:gd name="T115" fmla="*/ 4772 h 5210"/>
                  <a:gd name="T116" fmla="*/ 1827 w 5076"/>
                  <a:gd name="T117" fmla="*/ 5108 h 5210"/>
                  <a:gd name="T118" fmla="*/ 770 w 5076"/>
                  <a:gd name="T119" fmla="*/ 1201 h 5210"/>
                  <a:gd name="T120" fmla="*/ 3373 w 5076"/>
                  <a:gd name="T121" fmla="*/ 962 h 5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76" h="5210">
                    <a:moveTo>
                      <a:pt x="3993" y="5179"/>
                    </a:moveTo>
                    <a:lnTo>
                      <a:pt x="4094" y="5183"/>
                    </a:lnTo>
                    <a:lnTo>
                      <a:pt x="4166" y="5189"/>
                    </a:lnTo>
                    <a:lnTo>
                      <a:pt x="4213" y="5193"/>
                    </a:lnTo>
                    <a:lnTo>
                      <a:pt x="4240" y="5199"/>
                    </a:lnTo>
                    <a:lnTo>
                      <a:pt x="4249" y="5203"/>
                    </a:lnTo>
                    <a:lnTo>
                      <a:pt x="4253" y="5206"/>
                    </a:lnTo>
                    <a:lnTo>
                      <a:pt x="4251" y="5208"/>
                    </a:lnTo>
                    <a:lnTo>
                      <a:pt x="4249" y="5210"/>
                    </a:lnTo>
                    <a:lnTo>
                      <a:pt x="4255" y="5203"/>
                    </a:lnTo>
                    <a:lnTo>
                      <a:pt x="4273" y="5185"/>
                    </a:lnTo>
                    <a:lnTo>
                      <a:pt x="4292" y="5156"/>
                    </a:lnTo>
                    <a:lnTo>
                      <a:pt x="4310" y="5117"/>
                    </a:lnTo>
                    <a:lnTo>
                      <a:pt x="4315" y="5069"/>
                    </a:lnTo>
                    <a:lnTo>
                      <a:pt x="4306" y="5013"/>
                    </a:lnTo>
                    <a:lnTo>
                      <a:pt x="4271" y="4951"/>
                    </a:lnTo>
                    <a:lnTo>
                      <a:pt x="4207" y="4883"/>
                    </a:lnTo>
                    <a:lnTo>
                      <a:pt x="4152" y="4811"/>
                    </a:lnTo>
                    <a:lnTo>
                      <a:pt x="4154" y="4745"/>
                    </a:lnTo>
                    <a:lnTo>
                      <a:pt x="4193" y="4685"/>
                    </a:lnTo>
                    <a:lnTo>
                      <a:pt x="4259" y="4634"/>
                    </a:lnTo>
                    <a:lnTo>
                      <a:pt x="4333" y="4590"/>
                    </a:lnTo>
                    <a:lnTo>
                      <a:pt x="4405" y="4559"/>
                    </a:lnTo>
                    <a:lnTo>
                      <a:pt x="4459" y="4538"/>
                    </a:lnTo>
                    <a:lnTo>
                      <a:pt x="4480" y="4532"/>
                    </a:lnTo>
                    <a:lnTo>
                      <a:pt x="4476" y="4532"/>
                    </a:lnTo>
                    <a:lnTo>
                      <a:pt x="4463" y="4532"/>
                    </a:lnTo>
                    <a:lnTo>
                      <a:pt x="4434" y="4532"/>
                    </a:lnTo>
                    <a:lnTo>
                      <a:pt x="4389" y="4536"/>
                    </a:lnTo>
                    <a:lnTo>
                      <a:pt x="4319" y="4538"/>
                    </a:lnTo>
                    <a:lnTo>
                      <a:pt x="4226" y="4543"/>
                    </a:lnTo>
                    <a:lnTo>
                      <a:pt x="4100" y="4551"/>
                    </a:lnTo>
                    <a:lnTo>
                      <a:pt x="3941" y="4565"/>
                    </a:lnTo>
                    <a:lnTo>
                      <a:pt x="3788" y="4569"/>
                    </a:lnTo>
                    <a:lnTo>
                      <a:pt x="3687" y="4563"/>
                    </a:lnTo>
                    <a:lnTo>
                      <a:pt x="3627" y="4549"/>
                    </a:lnTo>
                    <a:lnTo>
                      <a:pt x="3598" y="4534"/>
                    </a:lnTo>
                    <a:lnTo>
                      <a:pt x="3590" y="4512"/>
                    </a:lnTo>
                    <a:lnTo>
                      <a:pt x="3596" y="4497"/>
                    </a:lnTo>
                    <a:lnTo>
                      <a:pt x="3608" y="4483"/>
                    </a:lnTo>
                    <a:lnTo>
                      <a:pt x="3613" y="4479"/>
                    </a:lnTo>
                    <a:lnTo>
                      <a:pt x="3466" y="4489"/>
                    </a:lnTo>
                    <a:lnTo>
                      <a:pt x="3466" y="4373"/>
                    </a:lnTo>
                    <a:lnTo>
                      <a:pt x="3317" y="4406"/>
                    </a:lnTo>
                    <a:lnTo>
                      <a:pt x="3253" y="4363"/>
                    </a:lnTo>
                    <a:lnTo>
                      <a:pt x="3177" y="4342"/>
                    </a:lnTo>
                    <a:lnTo>
                      <a:pt x="3094" y="4334"/>
                    </a:lnTo>
                    <a:lnTo>
                      <a:pt x="3016" y="4338"/>
                    </a:lnTo>
                    <a:lnTo>
                      <a:pt x="2940" y="4348"/>
                    </a:lnTo>
                    <a:lnTo>
                      <a:pt x="2880" y="4361"/>
                    </a:lnTo>
                    <a:lnTo>
                      <a:pt x="2840" y="4371"/>
                    </a:lnTo>
                    <a:lnTo>
                      <a:pt x="2826" y="4377"/>
                    </a:lnTo>
                    <a:lnTo>
                      <a:pt x="2826" y="4247"/>
                    </a:lnTo>
                    <a:lnTo>
                      <a:pt x="2828" y="4125"/>
                    </a:lnTo>
                    <a:lnTo>
                      <a:pt x="2832" y="4010"/>
                    </a:lnTo>
                    <a:lnTo>
                      <a:pt x="2838" y="3911"/>
                    </a:lnTo>
                    <a:lnTo>
                      <a:pt x="2841" y="3830"/>
                    </a:lnTo>
                    <a:lnTo>
                      <a:pt x="2847" y="3772"/>
                    </a:lnTo>
                    <a:lnTo>
                      <a:pt x="2855" y="3741"/>
                    </a:lnTo>
                    <a:lnTo>
                      <a:pt x="2863" y="3745"/>
                    </a:lnTo>
                    <a:lnTo>
                      <a:pt x="2849" y="3706"/>
                    </a:lnTo>
                    <a:lnTo>
                      <a:pt x="2840" y="3665"/>
                    </a:lnTo>
                    <a:lnTo>
                      <a:pt x="2834" y="3618"/>
                    </a:lnTo>
                    <a:lnTo>
                      <a:pt x="2834" y="3574"/>
                    </a:lnTo>
                    <a:lnTo>
                      <a:pt x="2834" y="3527"/>
                    </a:lnTo>
                    <a:lnTo>
                      <a:pt x="2840" y="3483"/>
                    </a:lnTo>
                    <a:lnTo>
                      <a:pt x="2849" y="3442"/>
                    </a:lnTo>
                    <a:lnTo>
                      <a:pt x="2863" y="3409"/>
                    </a:lnTo>
                    <a:lnTo>
                      <a:pt x="2921" y="3392"/>
                    </a:lnTo>
                    <a:lnTo>
                      <a:pt x="3105" y="3380"/>
                    </a:lnTo>
                    <a:lnTo>
                      <a:pt x="3375" y="3372"/>
                    </a:lnTo>
                    <a:lnTo>
                      <a:pt x="3697" y="3370"/>
                    </a:lnTo>
                    <a:lnTo>
                      <a:pt x="4028" y="3372"/>
                    </a:lnTo>
                    <a:lnTo>
                      <a:pt x="4341" y="3380"/>
                    </a:lnTo>
                    <a:lnTo>
                      <a:pt x="4589" y="3392"/>
                    </a:lnTo>
                    <a:lnTo>
                      <a:pt x="4746" y="3409"/>
                    </a:lnTo>
                    <a:lnTo>
                      <a:pt x="4701" y="3386"/>
                    </a:lnTo>
                    <a:lnTo>
                      <a:pt x="4680" y="3364"/>
                    </a:lnTo>
                    <a:lnTo>
                      <a:pt x="4678" y="3335"/>
                    </a:lnTo>
                    <a:lnTo>
                      <a:pt x="4699" y="3308"/>
                    </a:lnTo>
                    <a:lnTo>
                      <a:pt x="4736" y="3277"/>
                    </a:lnTo>
                    <a:lnTo>
                      <a:pt x="4794" y="3246"/>
                    </a:lnTo>
                    <a:lnTo>
                      <a:pt x="4872" y="3215"/>
                    </a:lnTo>
                    <a:lnTo>
                      <a:pt x="4967" y="3186"/>
                    </a:lnTo>
                    <a:lnTo>
                      <a:pt x="4876" y="3142"/>
                    </a:lnTo>
                    <a:lnTo>
                      <a:pt x="4812" y="3043"/>
                    </a:lnTo>
                    <a:lnTo>
                      <a:pt x="4773" y="2905"/>
                    </a:lnTo>
                    <a:lnTo>
                      <a:pt x="4761" y="2750"/>
                    </a:lnTo>
                    <a:lnTo>
                      <a:pt x="4773" y="2591"/>
                    </a:lnTo>
                    <a:lnTo>
                      <a:pt x="4812" y="2447"/>
                    </a:lnTo>
                    <a:lnTo>
                      <a:pt x="4876" y="2335"/>
                    </a:lnTo>
                    <a:lnTo>
                      <a:pt x="4967" y="2277"/>
                    </a:lnTo>
                    <a:lnTo>
                      <a:pt x="4889" y="2286"/>
                    </a:lnTo>
                    <a:lnTo>
                      <a:pt x="4837" y="2288"/>
                    </a:lnTo>
                    <a:lnTo>
                      <a:pt x="4808" y="2281"/>
                    </a:lnTo>
                    <a:lnTo>
                      <a:pt x="4806" y="2267"/>
                    </a:lnTo>
                    <a:lnTo>
                      <a:pt x="4823" y="2242"/>
                    </a:lnTo>
                    <a:lnTo>
                      <a:pt x="4870" y="2209"/>
                    </a:lnTo>
                    <a:lnTo>
                      <a:pt x="4940" y="2166"/>
                    </a:lnTo>
                    <a:lnTo>
                      <a:pt x="5035" y="2116"/>
                    </a:lnTo>
                    <a:lnTo>
                      <a:pt x="4940" y="2137"/>
                    </a:lnTo>
                    <a:lnTo>
                      <a:pt x="4874" y="2139"/>
                    </a:lnTo>
                    <a:lnTo>
                      <a:pt x="4833" y="2118"/>
                    </a:lnTo>
                    <a:lnTo>
                      <a:pt x="4822" y="2087"/>
                    </a:lnTo>
                    <a:lnTo>
                      <a:pt x="4833" y="2042"/>
                    </a:lnTo>
                    <a:lnTo>
                      <a:pt x="4874" y="1994"/>
                    </a:lnTo>
                    <a:lnTo>
                      <a:pt x="4940" y="1941"/>
                    </a:lnTo>
                    <a:lnTo>
                      <a:pt x="5035" y="1895"/>
                    </a:lnTo>
                    <a:lnTo>
                      <a:pt x="4940" y="1912"/>
                    </a:lnTo>
                    <a:lnTo>
                      <a:pt x="4870" y="1922"/>
                    </a:lnTo>
                    <a:lnTo>
                      <a:pt x="4823" y="1918"/>
                    </a:lnTo>
                    <a:lnTo>
                      <a:pt x="4806" y="1906"/>
                    </a:lnTo>
                    <a:lnTo>
                      <a:pt x="4808" y="1879"/>
                    </a:lnTo>
                    <a:lnTo>
                      <a:pt x="4837" y="1842"/>
                    </a:lnTo>
                    <a:lnTo>
                      <a:pt x="4889" y="1794"/>
                    </a:lnTo>
                    <a:lnTo>
                      <a:pt x="4969" y="1736"/>
                    </a:lnTo>
                    <a:lnTo>
                      <a:pt x="4876" y="1773"/>
                    </a:lnTo>
                    <a:lnTo>
                      <a:pt x="4812" y="1786"/>
                    </a:lnTo>
                    <a:lnTo>
                      <a:pt x="4773" y="1778"/>
                    </a:lnTo>
                    <a:lnTo>
                      <a:pt x="4761" y="1755"/>
                    </a:lnTo>
                    <a:lnTo>
                      <a:pt x="4773" y="1714"/>
                    </a:lnTo>
                    <a:lnTo>
                      <a:pt x="4812" y="1666"/>
                    </a:lnTo>
                    <a:lnTo>
                      <a:pt x="4876" y="1610"/>
                    </a:lnTo>
                    <a:lnTo>
                      <a:pt x="4969" y="1552"/>
                    </a:lnTo>
                    <a:lnTo>
                      <a:pt x="4880" y="1594"/>
                    </a:lnTo>
                    <a:lnTo>
                      <a:pt x="4827" y="1614"/>
                    </a:lnTo>
                    <a:lnTo>
                      <a:pt x="4804" y="1606"/>
                    </a:lnTo>
                    <a:lnTo>
                      <a:pt x="4810" y="1583"/>
                    </a:lnTo>
                    <a:lnTo>
                      <a:pt x="4841" y="1540"/>
                    </a:lnTo>
                    <a:lnTo>
                      <a:pt x="4897" y="1488"/>
                    </a:lnTo>
                    <a:lnTo>
                      <a:pt x="4977" y="1426"/>
                    </a:lnTo>
                    <a:lnTo>
                      <a:pt x="5076" y="1362"/>
                    </a:lnTo>
                    <a:lnTo>
                      <a:pt x="4992" y="1395"/>
                    </a:lnTo>
                    <a:lnTo>
                      <a:pt x="4932" y="1412"/>
                    </a:lnTo>
                    <a:lnTo>
                      <a:pt x="4897" y="1410"/>
                    </a:lnTo>
                    <a:lnTo>
                      <a:pt x="4886" y="1393"/>
                    </a:lnTo>
                    <a:lnTo>
                      <a:pt x="4897" y="1354"/>
                    </a:lnTo>
                    <a:lnTo>
                      <a:pt x="4932" y="1300"/>
                    </a:lnTo>
                    <a:lnTo>
                      <a:pt x="4990" y="1226"/>
                    </a:lnTo>
                    <a:lnTo>
                      <a:pt x="5072" y="1135"/>
                    </a:lnTo>
                    <a:lnTo>
                      <a:pt x="5010" y="1160"/>
                    </a:lnTo>
                    <a:lnTo>
                      <a:pt x="4955" y="1181"/>
                    </a:lnTo>
                    <a:lnTo>
                      <a:pt x="4909" y="1199"/>
                    </a:lnTo>
                    <a:lnTo>
                      <a:pt x="4868" y="1212"/>
                    </a:lnTo>
                    <a:lnTo>
                      <a:pt x="4833" y="1218"/>
                    </a:lnTo>
                    <a:lnTo>
                      <a:pt x="4808" y="1222"/>
                    </a:lnTo>
                    <a:lnTo>
                      <a:pt x="4787" y="1222"/>
                    </a:lnTo>
                    <a:lnTo>
                      <a:pt x="4775" y="1216"/>
                    </a:lnTo>
                    <a:lnTo>
                      <a:pt x="4773" y="1203"/>
                    </a:lnTo>
                    <a:lnTo>
                      <a:pt x="4773" y="1191"/>
                    </a:lnTo>
                    <a:lnTo>
                      <a:pt x="4773" y="1179"/>
                    </a:lnTo>
                    <a:lnTo>
                      <a:pt x="4773" y="1168"/>
                    </a:lnTo>
                    <a:lnTo>
                      <a:pt x="4777" y="1154"/>
                    </a:lnTo>
                    <a:lnTo>
                      <a:pt x="4785" y="1141"/>
                    </a:lnTo>
                    <a:lnTo>
                      <a:pt x="4794" y="1125"/>
                    </a:lnTo>
                    <a:lnTo>
                      <a:pt x="4808" y="1110"/>
                    </a:lnTo>
                    <a:lnTo>
                      <a:pt x="4820" y="1090"/>
                    </a:lnTo>
                    <a:lnTo>
                      <a:pt x="4835" y="1073"/>
                    </a:lnTo>
                    <a:lnTo>
                      <a:pt x="4853" y="1051"/>
                    </a:lnTo>
                    <a:lnTo>
                      <a:pt x="4874" y="1030"/>
                    </a:lnTo>
                    <a:lnTo>
                      <a:pt x="4860" y="1040"/>
                    </a:lnTo>
                    <a:lnTo>
                      <a:pt x="4847" y="1049"/>
                    </a:lnTo>
                    <a:lnTo>
                      <a:pt x="4833" y="1059"/>
                    </a:lnTo>
                    <a:lnTo>
                      <a:pt x="4822" y="1069"/>
                    </a:lnTo>
                    <a:lnTo>
                      <a:pt x="4808" y="1077"/>
                    </a:lnTo>
                    <a:lnTo>
                      <a:pt x="4796" y="1086"/>
                    </a:lnTo>
                    <a:lnTo>
                      <a:pt x="4783" y="1094"/>
                    </a:lnTo>
                    <a:lnTo>
                      <a:pt x="4771" y="1104"/>
                    </a:lnTo>
                    <a:lnTo>
                      <a:pt x="4771" y="1069"/>
                    </a:lnTo>
                    <a:lnTo>
                      <a:pt x="4771" y="1042"/>
                    </a:lnTo>
                    <a:lnTo>
                      <a:pt x="4771" y="1013"/>
                    </a:lnTo>
                    <a:lnTo>
                      <a:pt x="4773" y="991"/>
                    </a:lnTo>
                    <a:lnTo>
                      <a:pt x="4773" y="970"/>
                    </a:lnTo>
                    <a:lnTo>
                      <a:pt x="4775" y="954"/>
                    </a:lnTo>
                    <a:lnTo>
                      <a:pt x="4777" y="943"/>
                    </a:lnTo>
                    <a:lnTo>
                      <a:pt x="4781" y="937"/>
                    </a:lnTo>
                    <a:lnTo>
                      <a:pt x="4767" y="935"/>
                    </a:lnTo>
                    <a:lnTo>
                      <a:pt x="4759" y="929"/>
                    </a:lnTo>
                    <a:lnTo>
                      <a:pt x="4754" y="921"/>
                    </a:lnTo>
                    <a:lnTo>
                      <a:pt x="4752" y="914"/>
                    </a:lnTo>
                    <a:lnTo>
                      <a:pt x="4748" y="902"/>
                    </a:lnTo>
                    <a:lnTo>
                      <a:pt x="4748" y="892"/>
                    </a:lnTo>
                    <a:lnTo>
                      <a:pt x="4761" y="885"/>
                    </a:lnTo>
                    <a:lnTo>
                      <a:pt x="4775" y="879"/>
                    </a:lnTo>
                    <a:lnTo>
                      <a:pt x="4789" y="871"/>
                    </a:lnTo>
                    <a:lnTo>
                      <a:pt x="4802" y="863"/>
                    </a:lnTo>
                    <a:lnTo>
                      <a:pt x="4802" y="840"/>
                    </a:lnTo>
                    <a:lnTo>
                      <a:pt x="4802" y="819"/>
                    </a:lnTo>
                    <a:lnTo>
                      <a:pt x="4802" y="795"/>
                    </a:lnTo>
                    <a:lnTo>
                      <a:pt x="4802" y="772"/>
                    </a:lnTo>
                    <a:lnTo>
                      <a:pt x="4800" y="747"/>
                    </a:lnTo>
                    <a:lnTo>
                      <a:pt x="4796" y="722"/>
                    </a:lnTo>
                    <a:lnTo>
                      <a:pt x="4789" y="693"/>
                    </a:lnTo>
                    <a:lnTo>
                      <a:pt x="4781" y="665"/>
                    </a:lnTo>
                    <a:lnTo>
                      <a:pt x="4763" y="648"/>
                    </a:lnTo>
                    <a:lnTo>
                      <a:pt x="4752" y="634"/>
                    </a:lnTo>
                    <a:lnTo>
                      <a:pt x="4738" y="623"/>
                    </a:lnTo>
                    <a:lnTo>
                      <a:pt x="4730" y="611"/>
                    </a:lnTo>
                    <a:lnTo>
                      <a:pt x="4721" y="600"/>
                    </a:lnTo>
                    <a:lnTo>
                      <a:pt x="4717" y="588"/>
                    </a:lnTo>
                    <a:lnTo>
                      <a:pt x="4711" y="576"/>
                    </a:lnTo>
                    <a:lnTo>
                      <a:pt x="4709" y="565"/>
                    </a:lnTo>
                    <a:lnTo>
                      <a:pt x="4694" y="557"/>
                    </a:lnTo>
                    <a:lnTo>
                      <a:pt x="4684" y="547"/>
                    </a:lnTo>
                    <a:lnTo>
                      <a:pt x="4678" y="536"/>
                    </a:lnTo>
                    <a:lnTo>
                      <a:pt x="4678" y="520"/>
                    </a:lnTo>
                    <a:lnTo>
                      <a:pt x="4680" y="512"/>
                    </a:lnTo>
                    <a:lnTo>
                      <a:pt x="4686" y="503"/>
                    </a:lnTo>
                    <a:lnTo>
                      <a:pt x="4694" y="487"/>
                    </a:lnTo>
                    <a:lnTo>
                      <a:pt x="4707" y="470"/>
                    </a:lnTo>
                    <a:lnTo>
                      <a:pt x="4709" y="462"/>
                    </a:lnTo>
                    <a:lnTo>
                      <a:pt x="4713" y="456"/>
                    </a:lnTo>
                    <a:lnTo>
                      <a:pt x="4713" y="444"/>
                    </a:lnTo>
                    <a:lnTo>
                      <a:pt x="4713" y="433"/>
                    </a:lnTo>
                    <a:lnTo>
                      <a:pt x="4709" y="415"/>
                    </a:lnTo>
                    <a:lnTo>
                      <a:pt x="4707" y="400"/>
                    </a:lnTo>
                    <a:lnTo>
                      <a:pt x="4701" y="380"/>
                    </a:lnTo>
                    <a:lnTo>
                      <a:pt x="4697" y="361"/>
                    </a:lnTo>
                    <a:lnTo>
                      <a:pt x="4682" y="361"/>
                    </a:lnTo>
                    <a:lnTo>
                      <a:pt x="4668" y="363"/>
                    </a:lnTo>
                    <a:lnTo>
                      <a:pt x="4655" y="363"/>
                    </a:lnTo>
                    <a:lnTo>
                      <a:pt x="4641" y="365"/>
                    </a:lnTo>
                    <a:lnTo>
                      <a:pt x="4626" y="363"/>
                    </a:lnTo>
                    <a:lnTo>
                      <a:pt x="4612" y="361"/>
                    </a:lnTo>
                    <a:lnTo>
                      <a:pt x="4599" y="359"/>
                    </a:lnTo>
                    <a:lnTo>
                      <a:pt x="4587" y="357"/>
                    </a:lnTo>
                    <a:lnTo>
                      <a:pt x="4550" y="400"/>
                    </a:lnTo>
                    <a:lnTo>
                      <a:pt x="4515" y="448"/>
                    </a:lnTo>
                    <a:lnTo>
                      <a:pt x="4480" y="499"/>
                    </a:lnTo>
                    <a:lnTo>
                      <a:pt x="4453" y="555"/>
                    </a:lnTo>
                    <a:lnTo>
                      <a:pt x="4432" y="609"/>
                    </a:lnTo>
                    <a:lnTo>
                      <a:pt x="4422" y="665"/>
                    </a:lnTo>
                    <a:lnTo>
                      <a:pt x="4428" y="720"/>
                    </a:lnTo>
                    <a:lnTo>
                      <a:pt x="4451" y="776"/>
                    </a:lnTo>
                    <a:lnTo>
                      <a:pt x="4467" y="790"/>
                    </a:lnTo>
                    <a:lnTo>
                      <a:pt x="4484" y="805"/>
                    </a:lnTo>
                    <a:lnTo>
                      <a:pt x="4500" y="817"/>
                    </a:lnTo>
                    <a:lnTo>
                      <a:pt x="4513" y="828"/>
                    </a:lnTo>
                    <a:lnTo>
                      <a:pt x="4523" y="838"/>
                    </a:lnTo>
                    <a:lnTo>
                      <a:pt x="4533" y="848"/>
                    </a:lnTo>
                    <a:lnTo>
                      <a:pt x="4538" y="857"/>
                    </a:lnTo>
                    <a:lnTo>
                      <a:pt x="4546" y="867"/>
                    </a:lnTo>
                    <a:lnTo>
                      <a:pt x="4535" y="863"/>
                    </a:lnTo>
                    <a:lnTo>
                      <a:pt x="4523" y="861"/>
                    </a:lnTo>
                    <a:lnTo>
                      <a:pt x="4513" y="857"/>
                    </a:lnTo>
                    <a:lnTo>
                      <a:pt x="4507" y="856"/>
                    </a:lnTo>
                    <a:lnTo>
                      <a:pt x="4494" y="848"/>
                    </a:lnTo>
                    <a:lnTo>
                      <a:pt x="4488" y="838"/>
                    </a:lnTo>
                    <a:lnTo>
                      <a:pt x="4471" y="854"/>
                    </a:lnTo>
                    <a:lnTo>
                      <a:pt x="4457" y="869"/>
                    </a:lnTo>
                    <a:lnTo>
                      <a:pt x="4441" y="885"/>
                    </a:lnTo>
                    <a:lnTo>
                      <a:pt x="4428" y="900"/>
                    </a:lnTo>
                    <a:lnTo>
                      <a:pt x="4414" y="912"/>
                    </a:lnTo>
                    <a:lnTo>
                      <a:pt x="4401" y="925"/>
                    </a:lnTo>
                    <a:lnTo>
                      <a:pt x="4389" y="935"/>
                    </a:lnTo>
                    <a:lnTo>
                      <a:pt x="4381" y="945"/>
                    </a:lnTo>
                    <a:lnTo>
                      <a:pt x="4383" y="951"/>
                    </a:lnTo>
                    <a:lnTo>
                      <a:pt x="4385" y="964"/>
                    </a:lnTo>
                    <a:lnTo>
                      <a:pt x="4387" y="980"/>
                    </a:lnTo>
                    <a:lnTo>
                      <a:pt x="4389" y="1003"/>
                    </a:lnTo>
                    <a:lnTo>
                      <a:pt x="4389" y="1028"/>
                    </a:lnTo>
                    <a:lnTo>
                      <a:pt x="4391" y="1057"/>
                    </a:lnTo>
                    <a:lnTo>
                      <a:pt x="4391" y="1088"/>
                    </a:lnTo>
                    <a:lnTo>
                      <a:pt x="4393" y="1123"/>
                    </a:lnTo>
                    <a:lnTo>
                      <a:pt x="4341" y="1148"/>
                    </a:lnTo>
                    <a:lnTo>
                      <a:pt x="4306" y="1162"/>
                    </a:lnTo>
                    <a:lnTo>
                      <a:pt x="4282" y="1162"/>
                    </a:lnTo>
                    <a:lnTo>
                      <a:pt x="4273" y="1150"/>
                    </a:lnTo>
                    <a:lnTo>
                      <a:pt x="4273" y="1123"/>
                    </a:lnTo>
                    <a:lnTo>
                      <a:pt x="4290" y="1086"/>
                    </a:lnTo>
                    <a:lnTo>
                      <a:pt x="4319" y="1034"/>
                    </a:lnTo>
                    <a:lnTo>
                      <a:pt x="4362" y="972"/>
                    </a:lnTo>
                    <a:lnTo>
                      <a:pt x="4348" y="982"/>
                    </a:lnTo>
                    <a:lnTo>
                      <a:pt x="4337" y="993"/>
                    </a:lnTo>
                    <a:lnTo>
                      <a:pt x="4325" y="1005"/>
                    </a:lnTo>
                    <a:lnTo>
                      <a:pt x="4313" y="1016"/>
                    </a:lnTo>
                    <a:lnTo>
                      <a:pt x="4300" y="1026"/>
                    </a:lnTo>
                    <a:lnTo>
                      <a:pt x="4288" y="1036"/>
                    </a:lnTo>
                    <a:lnTo>
                      <a:pt x="4275" y="1046"/>
                    </a:lnTo>
                    <a:lnTo>
                      <a:pt x="4263" y="1055"/>
                    </a:lnTo>
                    <a:lnTo>
                      <a:pt x="4261" y="1020"/>
                    </a:lnTo>
                    <a:lnTo>
                      <a:pt x="4261" y="987"/>
                    </a:lnTo>
                    <a:lnTo>
                      <a:pt x="4261" y="958"/>
                    </a:lnTo>
                    <a:lnTo>
                      <a:pt x="4263" y="933"/>
                    </a:lnTo>
                    <a:lnTo>
                      <a:pt x="4263" y="908"/>
                    </a:lnTo>
                    <a:lnTo>
                      <a:pt x="4265" y="890"/>
                    </a:lnTo>
                    <a:lnTo>
                      <a:pt x="4267" y="877"/>
                    </a:lnTo>
                    <a:lnTo>
                      <a:pt x="4273" y="871"/>
                    </a:lnTo>
                    <a:lnTo>
                      <a:pt x="4271" y="863"/>
                    </a:lnTo>
                    <a:lnTo>
                      <a:pt x="4284" y="846"/>
                    </a:lnTo>
                    <a:lnTo>
                      <a:pt x="4308" y="819"/>
                    </a:lnTo>
                    <a:lnTo>
                      <a:pt x="4339" y="786"/>
                    </a:lnTo>
                    <a:lnTo>
                      <a:pt x="4368" y="749"/>
                    </a:lnTo>
                    <a:lnTo>
                      <a:pt x="4395" y="714"/>
                    </a:lnTo>
                    <a:lnTo>
                      <a:pt x="4414" y="681"/>
                    </a:lnTo>
                    <a:lnTo>
                      <a:pt x="4424" y="656"/>
                    </a:lnTo>
                    <a:lnTo>
                      <a:pt x="4412" y="660"/>
                    </a:lnTo>
                    <a:lnTo>
                      <a:pt x="4399" y="667"/>
                    </a:lnTo>
                    <a:lnTo>
                      <a:pt x="4381" y="677"/>
                    </a:lnTo>
                    <a:lnTo>
                      <a:pt x="4364" y="689"/>
                    </a:lnTo>
                    <a:lnTo>
                      <a:pt x="4341" y="700"/>
                    </a:lnTo>
                    <a:lnTo>
                      <a:pt x="4319" y="714"/>
                    </a:lnTo>
                    <a:lnTo>
                      <a:pt x="4296" y="726"/>
                    </a:lnTo>
                    <a:lnTo>
                      <a:pt x="4275" y="739"/>
                    </a:lnTo>
                    <a:lnTo>
                      <a:pt x="4271" y="718"/>
                    </a:lnTo>
                    <a:lnTo>
                      <a:pt x="4267" y="700"/>
                    </a:lnTo>
                    <a:lnTo>
                      <a:pt x="4263" y="683"/>
                    </a:lnTo>
                    <a:lnTo>
                      <a:pt x="4259" y="667"/>
                    </a:lnTo>
                    <a:lnTo>
                      <a:pt x="4253" y="652"/>
                    </a:lnTo>
                    <a:lnTo>
                      <a:pt x="4249" y="640"/>
                    </a:lnTo>
                    <a:lnTo>
                      <a:pt x="4247" y="629"/>
                    </a:lnTo>
                    <a:lnTo>
                      <a:pt x="4247" y="621"/>
                    </a:lnTo>
                    <a:lnTo>
                      <a:pt x="4232" y="603"/>
                    </a:lnTo>
                    <a:lnTo>
                      <a:pt x="4222" y="588"/>
                    </a:lnTo>
                    <a:lnTo>
                      <a:pt x="4211" y="574"/>
                    </a:lnTo>
                    <a:lnTo>
                      <a:pt x="4205" y="563"/>
                    </a:lnTo>
                    <a:lnTo>
                      <a:pt x="4197" y="551"/>
                    </a:lnTo>
                    <a:lnTo>
                      <a:pt x="4193" y="539"/>
                    </a:lnTo>
                    <a:lnTo>
                      <a:pt x="4187" y="528"/>
                    </a:lnTo>
                    <a:lnTo>
                      <a:pt x="4187" y="518"/>
                    </a:lnTo>
                    <a:lnTo>
                      <a:pt x="4174" y="510"/>
                    </a:lnTo>
                    <a:lnTo>
                      <a:pt x="4166" y="503"/>
                    </a:lnTo>
                    <a:lnTo>
                      <a:pt x="4160" y="489"/>
                    </a:lnTo>
                    <a:lnTo>
                      <a:pt x="4162" y="477"/>
                    </a:lnTo>
                    <a:lnTo>
                      <a:pt x="4158" y="477"/>
                    </a:lnTo>
                    <a:lnTo>
                      <a:pt x="4164" y="470"/>
                    </a:lnTo>
                    <a:lnTo>
                      <a:pt x="4168" y="462"/>
                    </a:lnTo>
                    <a:lnTo>
                      <a:pt x="4176" y="452"/>
                    </a:lnTo>
                    <a:lnTo>
                      <a:pt x="4187" y="439"/>
                    </a:lnTo>
                    <a:lnTo>
                      <a:pt x="4201" y="423"/>
                    </a:lnTo>
                    <a:lnTo>
                      <a:pt x="4203" y="415"/>
                    </a:lnTo>
                    <a:lnTo>
                      <a:pt x="4207" y="408"/>
                    </a:lnTo>
                    <a:lnTo>
                      <a:pt x="4207" y="396"/>
                    </a:lnTo>
                    <a:lnTo>
                      <a:pt x="4209" y="384"/>
                    </a:lnTo>
                    <a:lnTo>
                      <a:pt x="4207" y="369"/>
                    </a:lnTo>
                    <a:lnTo>
                      <a:pt x="4205" y="351"/>
                    </a:lnTo>
                    <a:lnTo>
                      <a:pt x="4201" y="332"/>
                    </a:lnTo>
                    <a:lnTo>
                      <a:pt x="4199" y="313"/>
                    </a:lnTo>
                    <a:lnTo>
                      <a:pt x="4178" y="305"/>
                    </a:lnTo>
                    <a:lnTo>
                      <a:pt x="4149" y="287"/>
                    </a:lnTo>
                    <a:lnTo>
                      <a:pt x="4114" y="260"/>
                    </a:lnTo>
                    <a:lnTo>
                      <a:pt x="4077" y="229"/>
                    </a:lnTo>
                    <a:lnTo>
                      <a:pt x="4038" y="196"/>
                    </a:lnTo>
                    <a:lnTo>
                      <a:pt x="4005" y="169"/>
                    </a:lnTo>
                    <a:lnTo>
                      <a:pt x="3978" y="148"/>
                    </a:lnTo>
                    <a:lnTo>
                      <a:pt x="3962" y="138"/>
                    </a:lnTo>
                    <a:lnTo>
                      <a:pt x="3988" y="237"/>
                    </a:lnTo>
                    <a:lnTo>
                      <a:pt x="3990" y="328"/>
                    </a:lnTo>
                    <a:lnTo>
                      <a:pt x="3976" y="410"/>
                    </a:lnTo>
                    <a:lnTo>
                      <a:pt x="3953" y="483"/>
                    </a:lnTo>
                    <a:lnTo>
                      <a:pt x="3926" y="549"/>
                    </a:lnTo>
                    <a:lnTo>
                      <a:pt x="3904" y="609"/>
                    </a:lnTo>
                    <a:lnTo>
                      <a:pt x="3896" y="665"/>
                    </a:lnTo>
                    <a:lnTo>
                      <a:pt x="3910" y="720"/>
                    </a:lnTo>
                    <a:lnTo>
                      <a:pt x="3927" y="735"/>
                    </a:lnTo>
                    <a:lnTo>
                      <a:pt x="3945" y="751"/>
                    </a:lnTo>
                    <a:lnTo>
                      <a:pt x="3959" y="764"/>
                    </a:lnTo>
                    <a:lnTo>
                      <a:pt x="3972" y="778"/>
                    </a:lnTo>
                    <a:lnTo>
                      <a:pt x="3957" y="792"/>
                    </a:lnTo>
                    <a:lnTo>
                      <a:pt x="3943" y="807"/>
                    </a:lnTo>
                    <a:lnTo>
                      <a:pt x="3927" y="821"/>
                    </a:lnTo>
                    <a:lnTo>
                      <a:pt x="3916" y="836"/>
                    </a:lnTo>
                    <a:lnTo>
                      <a:pt x="3902" y="848"/>
                    </a:lnTo>
                    <a:lnTo>
                      <a:pt x="3891" y="859"/>
                    </a:lnTo>
                    <a:lnTo>
                      <a:pt x="3879" y="869"/>
                    </a:lnTo>
                    <a:lnTo>
                      <a:pt x="3871" y="879"/>
                    </a:lnTo>
                    <a:lnTo>
                      <a:pt x="3873" y="883"/>
                    </a:lnTo>
                    <a:lnTo>
                      <a:pt x="3875" y="892"/>
                    </a:lnTo>
                    <a:lnTo>
                      <a:pt x="3877" y="906"/>
                    </a:lnTo>
                    <a:lnTo>
                      <a:pt x="3879" y="923"/>
                    </a:lnTo>
                    <a:lnTo>
                      <a:pt x="3879" y="941"/>
                    </a:lnTo>
                    <a:lnTo>
                      <a:pt x="3881" y="964"/>
                    </a:lnTo>
                    <a:lnTo>
                      <a:pt x="3881" y="987"/>
                    </a:lnTo>
                    <a:lnTo>
                      <a:pt x="3883" y="1016"/>
                    </a:lnTo>
                    <a:lnTo>
                      <a:pt x="3840" y="1044"/>
                    </a:lnTo>
                    <a:lnTo>
                      <a:pt x="3807" y="1059"/>
                    </a:lnTo>
                    <a:lnTo>
                      <a:pt x="3784" y="1059"/>
                    </a:lnTo>
                    <a:lnTo>
                      <a:pt x="3770" y="1049"/>
                    </a:lnTo>
                    <a:lnTo>
                      <a:pt x="3765" y="1022"/>
                    </a:lnTo>
                    <a:lnTo>
                      <a:pt x="3770" y="983"/>
                    </a:lnTo>
                    <a:lnTo>
                      <a:pt x="3782" y="929"/>
                    </a:lnTo>
                    <a:lnTo>
                      <a:pt x="3807" y="865"/>
                    </a:lnTo>
                    <a:lnTo>
                      <a:pt x="3794" y="883"/>
                    </a:lnTo>
                    <a:lnTo>
                      <a:pt x="3780" y="900"/>
                    </a:lnTo>
                    <a:lnTo>
                      <a:pt x="3765" y="916"/>
                    </a:lnTo>
                    <a:lnTo>
                      <a:pt x="3751" y="933"/>
                    </a:lnTo>
                    <a:lnTo>
                      <a:pt x="3751" y="904"/>
                    </a:lnTo>
                    <a:lnTo>
                      <a:pt x="3751" y="881"/>
                    </a:lnTo>
                    <a:lnTo>
                      <a:pt x="3753" y="857"/>
                    </a:lnTo>
                    <a:lnTo>
                      <a:pt x="3755" y="838"/>
                    </a:lnTo>
                    <a:lnTo>
                      <a:pt x="3755" y="819"/>
                    </a:lnTo>
                    <a:lnTo>
                      <a:pt x="3757" y="807"/>
                    </a:lnTo>
                    <a:lnTo>
                      <a:pt x="3759" y="795"/>
                    </a:lnTo>
                    <a:lnTo>
                      <a:pt x="3763" y="792"/>
                    </a:lnTo>
                    <a:lnTo>
                      <a:pt x="3751" y="782"/>
                    </a:lnTo>
                    <a:lnTo>
                      <a:pt x="3741" y="770"/>
                    </a:lnTo>
                    <a:lnTo>
                      <a:pt x="3728" y="757"/>
                    </a:lnTo>
                    <a:lnTo>
                      <a:pt x="3714" y="745"/>
                    </a:lnTo>
                    <a:lnTo>
                      <a:pt x="3716" y="731"/>
                    </a:lnTo>
                    <a:lnTo>
                      <a:pt x="3720" y="720"/>
                    </a:lnTo>
                    <a:lnTo>
                      <a:pt x="3724" y="706"/>
                    </a:lnTo>
                    <a:lnTo>
                      <a:pt x="3728" y="695"/>
                    </a:lnTo>
                    <a:lnTo>
                      <a:pt x="3730" y="679"/>
                    </a:lnTo>
                    <a:lnTo>
                      <a:pt x="3732" y="665"/>
                    </a:lnTo>
                    <a:lnTo>
                      <a:pt x="3734" y="650"/>
                    </a:lnTo>
                    <a:lnTo>
                      <a:pt x="3736" y="634"/>
                    </a:lnTo>
                    <a:lnTo>
                      <a:pt x="3724" y="613"/>
                    </a:lnTo>
                    <a:lnTo>
                      <a:pt x="3718" y="596"/>
                    </a:lnTo>
                    <a:lnTo>
                      <a:pt x="3710" y="578"/>
                    </a:lnTo>
                    <a:lnTo>
                      <a:pt x="3706" y="567"/>
                    </a:lnTo>
                    <a:lnTo>
                      <a:pt x="3701" y="551"/>
                    </a:lnTo>
                    <a:lnTo>
                      <a:pt x="3701" y="539"/>
                    </a:lnTo>
                    <a:lnTo>
                      <a:pt x="3701" y="530"/>
                    </a:lnTo>
                    <a:lnTo>
                      <a:pt x="3704" y="520"/>
                    </a:lnTo>
                    <a:lnTo>
                      <a:pt x="3701" y="497"/>
                    </a:lnTo>
                    <a:lnTo>
                      <a:pt x="3712" y="472"/>
                    </a:lnTo>
                    <a:lnTo>
                      <a:pt x="3736" y="443"/>
                    </a:lnTo>
                    <a:lnTo>
                      <a:pt x="3768" y="413"/>
                    </a:lnTo>
                    <a:lnTo>
                      <a:pt x="3803" y="380"/>
                    </a:lnTo>
                    <a:lnTo>
                      <a:pt x="3844" y="348"/>
                    </a:lnTo>
                    <a:lnTo>
                      <a:pt x="3881" y="315"/>
                    </a:lnTo>
                    <a:lnTo>
                      <a:pt x="3916" y="285"/>
                    </a:lnTo>
                    <a:lnTo>
                      <a:pt x="3910" y="285"/>
                    </a:lnTo>
                    <a:lnTo>
                      <a:pt x="3893" y="297"/>
                    </a:lnTo>
                    <a:lnTo>
                      <a:pt x="3869" y="313"/>
                    </a:lnTo>
                    <a:lnTo>
                      <a:pt x="3842" y="328"/>
                    </a:lnTo>
                    <a:lnTo>
                      <a:pt x="3811" y="336"/>
                    </a:lnTo>
                    <a:lnTo>
                      <a:pt x="3786" y="334"/>
                    </a:lnTo>
                    <a:lnTo>
                      <a:pt x="3765" y="315"/>
                    </a:lnTo>
                    <a:lnTo>
                      <a:pt x="3755" y="278"/>
                    </a:lnTo>
                    <a:lnTo>
                      <a:pt x="3737" y="278"/>
                    </a:lnTo>
                    <a:lnTo>
                      <a:pt x="3720" y="278"/>
                    </a:lnTo>
                    <a:lnTo>
                      <a:pt x="3704" y="276"/>
                    </a:lnTo>
                    <a:lnTo>
                      <a:pt x="3691" y="276"/>
                    </a:lnTo>
                    <a:lnTo>
                      <a:pt x="3675" y="272"/>
                    </a:lnTo>
                    <a:lnTo>
                      <a:pt x="3664" y="270"/>
                    </a:lnTo>
                    <a:lnTo>
                      <a:pt x="3652" y="268"/>
                    </a:lnTo>
                    <a:lnTo>
                      <a:pt x="3644" y="266"/>
                    </a:lnTo>
                    <a:lnTo>
                      <a:pt x="3609" y="299"/>
                    </a:lnTo>
                    <a:lnTo>
                      <a:pt x="3569" y="342"/>
                    </a:lnTo>
                    <a:lnTo>
                      <a:pt x="3522" y="388"/>
                    </a:lnTo>
                    <a:lnTo>
                      <a:pt x="3478" y="443"/>
                    </a:lnTo>
                    <a:lnTo>
                      <a:pt x="3435" y="499"/>
                    </a:lnTo>
                    <a:lnTo>
                      <a:pt x="3406" y="559"/>
                    </a:lnTo>
                    <a:lnTo>
                      <a:pt x="3388" y="623"/>
                    </a:lnTo>
                    <a:lnTo>
                      <a:pt x="3392" y="687"/>
                    </a:lnTo>
                    <a:lnTo>
                      <a:pt x="3404" y="695"/>
                    </a:lnTo>
                    <a:lnTo>
                      <a:pt x="3414" y="702"/>
                    </a:lnTo>
                    <a:lnTo>
                      <a:pt x="3408" y="708"/>
                    </a:lnTo>
                    <a:lnTo>
                      <a:pt x="3398" y="706"/>
                    </a:lnTo>
                    <a:lnTo>
                      <a:pt x="3396" y="726"/>
                    </a:lnTo>
                    <a:lnTo>
                      <a:pt x="3394" y="743"/>
                    </a:lnTo>
                    <a:lnTo>
                      <a:pt x="3390" y="757"/>
                    </a:lnTo>
                    <a:lnTo>
                      <a:pt x="3388" y="770"/>
                    </a:lnTo>
                    <a:lnTo>
                      <a:pt x="3377" y="782"/>
                    </a:lnTo>
                    <a:lnTo>
                      <a:pt x="3363" y="784"/>
                    </a:lnTo>
                    <a:lnTo>
                      <a:pt x="3363" y="786"/>
                    </a:lnTo>
                    <a:lnTo>
                      <a:pt x="3365" y="793"/>
                    </a:lnTo>
                    <a:lnTo>
                      <a:pt x="3367" y="801"/>
                    </a:lnTo>
                    <a:lnTo>
                      <a:pt x="3369" y="813"/>
                    </a:lnTo>
                    <a:lnTo>
                      <a:pt x="3369" y="824"/>
                    </a:lnTo>
                    <a:lnTo>
                      <a:pt x="3371" y="842"/>
                    </a:lnTo>
                    <a:lnTo>
                      <a:pt x="3371" y="857"/>
                    </a:lnTo>
                    <a:lnTo>
                      <a:pt x="3373" y="877"/>
                    </a:lnTo>
                    <a:lnTo>
                      <a:pt x="3342" y="919"/>
                    </a:lnTo>
                    <a:lnTo>
                      <a:pt x="3313" y="958"/>
                    </a:lnTo>
                    <a:lnTo>
                      <a:pt x="3288" y="989"/>
                    </a:lnTo>
                    <a:lnTo>
                      <a:pt x="3266" y="1016"/>
                    </a:lnTo>
                    <a:lnTo>
                      <a:pt x="3247" y="1038"/>
                    </a:lnTo>
                    <a:lnTo>
                      <a:pt x="3231" y="1053"/>
                    </a:lnTo>
                    <a:lnTo>
                      <a:pt x="3218" y="1063"/>
                    </a:lnTo>
                    <a:lnTo>
                      <a:pt x="3208" y="1069"/>
                    </a:lnTo>
                    <a:lnTo>
                      <a:pt x="3206" y="1028"/>
                    </a:lnTo>
                    <a:lnTo>
                      <a:pt x="3206" y="993"/>
                    </a:lnTo>
                    <a:lnTo>
                      <a:pt x="3206" y="958"/>
                    </a:lnTo>
                    <a:lnTo>
                      <a:pt x="3208" y="931"/>
                    </a:lnTo>
                    <a:lnTo>
                      <a:pt x="3208" y="906"/>
                    </a:lnTo>
                    <a:lnTo>
                      <a:pt x="3212" y="887"/>
                    </a:lnTo>
                    <a:lnTo>
                      <a:pt x="3214" y="871"/>
                    </a:lnTo>
                    <a:lnTo>
                      <a:pt x="3220" y="865"/>
                    </a:lnTo>
                    <a:lnTo>
                      <a:pt x="3208" y="854"/>
                    </a:lnTo>
                    <a:lnTo>
                      <a:pt x="3196" y="844"/>
                    </a:lnTo>
                    <a:lnTo>
                      <a:pt x="3183" y="832"/>
                    </a:lnTo>
                    <a:lnTo>
                      <a:pt x="3171" y="821"/>
                    </a:lnTo>
                    <a:lnTo>
                      <a:pt x="3171" y="797"/>
                    </a:lnTo>
                    <a:lnTo>
                      <a:pt x="3171" y="774"/>
                    </a:lnTo>
                    <a:lnTo>
                      <a:pt x="3169" y="753"/>
                    </a:lnTo>
                    <a:lnTo>
                      <a:pt x="3169" y="731"/>
                    </a:lnTo>
                    <a:lnTo>
                      <a:pt x="3163" y="708"/>
                    </a:lnTo>
                    <a:lnTo>
                      <a:pt x="3160" y="687"/>
                    </a:lnTo>
                    <a:lnTo>
                      <a:pt x="3152" y="665"/>
                    </a:lnTo>
                    <a:lnTo>
                      <a:pt x="3146" y="644"/>
                    </a:lnTo>
                    <a:lnTo>
                      <a:pt x="3128" y="627"/>
                    </a:lnTo>
                    <a:lnTo>
                      <a:pt x="3117" y="613"/>
                    </a:lnTo>
                    <a:lnTo>
                      <a:pt x="3103" y="600"/>
                    </a:lnTo>
                    <a:lnTo>
                      <a:pt x="3096" y="588"/>
                    </a:lnTo>
                    <a:lnTo>
                      <a:pt x="3086" y="574"/>
                    </a:lnTo>
                    <a:lnTo>
                      <a:pt x="3082" y="563"/>
                    </a:lnTo>
                    <a:lnTo>
                      <a:pt x="3076" y="551"/>
                    </a:lnTo>
                    <a:lnTo>
                      <a:pt x="3074" y="541"/>
                    </a:lnTo>
                    <a:lnTo>
                      <a:pt x="3059" y="534"/>
                    </a:lnTo>
                    <a:lnTo>
                      <a:pt x="3049" y="524"/>
                    </a:lnTo>
                    <a:lnTo>
                      <a:pt x="3043" y="510"/>
                    </a:lnTo>
                    <a:lnTo>
                      <a:pt x="3043" y="497"/>
                    </a:lnTo>
                    <a:lnTo>
                      <a:pt x="3039" y="499"/>
                    </a:lnTo>
                    <a:lnTo>
                      <a:pt x="3043" y="493"/>
                    </a:lnTo>
                    <a:lnTo>
                      <a:pt x="3047" y="485"/>
                    </a:lnTo>
                    <a:lnTo>
                      <a:pt x="3055" y="475"/>
                    </a:lnTo>
                    <a:lnTo>
                      <a:pt x="3063" y="462"/>
                    </a:lnTo>
                    <a:lnTo>
                      <a:pt x="3074" y="448"/>
                    </a:lnTo>
                    <a:lnTo>
                      <a:pt x="3076" y="441"/>
                    </a:lnTo>
                    <a:lnTo>
                      <a:pt x="3080" y="433"/>
                    </a:lnTo>
                    <a:lnTo>
                      <a:pt x="3080" y="421"/>
                    </a:lnTo>
                    <a:lnTo>
                      <a:pt x="3080" y="410"/>
                    </a:lnTo>
                    <a:lnTo>
                      <a:pt x="3076" y="392"/>
                    </a:lnTo>
                    <a:lnTo>
                      <a:pt x="3074" y="377"/>
                    </a:lnTo>
                    <a:lnTo>
                      <a:pt x="3068" y="357"/>
                    </a:lnTo>
                    <a:lnTo>
                      <a:pt x="3064" y="338"/>
                    </a:lnTo>
                    <a:lnTo>
                      <a:pt x="3049" y="338"/>
                    </a:lnTo>
                    <a:lnTo>
                      <a:pt x="3035" y="340"/>
                    </a:lnTo>
                    <a:lnTo>
                      <a:pt x="3020" y="340"/>
                    </a:lnTo>
                    <a:lnTo>
                      <a:pt x="3006" y="342"/>
                    </a:lnTo>
                    <a:lnTo>
                      <a:pt x="2991" y="340"/>
                    </a:lnTo>
                    <a:lnTo>
                      <a:pt x="2977" y="338"/>
                    </a:lnTo>
                    <a:lnTo>
                      <a:pt x="2966" y="336"/>
                    </a:lnTo>
                    <a:lnTo>
                      <a:pt x="2954" y="334"/>
                    </a:lnTo>
                    <a:lnTo>
                      <a:pt x="2917" y="377"/>
                    </a:lnTo>
                    <a:lnTo>
                      <a:pt x="2880" y="425"/>
                    </a:lnTo>
                    <a:lnTo>
                      <a:pt x="2845" y="475"/>
                    </a:lnTo>
                    <a:lnTo>
                      <a:pt x="2818" y="532"/>
                    </a:lnTo>
                    <a:lnTo>
                      <a:pt x="2797" y="584"/>
                    </a:lnTo>
                    <a:lnTo>
                      <a:pt x="2789" y="642"/>
                    </a:lnTo>
                    <a:lnTo>
                      <a:pt x="2795" y="697"/>
                    </a:lnTo>
                    <a:lnTo>
                      <a:pt x="2818" y="753"/>
                    </a:lnTo>
                    <a:lnTo>
                      <a:pt x="2836" y="760"/>
                    </a:lnTo>
                    <a:lnTo>
                      <a:pt x="2853" y="772"/>
                    </a:lnTo>
                    <a:lnTo>
                      <a:pt x="2869" y="780"/>
                    </a:lnTo>
                    <a:lnTo>
                      <a:pt x="2884" y="792"/>
                    </a:lnTo>
                    <a:lnTo>
                      <a:pt x="2869" y="786"/>
                    </a:lnTo>
                    <a:lnTo>
                      <a:pt x="2853" y="780"/>
                    </a:lnTo>
                    <a:lnTo>
                      <a:pt x="2851" y="797"/>
                    </a:lnTo>
                    <a:lnTo>
                      <a:pt x="2849" y="815"/>
                    </a:lnTo>
                    <a:lnTo>
                      <a:pt x="2845" y="828"/>
                    </a:lnTo>
                    <a:lnTo>
                      <a:pt x="2843" y="840"/>
                    </a:lnTo>
                    <a:lnTo>
                      <a:pt x="2832" y="854"/>
                    </a:lnTo>
                    <a:lnTo>
                      <a:pt x="2818" y="856"/>
                    </a:lnTo>
                    <a:lnTo>
                      <a:pt x="2818" y="859"/>
                    </a:lnTo>
                    <a:lnTo>
                      <a:pt x="2820" y="865"/>
                    </a:lnTo>
                    <a:lnTo>
                      <a:pt x="2822" y="875"/>
                    </a:lnTo>
                    <a:lnTo>
                      <a:pt x="2824" y="887"/>
                    </a:lnTo>
                    <a:lnTo>
                      <a:pt x="2824" y="898"/>
                    </a:lnTo>
                    <a:lnTo>
                      <a:pt x="2826" y="914"/>
                    </a:lnTo>
                    <a:lnTo>
                      <a:pt x="2826" y="929"/>
                    </a:lnTo>
                    <a:lnTo>
                      <a:pt x="2828" y="949"/>
                    </a:lnTo>
                    <a:lnTo>
                      <a:pt x="2816" y="943"/>
                    </a:lnTo>
                    <a:lnTo>
                      <a:pt x="2805" y="937"/>
                    </a:lnTo>
                    <a:lnTo>
                      <a:pt x="2795" y="923"/>
                    </a:lnTo>
                    <a:lnTo>
                      <a:pt x="2785" y="910"/>
                    </a:lnTo>
                    <a:lnTo>
                      <a:pt x="2774" y="887"/>
                    </a:lnTo>
                    <a:lnTo>
                      <a:pt x="2766" y="863"/>
                    </a:lnTo>
                    <a:lnTo>
                      <a:pt x="2756" y="832"/>
                    </a:lnTo>
                    <a:lnTo>
                      <a:pt x="2748" y="801"/>
                    </a:lnTo>
                    <a:lnTo>
                      <a:pt x="2748" y="772"/>
                    </a:lnTo>
                    <a:lnTo>
                      <a:pt x="2748" y="747"/>
                    </a:lnTo>
                    <a:lnTo>
                      <a:pt x="2748" y="722"/>
                    </a:lnTo>
                    <a:lnTo>
                      <a:pt x="2750" y="702"/>
                    </a:lnTo>
                    <a:lnTo>
                      <a:pt x="2750" y="683"/>
                    </a:lnTo>
                    <a:lnTo>
                      <a:pt x="2752" y="669"/>
                    </a:lnTo>
                    <a:lnTo>
                      <a:pt x="2754" y="660"/>
                    </a:lnTo>
                    <a:lnTo>
                      <a:pt x="2758" y="656"/>
                    </a:lnTo>
                    <a:lnTo>
                      <a:pt x="2741" y="654"/>
                    </a:lnTo>
                    <a:lnTo>
                      <a:pt x="2731" y="640"/>
                    </a:lnTo>
                    <a:lnTo>
                      <a:pt x="2727" y="627"/>
                    </a:lnTo>
                    <a:lnTo>
                      <a:pt x="2725" y="615"/>
                    </a:lnTo>
                    <a:lnTo>
                      <a:pt x="2723" y="596"/>
                    </a:lnTo>
                    <a:lnTo>
                      <a:pt x="2723" y="578"/>
                    </a:lnTo>
                    <a:lnTo>
                      <a:pt x="2708" y="584"/>
                    </a:lnTo>
                    <a:lnTo>
                      <a:pt x="2694" y="590"/>
                    </a:lnTo>
                    <a:lnTo>
                      <a:pt x="2682" y="590"/>
                    </a:lnTo>
                    <a:lnTo>
                      <a:pt x="2673" y="588"/>
                    </a:lnTo>
                    <a:lnTo>
                      <a:pt x="2680" y="576"/>
                    </a:lnTo>
                    <a:lnTo>
                      <a:pt x="2692" y="569"/>
                    </a:lnTo>
                    <a:lnTo>
                      <a:pt x="2704" y="561"/>
                    </a:lnTo>
                    <a:lnTo>
                      <a:pt x="2721" y="555"/>
                    </a:lnTo>
                    <a:lnTo>
                      <a:pt x="2744" y="495"/>
                    </a:lnTo>
                    <a:lnTo>
                      <a:pt x="2750" y="425"/>
                    </a:lnTo>
                    <a:lnTo>
                      <a:pt x="2743" y="346"/>
                    </a:lnTo>
                    <a:lnTo>
                      <a:pt x="2725" y="266"/>
                    </a:lnTo>
                    <a:lnTo>
                      <a:pt x="2698" y="187"/>
                    </a:lnTo>
                    <a:lnTo>
                      <a:pt x="2665" y="113"/>
                    </a:lnTo>
                    <a:lnTo>
                      <a:pt x="2628" y="49"/>
                    </a:lnTo>
                    <a:lnTo>
                      <a:pt x="2595" y="0"/>
                    </a:lnTo>
                    <a:lnTo>
                      <a:pt x="2595" y="41"/>
                    </a:lnTo>
                    <a:lnTo>
                      <a:pt x="2587" y="76"/>
                    </a:lnTo>
                    <a:lnTo>
                      <a:pt x="2574" y="101"/>
                    </a:lnTo>
                    <a:lnTo>
                      <a:pt x="2556" y="121"/>
                    </a:lnTo>
                    <a:lnTo>
                      <a:pt x="2533" y="132"/>
                    </a:lnTo>
                    <a:lnTo>
                      <a:pt x="2512" y="138"/>
                    </a:lnTo>
                    <a:lnTo>
                      <a:pt x="2490" y="140"/>
                    </a:lnTo>
                    <a:lnTo>
                      <a:pt x="2477" y="140"/>
                    </a:lnTo>
                    <a:lnTo>
                      <a:pt x="2469" y="159"/>
                    </a:lnTo>
                    <a:lnTo>
                      <a:pt x="2465" y="179"/>
                    </a:lnTo>
                    <a:lnTo>
                      <a:pt x="2459" y="196"/>
                    </a:lnTo>
                    <a:lnTo>
                      <a:pt x="2459" y="214"/>
                    </a:lnTo>
                    <a:lnTo>
                      <a:pt x="2459" y="225"/>
                    </a:lnTo>
                    <a:lnTo>
                      <a:pt x="2459" y="237"/>
                    </a:lnTo>
                    <a:lnTo>
                      <a:pt x="2461" y="245"/>
                    </a:lnTo>
                    <a:lnTo>
                      <a:pt x="2467" y="251"/>
                    </a:lnTo>
                    <a:lnTo>
                      <a:pt x="2477" y="266"/>
                    </a:lnTo>
                    <a:lnTo>
                      <a:pt x="2485" y="280"/>
                    </a:lnTo>
                    <a:lnTo>
                      <a:pt x="2488" y="289"/>
                    </a:lnTo>
                    <a:lnTo>
                      <a:pt x="2494" y="297"/>
                    </a:lnTo>
                    <a:lnTo>
                      <a:pt x="2496" y="303"/>
                    </a:lnTo>
                    <a:lnTo>
                      <a:pt x="2496" y="299"/>
                    </a:lnTo>
                    <a:lnTo>
                      <a:pt x="2496" y="315"/>
                    </a:lnTo>
                    <a:lnTo>
                      <a:pt x="2490" y="328"/>
                    </a:lnTo>
                    <a:lnTo>
                      <a:pt x="2479" y="338"/>
                    </a:lnTo>
                    <a:lnTo>
                      <a:pt x="2465" y="344"/>
                    </a:lnTo>
                    <a:lnTo>
                      <a:pt x="2459" y="355"/>
                    </a:lnTo>
                    <a:lnTo>
                      <a:pt x="2456" y="367"/>
                    </a:lnTo>
                    <a:lnTo>
                      <a:pt x="2448" y="379"/>
                    </a:lnTo>
                    <a:lnTo>
                      <a:pt x="2442" y="392"/>
                    </a:lnTo>
                    <a:lnTo>
                      <a:pt x="2430" y="404"/>
                    </a:lnTo>
                    <a:lnTo>
                      <a:pt x="2421" y="415"/>
                    </a:lnTo>
                    <a:lnTo>
                      <a:pt x="2407" y="429"/>
                    </a:lnTo>
                    <a:lnTo>
                      <a:pt x="2393" y="446"/>
                    </a:lnTo>
                    <a:lnTo>
                      <a:pt x="2384" y="472"/>
                    </a:lnTo>
                    <a:lnTo>
                      <a:pt x="2378" y="497"/>
                    </a:lnTo>
                    <a:lnTo>
                      <a:pt x="2374" y="520"/>
                    </a:lnTo>
                    <a:lnTo>
                      <a:pt x="2374" y="545"/>
                    </a:lnTo>
                    <a:lnTo>
                      <a:pt x="2372" y="567"/>
                    </a:lnTo>
                    <a:lnTo>
                      <a:pt x="2372" y="588"/>
                    </a:lnTo>
                    <a:lnTo>
                      <a:pt x="2372" y="609"/>
                    </a:lnTo>
                    <a:lnTo>
                      <a:pt x="2372" y="633"/>
                    </a:lnTo>
                    <a:lnTo>
                      <a:pt x="2376" y="636"/>
                    </a:lnTo>
                    <a:lnTo>
                      <a:pt x="2382" y="642"/>
                    </a:lnTo>
                    <a:lnTo>
                      <a:pt x="2370" y="654"/>
                    </a:lnTo>
                    <a:lnTo>
                      <a:pt x="2359" y="664"/>
                    </a:lnTo>
                    <a:lnTo>
                      <a:pt x="2360" y="669"/>
                    </a:lnTo>
                    <a:lnTo>
                      <a:pt x="2362" y="685"/>
                    </a:lnTo>
                    <a:lnTo>
                      <a:pt x="2364" y="702"/>
                    </a:lnTo>
                    <a:lnTo>
                      <a:pt x="2366" y="728"/>
                    </a:lnTo>
                    <a:lnTo>
                      <a:pt x="2366" y="755"/>
                    </a:lnTo>
                    <a:lnTo>
                      <a:pt x="2368" y="786"/>
                    </a:lnTo>
                    <a:lnTo>
                      <a:pt x="2368" y="821"/>
                    </a:lnTo>
                    <a:lnTo>
                      <a:pt x="2370" y="857"/>
                    </a:lnTo>
                    <a:lnTo>
                      <a:pt x="2357" y="844"/>
                    </a:lnTo>
                    <a:lnTo>
                      <a:pt x="2345" y="830"/>
                    </a:lnTo>
                    <a:lnTo>
                      <a:pt x="2335" y="815"/>
                    </a:lnTo>
                    <a:lnTo>
                      <a:pt x="2328" y="799"/>
                    </a:lnTo>
                    <a:lnTo>
                      <a:pt x="2318" y="782"/>
                    </a:lnTo>
                    <a:lnTo>
                      <a:pt x="2312" y="764"/>
                    </a:lnTo>
                    <a:lnTo>
                      <a:pt x="2306" y="745"/>
                    </a:lnTo>
                    <a:lnTo>
                      <a:pt x="2306" y="726"/>
                    </a:lnTo>
                    <a:lnTo>
                      <a:pt x="2300" y="751"/>
                    </a:lnTo>
                    <a:lnTo>
                      <a:pt x="2296" y="776"/>
                    </a:lnTo>
                    <a:lnTo>
                      <a:pt x="2291" y="799"/>
                    </a:lnTo>
                    <a:lnTo>
                      <a:pt x="2287" y="823"/>
                    </a:lnTo>
                    <a:lnTo>
                      <a:pt x="2281" y="840"/>
                    </a:lnTo>
                    <a:lnTo>
                      <a:pt x="2275" y="859"/>
                    </a:lnTo>
                    <a:lnTo>
                      <a:pt x="2269" y="875"/>
                    </a:lnTo>
                    <a:lnTo>
                      <a:pt x="2264" y="892"/>
                    </a:lnTo>
                    <a:lnTo>
                      <a:pt x="2256" y="888"/>
                    </a:lnTo>
                    <a:lnTo>
                      <a:pt x="2250" y="885"/>
                    </a:lnTo>
                    <a:lnTo>
                      <a:pt x="2244" y="875"/>
                    </a:lnTo>
                    <a:lnTo>
                      <a:pt x="2242" y="865"/>
                    </a:lnTo>
                    <a:lnTo>
                      <a:pt x="2246" y="850"/>
                    </a:lnTo>
                    <a:lnTo>
                      <a:pt x="2250" y="834"/>
                    </a:lnTo>
                    <a:lnTo>
                      <a:pt x="2254" y="819"/>
                    </a:lnTo>
                    <a:lnTo>
                      <a:pt x="2260" y="805"/>
                    </a:lnTo>
                    <a:lnTo>
                      <a:pt x="2262" y="788"/>
                    </a:lnTo>
                    <a:lnTo>
                      <a:pt x="2265" y="770"/>
                    </a:lnTo>
                    <a:lnTo>
                      <a:pt x="2267" y="751"/>
                    </a:lnTo>
                    <a:lnTo>
                      <a:pt x="2271" y="733"/>
                    </a:lnTo>
                    <a:lnTo>
                      <a:pt x="2260" y="712"/>
                    </a:lnTo>
                    <a:lnTo>
                      <a:pt x="2254" y="695"/>
                    </a:lnTo>
                    <a:lnTo>
                      <a:pt x="2246" y="677"/>
                    </a:lnTo>
                    <a:lnTo>
                      <a:pt x="2242" y="665"/>
                    </a:lnTo>
                    <a:lnTo>
                      <a:pt x="2236" y="650"/>
                    </a:lnTo>
                    <a:lnTo>
                      <a:pt x="2236" y="638"/>
                    </a:lnTo>
                    <a:lnTo>
                      <a:pt x="2236" y="627"/>
                    </a:lnTo>
                    <a:lnTo>
                      <a:pt x="2240" y="617"/>
                    </a:lnTo>
                    <a:lnTo>
                      <a:pt x="2229" y="598"/>
                    </a:lnTo>
                    <a:lnTo>
                      <a:pt x="2223" y="586"/>
                    </a:lnTo>
                    <a:lnTo>
                      <a:pt x="2219" y="574"/>
                    </a:lnTo>
                    <a:lnTo>
                      <a:pt x="2223" y="565"/>
                    </a:lnTo>
                    <a:lnTo>
                      <a:pt x="2229" y="549"/>
                    </a:lnTo>
                    <a:lnTo>
                      <a:pt x="2242" y="534"/>
                    </a:lnTo>
                    <a:lnTo>
                      <a:pt x="2260" y="514"/>
                    </a:lnTo>
                    <a:lnTo>
                      <a:pt x="2289" y="489"/>
                    </a:lnTo>
                    <a:lnTo>
                      <a:pt x="2289" y="481"/>
                    </a:lnTo>
                    <a:lnTo>
                      <a:pt x="2291" y="474"/>
                    </a:lnTo>
                    <a:lnTo>
                      <a:pt x="2291" y="462"/>
                    </a:lnTo>
                    <a:lnTo>
                      <a:pt x="2293" y="450"/>
                    </a:lnTo>
                    <a:lnTo>
                      <a:pt x="2293" y="433"/>
                    </a:lnTo>
                    <a:lnTo>
                      <a:pt x="2293" y="415"/>
                    </a:lnTo>
                    <a:lnTo>
                      <a:pt x="2291" y="396"/>
                    </a:lnTo>
                    <a:lnTo>
                      <a:pt x="2291" y="377"/>
                    </a:lnTo>
                    <a:lnTo>
                      <a:pt x="2273" y="375"/>
                    </a:lnTo>
                    <a:lnTo>
                      <a:pt x="2256" y="375"/>
                    </a:lnTo>
                    <a:lnTo>
                      <a:pt x="2240" y="375"/>
                    </a:lnTo>
                    <a:lnTo>
                      <a:pt x="2227" y="375"/>
                    </a:lnTo>
                    <a:lnTo>
                      <a:pt x="2211" y="371"/>
                    </a:lnTo>
                    <a:lnTo>
                      <a:pt x="2200" y="369"/>
                    </a:lnTo>
                    <a:lnTo>
                      <a:pt x="2188" y="365"/>
                    </a:lnTo>
                    <a:lnTo>
                      <a:pt x="2180" y="363"/>
                    </a:lnTo>
                    <a:lnTo>
                      <a:pt x="2145" y="396"/>
                    </a:lnTo>
                    <a:lnTo>
                      <a:pt x="2104" y="439"/>
                    </a:lnTo>
                    <a:lnTo>
                      <a:pt x="2058" y="485"/>
                    </a:lnTo>
                    <a:lnTo>
                      <a:pt x="2013" y="539"/>
                    </a:lnTo>
                    <a:lnTo>
                      <a:pt x="1971" y="596"/>
                    </a:lnTo>
                    <a:lnTo>
                      <a:pt x="1942" y="658"/>
                    </a:lnTo>
                    <a:lnTo>
                      <a:pt x="1924" y="722"/>
                    </a:lnTo>
                    <a:lnTo>
                      <a:pt x="1928" y="786"/>
                    </a:lnTo>
                    <a:lnTo>
                      <a:pt x="1945" y="795"/>
                    </a:lnTo>
                    <a:lnTo>
                      <a:pt x="1961" y="811"/>
                    </a:lnTo>
                    <a:lnTo>
                      <a:pt x="1947" y="823"/>
                    </a:lnTo>
                    <a:lnTo>
                      <a:pt x="1934" y="836"/>
                    </a:lnTo>
                    <a:lnTo>
                      <a:pt x="1922" y="848"/>
                    </a:lnTo>
                    <a:lnTo>
                      <a:pt x="1911" y="861"/>
                    </a:lnTo>
                    <a:lnTo>
                      <a:pt x="1899" y="871"/>
                    </a:lnTo>
                    <a:lnTo>
                      <a:pt x="1887" y="881"/>
                    </a:lnTo>
                    <a:lnTo>
                      <a:pt x="1878" y="888"/>
                    </a:lnTo>
                    <a:lnTo>
                      <a:pt x="1872" y="898"/>
                    </a:lnTo>
                    <a:lnTo>
                      <a:pt x="1874" y="904"/>
                    </a:lnTo>
                    <a:lnTo>
                      <a:pt x="1876" y="918"/>
                    </a:lnTo>
                    <a:lnTo>
                      <a:pt x="1878" y="935"/>
                    </a:lnTo>
                    <a:lnTo>
                      <a:pt x="1880" y="958"/>
                    </a:lnTo>
                    <a:lnTo>
                      <a:pt x="1880" y="982"/>
                    </a:lnTo>
                    <a:lnTo>
                      <a:pt x="1881" y="1013"/>
                    </a:lnTo>
                    <a:lnTo>
                      <a:pt x="1881" y="1044"/>
                    </a:lnTo>
                    <a:lnTo>
                      <a:pt x="1883" y="1078"/>
                    </a:lnTo>
                    <a:lnTo>
                      <a:pt x="1874" y="1065"/>
                    </a:lnTo>
                    <a:lnTo>
                      <a:pt x="1866" y="1053"/>
                    </a:lnTo>
                    <a:lnTo>
                      <a:pt x="1856" y="1042"/>
                    </a:lnTo>
                    <a:lnTo>
                      <a:pt x="1850" y="1030"/>
                    </a:lnTo>
                    <a:lnTo>
                      <a:pt x="1841" y="1014"/>
                    </a:lnTo>
                    <a:lnTo>
                      <a:pt x="1835" y="1001"/>
                    </a:lnTo>
                    <a:lnTo>
                      <a:pt x="1829" y="985"/>
                    </a:lnTo>
                    <a:lnTo>
                      <a:pt x="1823" y="972"/>
                    </a:lnTo>
                    <a:lnTo>
                      <a:pt x="1837" y="1044"/>
                    </a:lnTo>
                    <a:lnTo>
                      <a:pt x="1845" y="1096"/>
                    </a:lnTo>
                    <a:lnTo>
                      <a:pt x="1845" y="1127"/>
                    </a:lnTo>
                    <a:lnTo>
                      <a:pt x="1839" y="1139"/>
                    </a:lnTo>
                    <a:lnTo>
                      <a:pt x="1821" y="1129"/>
                    </a:lnTo>
                    <a:lnTo>
                      <a:pt x="1798" y="1100"/>
                    </a:lnTo>
                    <a:lnTo>
                      <a:pt x="1767" y="1049"/>
                    </a:lnTo>
                    <a:lnTo>
                      <a:pt x="1728" y="982"/>
                    </a:lnTo>
                    <a:lnTo>
                      <a:pt x="1746" y="1038"/>
                    </a:lnTo>
                    <a:lnTo>
                      <a:pt x="1757" y="1084"/>
                    </a:lnTo>
                    <a:lnTo>
                      <a:pt x="1765" y="1115"/>
                    </a:lnTo>
                    <a:lnTo>
                      <a:pt x="1769" y="1137"/>
                    </a:lnTo>
                    <a:lnTo>
                      <a:pt x="1763" y="1141"/>
                    </a:lnTo>
                    <a:lnTo>
                      <a:pt x="1755" y="1135"/>
                    </a:lnTo>
                    <a:lnTo>
                      <a:pt x="1740" y="1113"/>
                    </a:lnTo>
                    <a:lnTo>
                      <a:pt x="1720" y="1080"/>
                    </a:lnTo>
                    <a:lnTo>
                      <a:pt x="1719" y="1042"/>
                    </a:lnTo>
                    <a:lnTo>
                      <a:pt x="1719" y="1009"/>
                    </a:lnTo>
                    <a:lnTo>
                      <a:pt x="1719" y="978"/>
                    </a:lnTo>
                    <a:lnTo>
                      <a:pt x="1720" y="951"/>
                    </a:lnTo>
                    <a:lnTo>
                      <a:pt x="1720" y="925"/>
                    </a:lnTo>
                    <a:lnTo>
                      <a:pt x="1722" y="906"/>
                    </a:lnTo>
                    <a:lnTo>
                      <a:pt x="1724" y="890"/>
                    </a:lnTo>
                    <a:lnTo>
                      <a:pt x="1730" y="885"/>
                    </a:lnTo>
                    <a:lnTo>
                      <a:pt x="1724" y="885"/>
                    </a:lnTo>
                    <a:lnTo>
                      <a:pt x="1720" y="885"/>
                    </a:lnTo>
                    <a:lnTo>
                      <a:pt x="1722" y="885"/>
                    </a:lnTo>
                    <a:lnTo>
                      <a:pt x="1732" y="846"/>
                    </a:lnTo>
                    <a:lnTo>
                      <a:pt x="1738" y="811"/>
                    </a:lnTo>
                    <a:lnTo>
                      <a:pt x="1738" y="776"/>
                    </a:lnTo>
                    <a:lnTo>
                      <a:pt x="1734" y="743"/>
                    </a:lnTo>
                    <a:lnTo>
                      <a:pt x="1726" y="712"/>
                    </a:lnTo>
                    <a:lnTo>
                      <a:pt x="1720" y="687"/>
                    </a:lnTo>
                    <a:lnTo>
                      <a:pt x="1713" y="665"/>
                    </a:lnTo>
                    <a:lnTo>
                      <a:pt x="1713" y="650"/>
                    </a:lnTo>
                    <a:lnTo>
                      <a:pt x="1697" y="633"/>
                    </a:lnTo>
                    <a:lnTo>
                      <a:pt x="1688" y="617"/>
                    </a:lnTo>
                    <a:lnTo>
                      <a:pt x="1676" y="603"/>
                    </a:lnTo>
                    <a:lnTo>
                      <a:pt x="1670" y="592"/>
                    </a:lnTo>
                    <a:lnTo>
                      <a:pt x="1660" y="578"/>
                    </a:lnTo>
                    <a:lnTo>
                      <a:pt x="1656" y="567"/>
                    </a:lnTo>
                    <a:lnTo>
                      <a:pt x="1651" y="555"/>
                    </a:lnTo>
                    <a:lnTo>
                      <a:pt x="1651" y="545"/>
                    </a:lnTo>
                    <a:lnTo>
                      <a:pt x="1637" y="539"/>
                    </a:lnTo>
                    <a:lnTo>
                      <a:pt x="1629" y="530"/>
                    </a:lnTo>
                    <a:lnTo>
                      <a:pt x="1625" y="518"/>
                    </a:lnTo>
                    <a:lnTo>
                      <a:pt x="1627" y="506"/>
                    </a:lnTo>
                    <a:lnTo>
                      <a:pt x="1624" y="505"/>
                    </a:lnTo>
                    <a:lnTo>
                      <a:pt x="1629" y="499"/>
                    </a:lnTo>
                    <a:lnTo>
                      <a:pt x="1633" y="491"/>
                    </a:lnTo>
                    <a:lnTo>
                      <a:pt x="1641" y="481"/>
                    </a:lnTo>
                    <a:lnTo>
                      <a:pt x="1653" y="468"/>
                    </a:lnTo>
                    <a:lnTo>
                      <a:pt x="1666" y="452"/>
                    </a:lnTo>
                    <a:lnTo>
                      <a:pt x="1670" y="441"/>
                    </a:lnTo>
                    <a:lnTo>
                      <a:pt x="1680" y="425"/>
                    </a:lnTo>
                    <a:lnTo>
                      <a:pt x="1689" y="400"/>
                    </a:lnTo>
                    <a:lnTo>
                      <a:pt x="1699" y="373"/>
                    </a:lnTo>
                    <a:lnTo>
                      <a:pt x="1705" y="340"/>
                    </a:lnTo>
                    <a:lnTo>
                      <a:pt x="1713" y="309"/>
                    </a:lnTo>
                    <a:lnTo>
                      <a:pt x="1715" y="280"/>
                    </a:lnTo>
                    <a:lnTo>
                      <a:pt x="1715" y="256"/>
                    </a:lnTo>
                    <a:lnTo>
                      <a:pt x="1701" y="260"/>
                    </a:lnTo>
                    <a:lnTo>
                      <a:pt x="1693" y="272"/>
                    </a:lnTo>
                    <a:lnTo>
                      <a:pt x="1686" y="285"/>
                    </a:lnTo>
                    <a:lnTo>
                      <a:pt x="1676" y="301"/>
                    </a:lnTo>
                    <a:lnTo>
                      <a:pt x="1658" y="315"/>
                    </a:lnTo>
                    <a:lnTo>
                      <a:pt x="1635" y="326"/>
                    </a:lnTo>
                    <a:lnTo>
                      <a:pt x="1598" y="332"/>
                    </a:lnTo>
                    <a:lnTo>
                      <a:pt x="1552" y="332"/>
                    </a:lnTo>
                    <a:lnTo>
                      <a:pt x="1505" y="379"/>
                    </a:lnTo>
                    <a:lnTo>
                      <a:pt x="1463" y="429"/>
                    </a:lnTo>
                    <a:lnTo>
                      <a:pt x="1424" y="481"/>
                    </a:lnTo>
                    <a:lnTo>
                      <a:pt x="1393" y="536"/>
                    </a:lnTo>
                    <a:lnTo>
                      <a:pt x="1369" y="588"/>
                    </a:lnTo>
                    <a:lnTo>
                      <a:pt x="1358" y="642"/>
                    </a:lnTo>
                    <a:lnTo>
                      <a:pt x="1358" y="695"/>
                    </a:lnTo>
                    <a:lnTo>
                      <a:pt x="1375" y="749"/>
                    </a:lnTo>
                    <a:lnTo>
                      <a:pt x="1389" y="760"/>
                    </a:lnTo>
                    <a:lnTo>
                      <a:pt x="1402" y="774"/>
                    </a:lnTo>
                    <a:lnTo>
                      <a:pt x="1414" y="784"/>
                    </a:lnTo>
                    <a:lnTo>
                      <a:pt x="1426" y="795"/>
                    </a:lnTo>
                    <a:lnTo>
                      <a:pt x="1410" y="809"/>
                    </a:lnTo>
                    <a:lnTo>
                      <a:pt x="1397" y="823"/>
                    </a:lnTo>
                    <a:lnTo>
                      <a:pt x="1383" y="836"/>
                    </a:lnTo>
                    <a:lnTo>
                      <a:pt x="1371" y="852"/>
                    </a:lnTo>
                    <a:lnTo>
                      <a:pt x="1358" y="861"/>
                    </a:lnTo>
                    <a:lnTo>
                      <a:pt x="1346" y="873"/>
                    </a:lnTo>
                    <a:lnTo>
                      <a:pt x="1336" y="883"/>
                    </a:lnTo>
                    <a:lnTo>
                      <a:pt x="1329" y="892"/>
                    </a:lnTo>
                    <a:lnTo>
                      <a:pt x="1331" y="898"/>
                    </a:lnTo>
                    <a:lnTo>
                      <a:pt x="1333" y="912"/>
                    </a:lnTo>
                    <a:lnTo>
                      <a:pt x="1335" y="931"/>
                    </a:lnTo>
                    <a:lnTo>
                      <a:pt x="1338" y="956"/>
                    </a:lnTo>
                    <a:lnTo>
                      <a:pt x="1338" y="982"/>
                    </a:lnTo>
                    <a:lnTo>
                      <a:pt x="1338" y="1013"/>
                    </a:lnTo>
                    <a:lnTo>
                      <a:pt x="1338" y="1046"/>
                    </a:lnTo>
                    <a:lnTo>
                      <a:pt x="1340" y="1082"/>
                    </a:lnTo>
                    <a:lnTo>
                      <a:pt x="1323" y="1071"/>
                    </a:lnTo>
                    <a:lnTo>
                      <a:pt x="1305" y="1059"/>
                    </a:lnTo>
                    <a:lnTo>
                      <a:pt x="1288" y="1046"/>
                    </a:lnTo>
                    <a:lnTo>
                      <a:pt x="1272" y="1034"/>
                    </a:lnTo>
                    <a:lnTo>
                      <a:pt x="1257" y="1018"/>
                    </a:lnTo>
                    <a:lnTo>
                      <a:pt x="1243" y="1003"/>
                    </a:lnTo>
                    <a:lnTo>
                      <a:pt x="1230" y="985"/>
                    </a:lnTo>
                    <a:lnTo>
                      <a:pt x="1218" y="970"/>
                    </a:lnTo>
                    <a:lnTo>
                      <a:pt x="1240" y="1022"/>
                    </a:lnTo>
                    <a:lnTo>
                      <a:pt x="1255" y="1069"/>
                    </a:lnTo>
                    <a:lnTo>
                      <a:pt x="1263" y="1104"/>
                    </a:lnTo>
                    <a:lnTo>
                      <a:pt x="1267" y="1131"/>
                    </a:lnTo>
                    <a:lnTo>
                      <a:pt x="1259" y="1146"/>
                    </a:lnTo>
                    <a:lnTo>
                      <a:pt x="1247" y="1154"/>
                    </a:lnTo>
                    <a:lnTo>
                      <a:pt x="1228" y="1152"/>
                    </a:lnTo>
                    <a:lnTo>
                      <a:pt x="1205" y="1141"/>
                    </a:lnTo>
                    <a:lnTo>
                      <a:pt x="1203" y="1100"/>
                    </a:lnTo>
                    <a:lnTo>
                      <a:pt x="1203" y="1067"/>
                    </a:lnTo>
                    <a:lnTo>
                      <a:pt x="1203" y="1032"/>
                    </a:lnTo>
                    <a:lnTo>
                      <a:pt x="1203" y="1005"/>
                    </a:lnTo>
                    <a:lnTo>
                      <a:pt x="1203" y="978"/>
                    </a:lnTo>
                    <a:lnTo>
                      <a:pt x="1207" y="958"/>
                    </a:lnTo>
                    <a:lnTo>
                      <a:pt x="1208" y="943"/>
                    </a:lnTo>
                    <a:lnTo>
                      <a:pt x="1212" y="937"/>
                    </a:lnTo>
                    <a:lnTo>
                      <a:pt x="1197" y="935"/>
                    </a:lnTo>
                    <a:lnTo>
                      <a:pt x="1185" y="921"/>
                    </a:lnTo>
                    <a:lnTo>
                      <a:pt x="1189" y="918"/>
                    </a:lnTo>
                    <a:lnTo>
                      <a:pt x="1195" y="916"/>
                    </a:lnTo>
                    <a:lnTo>
                      <a:pt x="1193" y="892"/>
                    </a:lnTo>
                    <a:lnTo>
                      <a:pt x="1195" y="871"/>
                    </a:lnTo>
                    <a:lnTo>
                      <a:pt x="1195" y="848"/>
                    </a:lnTo>
                    <a:lnTo>
                      <a:pt x="1195" y="824"/>
                    </a:lnTo>
                    <a:lnTo>
                      <a:pt x="1193" y="799"/>
                    </a:lnTo>
                    <a:lnTo>
                      <a:pt x="1189" y="774"/>
                    </a:lnTo>
                    <a:lnTo>
                      <a:pt x="1181" y="745"/>
                    </a:lnTo>
                    <a:lnTo>
                      <a:pt x="1174" y="718"/>
                    </a:lnTo>
                    <a:lnTo>
                      <a:pt x="1156" y="700"/>
                    </a:lnTo>
                    <a:lnTo>
                      <a:pt x="1144" y="687"/>
                    </a:lnTo>
                    <a:lnTo>
                      <a:pt x="1131" y="675"/>
                    </a:lnTo>
                    <a:lnTo>
                      <a:pt x="1123" y="664"/>
                    </a:lnTo>
                    <a:lnTo>
                      <a:pt x="1113" y="650"/>
                    </a:lnTo>
                    <a:lnTo>
                      <a:pt x="1108" y="638"/>
                    </a:lnTo>
                    <a:lnTo>
                      <a:pt x="1102" y="627"/>
                    </a:lnTo>
                    <a:lnTo>
                      <a:pt x="1100" y="615"/>
                    </a:lnTo>
                    <a:lnTo>
                      <a:pt x="1084" y="609"/>
                    </a:lnTo>
                    <a:lnTo>
                      <a:pt x="1075" y="600"/>
                    </a:lnTo>
                    <a:lnTo>
                      <a:pt x="1069" y="586"/>
                    </a:lnTo>
                    <a:lnTo>
                      <a:pt x="1069" y="572"/>
                    </a:lnTo>
                    <a:lnTo>
                      <a:pt x="1071" y="565"/>
                    </a:lnTo>
                    <a:lnTo>
                      <a:pt x="1079" y="555"/>
                    </a:lnTo>
                    <a:lnTo>
                      <a:pt x="1086" y="541"/>
                    </a:lnTo>
                    <a:lnTo>
                      <a:pt x="1100" y="524"/>
                    </a:lnTo>
                    <a:lnTo>
                      <a:pt x="1102" y="516"/>
                    </a:lnTo>
                    <a:lnTo>
                      <a:pt x="1106" y="508"/>
                    </a:lnTo>
                    <a:lnTo>
                      <a:pt x="1106" y="497"/>
                    </a:lnTo>
                    <a:lnTo>
                      <a:pt x="1106" y="485"/>
                    </a:lnTo>
                    <a:lnTo>
                      <a:pt x="1102" y="468"/>
                    </a:lnTo>
                    <a:lnTo>
                      <a:pt x="1100" y="452"/>
                    </a:lnTo>
                    <a:lnTo>
                      <a:pt x="1094" y="433"/>
                    </a:lnTo>
                    <a:lnTo>
                      <a:pt x="1090" y="413"/>
                    </a:lnTo>
                    <a:lnTo>
                      <a:pt x="1073" y="417"/>
                    </a:lnTo>
                    <a:lnTo>
                      <a:pt x="1051" y="427"/>
                    </a:lnTo>
                    <a:lnTo>
                      <a:pt x="1030" y="431"/>
                    </a:lnTo>
                    <a:lnTo>
                      <a:pt x="1009" y="429"/>
                    </a:lnTo>
                    <a:lnTo>
                      <a:pt x="987" y="410"/>
                    </a:lnTo>
                    <a:lnTo>
                      <a:pt x="974" y="371"/>
                    </a:lnTo>
                    <a:lnTo>
                      <a:pt x="966" y="307"/>
                    </a:lnTo>
                    <a:lnTo>
                      <a:pt x="970" y="212"/>
                    </a:lnTo>
                    <a:lnTo>
                      <a:pt x="951" y="241"/>
                    </a:lnTo>
                    <a:lnTo>
                      <a:pt x="931" y="289"/>
                    </a:lnTo>
                    <a:lnTo>
                      <a:pt x="914" y="346"/>
                    </a:lnTo>
                    <a:lnTo>
                      <a:pt x="896" y="411"/>
                    </a:lnTo>
                    <a:lnTo>
                      <a:pt x="879" y="475"/>
                    </a:lnTo>
                    <a:lnTo>
                      <a:pt x="863" y="538"/>
                    </a:lnTo>
                    <a:lnTo>
                      <a:pt x="850" y="588"/>
                    </a:lnTo>
                    <a:lnTo>
                      <a:pt x="838" y="629"/>
                    </a:lnTo>
                    <a:lnTo>
                      <a:pt x="826" y="615"/>
                    </a:lnTo>
                    <a:lnTo>
                      <a:pt x="815" y="603"/>
                    </a:lnTo>
                    <a:lnTo>
                      <a:pt x="803" y="592"/>
                    </a:lnTo>
                    <a:lnTo>
                      <a:pt x="795" y="584"/>
                    </a:lnTo>
                    <a:lnTo>
                      <a:pt x="780" y="565"/>
                    </a:lnTo>
                    <a:lnTo>
                      <a:pt x="770" y="551"/>
                    </a:lnTo>
                    <a:lnTo>
                      <a:pt x="778" y="567"/>
                    </a:lnTo>
                    <a:lnTo>
                      <a:pt x="786" y="584"/>
                    </a:lnTo>
                    <a:lnTo>
                      <a:pt x="792" y="603"/>
                    </a:lnTo>
                    <a:lnTo>
                      <a:pt x="799" y="623"/>
                    </a:lnTo>
                    <a:lnTo>
                      <a:pt x="803" y="642"/>
                    </a:lnTo>
                    <a:lnTo>
                      <a:pt x="809" y="664"/>
                    </a:lnTo>
                    <a:lnTo>
                      <a:pt x="813" y="683"/>
                    </a:lnTo>
                    <a:lnTo>
                      <a:pt x="819" y="706"/>
                    </a:lnTo>
                    <a:lnTo>
                      <a:pt x="817" y="716"/>
                    </a:lnTo>
                    <a:lnTo>
                      <a:pt x="815" y="726"/>
                    </a:lnTo>
                    <a:lnTo>
                      <a:pt x="815" y="737"/>
                    </a:lnTo>
                    <a:lnTo>
                      <a:pt x="817" y="749"/>
                    </a:lnTo>
                    <a:lnTo>
                      <a:pt x="817" y="759"/>
                    </a:lnTo>
                    <a:lnTo>
                      <a:pt x="819" y="768"/>
                    </a:lnTo>
                    <a:lnTo>
                      <a:pt x="821" y="780"/>
                    </a:lnTo>
                    <a:lnTo>
                      <a:pt x="826" y="792"/>
                    </a:lnTo>
                    <a:lnTo>
                      <a:pt x="826" y="819"/>
                    </a:lnTo>
                    <a:lnTo>
                      <a:pt x="826" y="846"/>
                    </a:lnTo>
                    <a:lnTo>
                      <a:pt x="825" y="871"/>
                    </a:lnTo>
                    <a:lnTo>
                      <a:pt x="825" y="894"/>
                    </a:lnTo>
                    <a:lnTo>
                      <a:pt x="821" y="912"/>
                    </a:lnTo>
                    <a:lnTo>
                      <a:pt x="819" y="927"/>
                    </a:lnTo>
                    <a:lnTo>
                      <a:pt x="815" y="937"/>
                    </a:lnTo>
                    <a:lnTo>
                      <a:pt x="813" y="945"/>
                    </a:lnTo>
                    <a:lnTo>
                      <a:pt x="815" y="951"/>
                    </a:lnTo>
                    <a:lnTo>
                      <a:pt x="817" y="966"/>
                    </a:lnTo>
                    <a:lnTo>
                      <a:pt x="819" y="985"/>
                    </a:lnTo>
                    <a:lnTo>
                      <a:pt x="823" y="1013"/>
                    </a:lnTo>
                    <a:lnTo>
                      <a:pt x="823" y="1040"/>
                    </a:lnTo>
                    <a:lnTo>
                      <a:pt x="823" y="1075"/>
                    </a:lnTo>
                    <a:lnTo>
                      <a:pt x="823" y="1110"/>
                    </a:lnTo>
                    <a:lnTo>
                      <a:pt x="825" y="1148"/>
                    </a:lnTo>
                    <a:lnTo>
                      <a:pt x="803" y="1137"/>
                    </a:lnTo>
                    <a:lnTo>
                      <a:pt x="784" y="1125"/>
                    </a:lnTo>
                    <a:lnTo>
                      <a:pt x="764" y="1113"/>
                    </a:lnTo>
                    <a:lnTo>
                      <a:pt x="745" y="1102"/>
                    </a:lnTo>
                    <a:lnTo>
                      <a:pt x="745" y="1073"/>
                    </a:lnTo>
                    <a:lnTo>
                      <a:pt x="745" y="1049"/>
                    </a:lnTo>
                    <a:lnTo>
                      <a:pt x="745" y="1026"/>
                    </a:lnTo>
                    <a:lnTo>
                      <a:pt x="747" y="1009"/>
                    </a:lnTo>
                    <a:lnTo>
                      <a:pt x="747" y="989"/>
                    </a:lnTo>
                    <a:lnTo>
                      <a:pt x="749" y="978"/>
                    </a:lnTo>
                    <a:lnTo>
                      <a:pt x="751" y="968"/>
                    </a:lnTo>
                    <a:lnTo>
                      <a:pt x="755" y="964"/>
                    </a:lnTo>
                    <a:lnTo>
                      <a:pt x="739" y="960"/>
                    </a:lnTo>
                    <a:lnTo>
                      <a:pt x="729" y="949"/>
                    </a:lnTo>
                    <a:lnTo>
                      <a:pt x="724" y="935"/>
                    </a:lnTo>
                    <a:lnTo>
                      <a:pt x="722" y="923"/>
                    </a:lnTo>
                    <a:lnTo>
                      <a:pt x="720" y="904"/>
                    </a:lnTo>
                    <a:lnTo>
                      <a:pt x="720" y="887"/>
                    </a:lnTo>
                    <a:lnTo>
                      <a:pt x="704" y="892"/>
                    </a:lnTo>
                    <a:lnTo>
                      <a:pt x="693" y="896"/>
                    </a:lnTo>
                    <a:lnTo>
                      <a:pt x="681" y="896"/>
                    </a:lnTo>
                    <a:lnTo>
                      <a:pt x="671" y="894"/>
                    </a:lnTo>
                    <a:lnTo>
                      <a:pt x="662" y="888"/>
                    </a:lnTo>
                    <a:lnTo>
                      <a:pt x="654" y="881"/>
                    </a:lnTo>
                    <a:lnTo>
                      <a:pt x="646" y="869"/>
                    </a:lnTo>
                    <a:lnTo>
                      <a:pt x="640" y="856"/>
                    </a:lnTo>
                    <a:lnTo>
                      <a:pt x="634" y="863"/>
                    </a:lnTo>
                    <a:lnTo>
                      <a:pt x="629" y="871"/>
                    </a:lnTo>
                    <a:lnTo>
                      <a:pt x="617" y="877"/>
                    </a:lnTo>
                    <a:lnTo>
                      <a:pt x="605" y="885"/>
                    </a:lnTo>
                    <a:lnTo>
                      <a:pt x="603" y="879"/>
                    </a:lnTo>
                    <a:lnTo>
                      <a:pt x="601" y="877"/>
                    </a:lnTo>
                    <a:lnTo>
                      <a:pt x="601" y="863"/>
                    </a:lnTo>
                    <a:lnTo>
                      <a:pt x="607" y="854"/>
                    </a:lnTo>
                    <a:lnTo>
                      <a:pt x="611" y="842"/>
                    </a:lnTo>
                    <a:lnTo>
                      <a:pt x="621" y="836"/>
                    </a:lnTo>
                    <a:lnTo>
                      <a:pt x="627" y="826"/>
                    </a:lnTo>
                    <a:lnTo>
                      <a:pt x="638" y="821"/>
                    </a:lnTo>
                    <a:lnTo>
                      <a:pt x="650" y="815"/>
                    </a:lnTo>
                    <a:lnTo>
                      <a:pt x="665" y="811"/>
                    </a:lnTo>
                    <a:lnTo>
                      <a:pt x="687" y="757"/>
                    </a:lnTo>
                    <a:lnTo>
                      <a:pt x="695" y="700"/>
                    </a:lnTo>
                    <a:lnTo>
                      <a:pt x="685" y="644"/>
                    </a:lnTo>
                    <a:lnTo>
                      <a:pt x="665" y="590"/>
                    </a:lnTo>
                    <a:lnTo>
                      <a:pt x="636" y="536"/>
                    </a:lnTo>
                    <a:lnTo>
                      <a:pt x="601" y="485"/>
                    </a:lnTo>
                    <a:lnTo>
                      <a:pt x="565" y="435"/>
                    </a:lnTo>
                    <a:lnTo>
                      <a:pt x="530" y="392"/>
                    </a:lnTo>
                    <a:lnTo>
                      <a:pt x="516" y="394"/>
                    </a:lnTo>
                    <a:lnTo>
                      <a:pt x="503" y="398"/>
                    </a:lnTo>
                    <a:lnTo>
                      <a:pt x="489" y="398"/>
                    </a:lnTo>
                    <a:lnTo>
                      <a:pt x="477" y="400"/>
                    </a:lnTo>
                    <a:lnTo>
                      <a:pt x="462" y="398"/>
                    </a:lnTo>
                    <a:lnTo>
                      <a:pt x="448" y="398"/>
                    </a:lnTo>
                    <a:lnTo>
                      <a:pt x="433" y="396"/>
                    </a:lnTo>
                    <a:lnTo>
                      <a:pt x="421" y="394"/>
                    </a:lnTo>
                    <a:lnTo>
                      <a:pt x="413" y="415"/>
                    </a:lnTo>
                    <a:lnTo>
                      <a:pt x="409" y="435"/>
                    </a:lnTo>
                    <a:lnTo>
                      <a:pt x="404" y="452"/>
                    </a:lnTo>
                    <a:lnTo>
                      <a:pt x="404" y="470"/>
                    </a:lnTo>
                    <a:lnTo>
                      <a:pt x="404" y="479"/>
                    </a:lnTo>
                    <a:lnTo>
                      <a:pt x="404" y="491"/>
                    </a:lnTo>
                    <a:lnTo>
                      <a:pt x="406" y="499"/>
                    </a:lnTo>
                    <a:lnTo>
                      <a:pt x="411" y="505"/>
                    </a:lnTo>
                    <a:lnTo>
                      <a:pt x="421" y="520"/>
                    </a:lnTo>
                    <a:lnTo>
                      <a:pt x="429" y="534"/>
                    </a:lnTo>
                    <a:lnTo>
                      <a:pt x="433" y="545"/>
                    </a:lnTo>
                    <a:lnTo>
                      <a:pt x="439" y="553"/>
                    </a:lnTo>
                    <a:lnTo>
                      <a:pt x="441" y="559"/>
                    </a:lnTo>
                    <a:lnTo>
                      <a:pt x="441" y="555"/>
                    </a:lnTo>
                    <a:lnTo>
                      <a:pt x="441" y="570"/>
                    </a:lnTo>
                    <a:lnTo>
                      <a:pt x="435" y="584"/>
                    </a:lnTo>
                    <a:lnTo>
                      <a:pt x="423" y="592"/>
                    </a:lnTo>
                    <a:lnTo>
                      <a:pt x="409" y="598"/>
                    </a:lnTo>
                    <a:lnTo>
                      <a:pt x="404" y="609"/>
                    </a:lnTo>
                    <a:lnTo>
                      <a:pt x="400" y="621"/>
                    </a:lnTo>
                    <a:lnTo>
                      <a:pt x="392" y="633"/>
                    </a:lnTo>
                    <a:lnTo>
                      <a:pt x="386" y="646"/>
                    </a:lnTo>
                    <a:lnTo>
                      <a:pt x="375" y="658"/>
                    </a:lnTo>
                    <a:lnTo>
                      <a:pt x="363" y="671"/>
                    </a:lnTo>
                    <a:lnTo>
                      <a:pt x="349" y="685"/>
                    </a:lnTo>
                    <a:lnTo>
                      <a:pt x="336" y="700"/>
                    </a:lnTo>
                    <a:lnTo>
                      <a:pt x="326" y="726"/>
                    </a:lnTo>
                    <a:lnTo>
                      <a:pt x="320" y="753"/>
                    </a:lnTo>
                    <a:lnTo>
                      <a:pt x="318" y="776"/>
                    </a:lnTo>
                    <a:lnTo>
                      <a:pt x="318" y="801"/>
                    </a:lnTo>
                    <a:lnTo>
                      <a:pt x="316" y="823"/>
                    </a:lnTo>
                    <a:lnTo>
                      <a:pt x="316" y="844"/>
                    </a:lnTo>
                    <a:lnTo>
                      <a:pt x="316" y="865"/>
                    </a:lnTo>
                    <a:lnTo>
                      <a:pt x="316" y="888"/>
                    </a:lnTo>
                    <a:lnTo>
                      <a:pt x="332" y="902"/>
                    </a:lnTo>
                    <a:lnTo>
                      <a:pt x="351" y="916"/>
                    </a:lnTo>
                    <a:lnTo>
                      <a:pt x="369" y="925"/>
                    </a:lnTo>
                    <a:lnTo>
                      <a:pt x="390" y="937"/>
                    </a:lnTo>
                    <a:lnTo>
                      <a:pt x="380" y="947"/>
                    </a:lnTo>
                    <a:lnTo>
                      <a:pt x="371" y="956"/>
                    </a:lnTo>
                    <a:lnTo>
                      <a:pt x="361" y="964"/>
                    </a:lnTo>
                    <a:lnTo>
                      <a:pt x="355" y="972"/>
                    </a:lnTo>
                    <a:lnTo>
                      <a:pt x="357" y="978"/>
                    </a:lnTo>
                    <a:lnTo>
                      <a:pt x="359" y="991"/>
                    </a:lnTo>
                    <a:lnTo>
                      <a:pt x="361" y="1007"/>
                    </a:lnTo>
                    <a:lnTo>
                      <a:pt x="365" y="1030"/>
                    </a:lnTo>
                    <a:lnTo>
                      <a:pt x="365" y="1055"/>
                    </a:lnTo>
                    <a:lnTo>
                      <a:pt x="365" y="1084"/>
                    </a:lnTo>
                    <a:lnTo>
                      <a:pt x="365" y="1115"/>
                    </a:lnTo>
                    <a:lnTo>
                      <a:pt x="367" y="1150"/>
                    </a:lnTo>
                    <a:lnTo>
                      <a:pt x="349" y="1139"/>
                    </a:lnTo>
                    <a:lnTo>
                      <a:pt x="332" y="1129"/>
                    </a:lnTo>
                    <a:lnTo>
                      <a:pt x="314" y="1117"/>
                    </a:lnTo>
                    <a:lnTo>
                      <a:pt x="299" y="1108"/>
                    </a:lnTo>
                    <a:lnTo>
                      <a:pt x="281" y="1096"/>
                    </a:lnTo>
                    <a:lnTo>
                      <a:pt x="264" y="1084"/>
                    </a:lnTo>
                    <a:lnTo>
                      <a:pt x="247" y="1071"/>
                    </a:lnTo>
                    <a:lnTo>
                      <a:pt x="231" y="1059"/>
                    </a:lnTo>
                    <a:lnTo>
                      <a:pt x="293" y="1129"/>
                    </a:lnTo>
                    <a:lnTo>
                      <a:pt x="332" y="1183"/>
                    </a:lnTo>
                    <a:lnTo>
                      <a:pt x="345" y="1220"/>
                    </a:lnTo>
                    <a:lnTo>
                      <a:pt x="338" y="1239"/>
                    </a:lnTo>
                    <a:lnTo>
                      <a:pt x="303" y="1241"/>
                    </a:lnTo>
                    <a:lnTo>
                      <a:pt x="245" y="1226"/>
                    </a:lnTo>
                    <a:lnTo>
                      <a:pt x="161" y="1193"/>
                    </a:lnTo>
                    <a:lnTo>
                      <a:pt x="57" y="1142"/>
                    </a:lnTo>
                    <a:lnTo>
                      <a:pt x="134" y="1228"/>
                    </a:lnTo>
                    <a:lnTo>
                      <a:pt x="190" y="1296"/>
                    </a:lnTo>
                    <a:lnTo>
                      <a:pt x="221" y="1346"/>
                    </a:lnTo>
                    <a:lnTo>
                      <a:pt x="229" y="1379"/>
                    </a:lnTo>
                    <a:lnTo>
                      <a:pt x="210" y="1393"/>
                    </a:lnTo>
                    <a:lnTo>
                      <a:pt x="169" y="1391"/>
                    </a:lnTo>
                    <a:lnTo>
                      <a:pt x="103" y="1369"/>
                    </a:lnTo>
                    <a:lnTo>
                      <a:pt x="16" y="1332"/>
                    </a:lnTo>
                    <a:lnTo>
                      <a:pt x="111" y="1398"/>
                    </a:lnTo>
                    <a:lnTo>
                      <a:pt x="183" y="1462"/>
                    </a:lnTo>
                    <a:lnTo>
                      <a:pt x="229" y="1517"/>
                    </a:lnTo>
                    <a:lnTo>
                      <a:pt x="252" y="1559"/>
                    </a:lnTo>
                    <a:lnTo>
                      <a:pt x="247" y="1585"/>
                    </a:lnTo>
                    <a:lnTo>
                      <a:pt x="214" y="1590"/>
                    </a:lnTo>
                    <a:lnTo>
                      <a:pt x="153" y="1573"/>
                    </a:lnTo>
                    <a:lnTo>
                      <a:pt x="64" y="1528"/>
                    </a:lnTo>
                    <a:lnTo>
                      <a:pt x="155" y="1590"/>
                    </a:lnTo>
                    <a:lnTo>
                      <a:pt x="221" y="1654"/>
                    </a:lnTo>
                    <a:lnTo>
                      <a:pt x="260" y="1714"/>
                    </a:lnTo>
                    <a:lnTo>
                      <a:pt x="274" y="1767"/>
                    </a:lnTo>
                    <a:lnTo>
                      <a:pt x="260" y="1802"/>
                    </a:lnTo>
                    <a:lnTo>
                      <a:pt x="221" y="1821"/>
                    </a:lnTo>
                    <a:lnTo>
                      <a:pt x="155" y="1817"/>
                    </a:lnTo>
                    <a:lnTo>
                      <a:pt x="64" y="1784"/>
                    </a:lnTo>
                    <a:lnTo>
                      <a:pt x="153" y="1827"/>
                    </a:lnTo>
                    <a:lnTo>
                      <a:pt x="219" y="1860"/>
                    </a:lnTo>
                    <a:lnTo>
                      <a:pt x="256" y="1881"/>
                    </a:lnTo>
                    <a:lnTo>
                      <a:pt x="268" y="1891"/>
                    </a:lnTo>
                    <a:lnTo>
                      <a:pt x="250" y="1887"/>
                    </a:lnTo>
                    <a:lnTo>
                      <a:pt x="212" y="1872"/>
                    </a:lnTo>
                    <a:lnTo>
                      <a:pt x="144" y="1840"/>
                    </a:lnTo>
                    <a:lnTo>
                      <a:pt x="53" y="1800"/>
                    </a:lnTo>
                    <a:lnTo>
                      <a:pt x="134" y="1854"/>
                    </a:lnTo>
                    <a:lnTo>
                      <a:pt x="192" y="1899"/>
                    </a:lnTo>
                    <a:lnTo>
                      <a:pt x="225" y="1932"/>
                    </a:lnTo>
                    <a:lnTo>
                      <a:pt x="233" y="1955"/>
                    </a:lnTo>
                    <a:lnTo>
                      <a:pt x="214" y="1965"/>
                    </a:lnTo>
                    <a:lnTo>
                      <a:pt x="171" y="1963"/>
                    </a:lnTo>
                    <a:lnTo>
                      <a:pt x="101" y="1951"/>
                    </a:lnTo>
                    <a:lnTo>
                      <a:pt x="10" y="1930"/>
                    </a:lnTo>
                    <a:lnTo>
                      <a:pt x="101" y="1972"/>
                    </a:lnTo>
                    <a:lnTo>
                      <a:pt x="169" y="2013"/>
                    </a:lnTo>
                    <a:lnTo>
                      <a:pt x="208" y="2048"/>
                    </a:lnTo>
                    <a:lnTo>
                      <a:pt x="223" y="2077"/>
                    </a:lnTo>
                    <a:lnTo>
                      <a:pt x="208" y="2093"/>
                    </a:lnTo>
                    <a:lnTo>
                      <a:pt x="169" y="2098"/>
                    </a:lnTo>
                    <a:lnTo>
                      <a:pt x="101" y="2087"/>
                    </a:lnTo>
                    <a:lnTo>
                      <a:pt x="10" y="2060"/>
                    </a:lnTo>
                    <a:lnTo>
                      <a:pt x="101" y="2104"/>
                    </a:lnTo>
                    <a:lnTo>
                      <a:pt x="171" y="2141"/>
                    </a:lnTo>
                    <a:lnTo>
                      <a:pt x="212" y="2170"/>
                    </a:lnTo>
                    <a:lnTo>
                      <a:pt x="231" y="2189"/>
                    </a:lnTo>
                    <a:lnTo>
                      <a:pt x="219" y="2197"/>
                    </a:lnTo>
                    <a:lnTo>
                      <a:pt x="186" y="2197"/>
                    </a:lnTo>
                    <a:lnTo>
                      <a:pt x="126" y="2188"/>
                    </a:lnTo>
                    <a:lnTo>
                      <a:pt x="41" y="2172"/>
                    </a:lnTo>
                    <a:lnTo>
                      <a:pt x="132" y="2201"/>
                    </a:lnTo>
                    <a:lnTo>
                      <a:pt x="202" y="2226"/>
                    </a:lnTo>
                    <a:lnTo>
                      <a:pt x="243" y="2244"/>
                    </a:lnTo>
                    <a:lnTo>
                      <a:pt x="262" y="2255"/>
                    </a:lnTo>
                    <a:lnTo>
                      <a:pt x="250" y="2255"/>
                    </a:lnTo>
                    <a:lnTo>
                      <a:pt x="214" y="2250"/>
                    </a:lnTo>
                    <a:lnTo>
                      <a:pt x="150" y="2232"/>
                    </a:lnTo>
                    <a:lnTo>
                      <a:pt x="60" y="2207"/>
                    </a:lnTo>
                    <a:lnTo>
                      <a:pt x="148" y="2271"/>
                    </a:lnTo>
                    <a:lnTo>
                      <a:pt x="208" y="2395"/>
                    </a:lnTo>
                    <a:lnTo>
                      <a:pt x="239" y="2552"/>
                    </a:lnTo>
                    <a:lnTo>
                      <a:pt x="243" y="2729"/>
                    </a:lnTo>
                    <a:lnTo>
                      <a:pt x="217" y="2901"/>
                    </a:lnTo>
                    <a:lnTo>
                      <a:pt x="169" y="3052"/>
                    </a:lnTo>
                    <a:lnTo>
                      <a:pt x="95" y="3161"/>
                    </a:lnTo>
                    <a:lnTo>
                      <a:pt x="0" y="3209"/>
                    </a:lnTo>
                    <a:lnTo>
                      <a:pt x="93" y="3219"/>
                    </a:lnTo>
                    <a:lnTo>
                      <a:pt x="163" y="3233"/>
                    </a:lnTo>
                    <a:lnTo>
                      <a:pt x="206" y="3250"/>
                    </a:lnTo>
                    <a:lnTo>
                      <a:pt x="227" y="3269"/>
                    </a:lnTo>
                    <a:lnTo>
                      <a:pt x="221" y="3291"/>
                    </a:lnTo>
                    <a:lnTo>
                      <a:pt x="192" y="3316"/>
                    </a:lnTo>
                    <a:lnTo>
                      <a:pt x="138" y="3343"/>
                    </a:lnTo>
                    <a:lnTo>
                      <a:pt x="60" y="3376"/>
                    </a:lnTo>
                    <a:lnTo>
                      <a:pt x="165" y="3372"/>
                    </a:lnTo>
                    <a:lnTo>
                      <a:pt x="249" y="3374"/>
                    </a:lnTo>
                    <a:lnTo>
                      <a:pt x="305" y="3378"/>
                    </a:lnTo>
                    <a:lnTo>
                      <a:pt x="338" y="3386"/>
                    </a:lnTo>
                    <a:lnTo>
                      <a:pt x="344" y="3396"/>
                    </a:lnTo>
                    <a:lnTo>
                      <a:pt x="326" y="3409"/>
                    </a:lnTo>
                    <a:lnTo>
                      <a:pt x="285" y="3425"/>
                    </a:lnTo>
                    <a:lnTo>
                      <a:pt x="221" y="3444"/>
                    </a:lnTo>
                    <a:lnTo>
                      <a:pt x="378" y="3425"/>
                    </a:lnTo>
                    <a:lnTo>
                      <a:pt x="634" y="3413"/>
                    </a:lnTo>
                    <a:lnTo>
                      <a:pt x="949" y="3405"/>
                    </a:lnTo>
                    <a:lnTo>
                      <a:pt x="1288" y="3403"/>
                    </a:lnTo>
                    <a:lnTo>
                      <a:pt x="1612" y="3405"/>
                    </a:lnTo>
                    <a:lnTo>
                      <a:pt x="1883" y="3413"/>
                    </a:lnTo>
                    <a:lnTo>
                      <a:pt x="2068" y="3425"/>
                    </a:lnTo>
                    <a:lnTo>
                      <a:pt x="2126" y="3444"/>
                    </a:lnTo>
                    <a:lnTo>
                      <a:pt x="2139" y="3463"/>
                    </a:lnTo>
                    <a:lnTo>
                      <a:pt x="2151" y="3553"/>
                    </a:lnTo>
                    <a:lnTo>
                      <a:pt x="2157" y="3690"/>
                    </a:lnTo>
                    <a:lnTo>
                      <a:pt x="2161" y="3859"/>
                    </a:lnTo>
                    <a:lnTo>
                      <a:pt x="2157" y="4037"/>
                    </a:lnTo>
                    <a:lnTo>
                      <a:pt x="2151" y="4208"/>
                    </a:lnTo>
                    <a:lnTo>
                      <a:pt x="2139" y="4348"/>
                    </a:lnTo>
                    <a:lnTo>
                      <a:pt x="2126" y="4443"/>
                    </a:lnTo>
                    <a:lnTo>
                      <a:pt x="2120" y="4386"/>
                    </a:lnTo>
                    <a:lnTo>
                      <a:pt x="2077" y="4348"/>
                    </a:lnTo>
                    <a:lnTo>
                      <a:pt x="2008" y="4322"/>
                    </a:lnTo>
                    <a:lnTo>
                      <a:pt x="1922" y="4316"/>
                    </a:lnTo>
                    <a:lnTo>
                      <a:pt x="1827" y="4322"/>
                    </a:lnTo>
                    <a:lnTo>
                      <a:pt x="1738" y="4348"/>
                    </a:lnTo>
                    <a:lnTo>
                      <a:pt x="1658" y="4386"/>
                    </a:lnTo>
                    <a:lnTo>
                      <a:pt x="1606" y="4443"/>
                    </a:lnTo>
                    <a:lnTo>
                      <a:pt x="1612" y="4388"/>
                    </a:lnTo>
                    <a:lnTo>
                      <a:pt x="1610" y="4355"/>
                    </a:lnTo>
                    <a:lnTo>
                      <a:pt x="1598" y="4340"/>
                    </a:lnTo>
                    <a:lnTo>
                      <a:pt x="1579" y="4346"/>
                    </a:lnTo>
                    <a:lnTo>
                      <a:pt x="1550" y="4369"/>
                    </a:lnTo>
                    <a:lnTo>
                      <a:pt x="1513" y="4413"/>
                    </a:lnTo>
                    <a:lnTo>
                      <a:pt x="1466" y="4475"/>
                    </a:lnTo>
                    <a:lnTo>
                      <a:pt x="1412" y="4559"/>
                    </a:lnTo>
                    <a:lnTo>
                      <a:pt x="1412" y="4516"/>
                    </a:lnTo>
                    <a:lnTo>
                      <a:pt x="1391" y="4491"/>
                    </a:lnTo>
                    <a:lnTo>
                      <a:pt x="1348" y="4481"/>
                    </a:lnTo>
                    <a:lnTo>
                      <a:pt x="1294" y="4489"/>
                    </a:lnTo>
                    <a:lnTo>
                      <a:pt x="1226" y="4507"/>
                    </a:lnTo>
                    <a:lnTo>
                      <a:pt x="1156" y="4541"/>
                    </a:lnTo>
                    <a:lnTo>
                      <a:pt x="1088" y="4588"/>
                    </a:lnTo>
                    <a:lnTo>
                      <a:pt x="1026" y="4646"/>
                    </a:lnTo>
                    <a:lnTo>
                      <a:pt x="1065" y="4584"/>
                    </a:lnTo>
                    <a:lnTo>
                      <a:pt x="1090" y="4545"/>
                    </a:lnTo>
                    <a:lnTo>
                      <a:pt x="1096" y="4522"/>
                    </a:lnTo>
                    <a:lnTo>
                      <a:pt x="1090" y="4522"/>
                    </a:lnTo>
                    <a:lnTo>
                      <a:pt x="1065" y="4539"/>
                    </a:lnTo>
                    <a:lnTo>
                      <a:pt x="1024" y="4576"/>
                    </a:lnTo>
                    <a:lnTo>
                      <a:pt x="968" y="4634"/>
                    </a:lnTo>
                    <a:lnTo>
                      <a:pt x="896" y="4712"/>
                    </a:lnTo>
                    <a:lnTo>
                      <a:pt x="951" y="4648"/>
                    </a:lnTo>
                    <a:lnTo>
                      <a:pt x="984" y="4613"/>
                    </a:lnTo>
                    <a:lnTo>
                      <a:pt x="993" y="4600"/>
                    </a:lnTo>
                    <a:lnTo>
                      <a:pt x="984" y="4611"/>
                    </a:lnTo>
                    <a:lnTo>
                      <a:pt x="954" y="4640"/>
                    </a:lnTo>
                    <a:lnTo>
                      <a:pt x="912" y="4687"/>
                    </a:lnTo>
                    <a:lnTo>
                      <a:pt x="854" y="4747"/>
                    </a:lnTo>
                    <a:lnTo>
                      <a:pt x="786" y="4821"/>
                    </a:lnTo>
                    <a:lnTo>
                      <a:pt x="830" y="4772"/>
                    </a:lnTo>
                    <a:lnTo>
                      <a:pt x="861" y="4749"/>
                    </a:lnTo>
                    <a:lnTo>
                      <a:pt x="877" y="4745"/>
                    </a:lnTo>
                    <a:lnTo>
                      <a:pt x="879" y="4766"/>
                    </a:lnTo>
                    <a:lnTo>
                      <a:pt x="863" y="4807"/>
                    </a:lnTo>
                    <a:lnTo>
                      <a:pt x="836" y="4871"/>
                    </a:lnTo>
                    <a:lnTo>
                      <a:pt x="793" y="4956"/>
                    </a:lnTo>
                    <a:lnTo>
                      <a:pt x="737" y="5063"/>
                    </a:lnTo>
                    <a:lnTo>
                      <a:pt x="815" y="5009"/>
                    </a:lnTo>
                    <a:lnTo>
                      <a:pt x="881" y="4978"/>
                    </a:lnTo>
                    <a:lnTo>
                      <a:pt x="929" y="4964"/>
                    </a:lnTo>
                    <a:lnTo>
                      <a:pt x="964" y="4974"/>
                    </a:lnTo>
                    <a:lnTo>
                      <a:pt x="982" y="4999"/>
                    </a:lnTo>
                    <a:lnTo>
                      <a:pt x="984" y="5047"/>
                    </a:lnTo>
                    <a:lnTo>
                      <a:pt x="970" y="5113"/>
                    </a:lnTo>
                    <a:lnTo>
                      <a:pt x="941" y="5201"/>
                    </a:lnTo>
                    <a:lnTo>
                      <a:pt x="1009" y="5146"/>
                    </a:lnTo>
                    <a:lnTo>
                      <a:pt x="1123" y="5113"/>
                    </a:lnTo>
                    <a:lnTo>
                      <a:pt x="1269" y="5094"/>
                    </a:lnTo>
                    <a:lnTo>
                      <a:pt x="1443" y="5090"/>
                    </a:lnTo>
                    <a:lnTo>
                      <a:pt x="1631" y="5094"/>
                    </a:lnTo>
                    <a:lnTo>
                      <a:pt x="1827" y="5108"/>
                    </a:lnTo>
                    <a:lnTo>
                      <a:pt x="2019" y="5125"/>
                    </a:lnTo>
                    <a:lnTo>
                      <a:pt x="2201" y="5146"/>
                    </a:lnTo>
                    <a:lnTo>
                      <a:pt x="2386" y="5133"/>
                    </a:lnTo>
                    <a:lnTo>
                      <a:pt x="2584" y="5127"/>
                    </a:lnTo>
                    <a:lnTo>
                      <a:pt x="2793" y="5127"/>
                    </a:lnTo>
                    <a:lnTo>
                      <a:pt x="3016" y="5133"/>
                    </a:lnTo>
                    <a:lnTo>
                      <a:pt x="3247" y="5141"/>
                    </a:lnTo>
                    <a:lnTo>
                      <a:pt x="3487" y="5152"/>
                    </a:lnTo>
                    <a:lnTo>
                      <a:pt x="3737" y="5164"/>
                    </a:lnTo>
                    <a:lnTo>
                      <a:pt x="3993" y="5179"/>
                    </a:lnTo>
                    <a:close/>
                    <a:moveTo>
                      <a:pt x="747" y="1193"/>
                    </a:moveTo>
                    <a:lnTo>
                      <a:pt x="745" y="1177"/>
                    </a:lnTo>
                    <a:lnTo>
                      <a:pt x="745" y="1164"/>
                    </a:lnTo>
                    <a:lnTo>
                      <a:pt x="745" y="1150"/>
                    </a:lnTo>
                    <a:lnTo>
                      <a:pt x="745" y="1137"/>
                    </a:lnTo>
                    <a:lnTo>
                      <a:pt x="757" y="1156"/>
                    </a:lnTo>
                    <a:lnTo>
                      <a:pt x="768" y="1173"/>
                    </a:lnTo>
                    <a:lnTo>
                      <a:pt x="774" y="1185"/>
                    </a:lnTo>
                    <a:lnTo>
                      <a:pt x="778" y="1197"/>
                    </a:lnTo>
                    <a:lnTo>
                      <a:pt x="774" y="1201"/>
                    </a:lnTo>
                    <a:lnTo>
                      <a:pt x="770" y="1201"/>
                    </a:lnTo>
                    <a:lnTo>
                      <a:pt x="759" y="1199"/>
                    </a:lnTo>
                    <a:lnTo>
                      <a:pt x="747" y="1193"/>
                    </a:lnTo>
                    <a:close/>
                    <a:moveTo>
                      <a:pt x="1389" y="4605"/>
                    </a:moveTo>
                    <a:lnTo>
                      <a:pt x="1395" y="4592"/>
                    </a:lnTo>
                    <a:lnTo>
                      <a:pt x="1402" y="4580"/>
                    </a:lnTo>
                    <a:lnTo>
                      <a:pt x="1406" y="4569"/>
                    </a:lnTo>
                    <a:lnTo>
                      <a:pt x="1412" y="4561"/>
                    </a:lnTo>
                    <a:lnTo>
                      <a:pt x="1451" y="4503"/>
                    </a:lnTo>
                    <a:lnTo>
                      <a:pt x="1478" y="4466"/>
                    </a:lnTo>
                    <a:lnTo>
                      <a:pt x="1492" y="4446"/>
                    </a:lnTo>
                    <a:lnTo>
                      <a:pt x="1494" y="4446"/>
                    </a:lnTo>
                    <a:lnTo>
                      <a:pt x="1484" y="4462"/>
                    </a:lnTo>
                    <a:lnTo>
                      <a:pt x="1463" y="4495"/>
                    </a:lnTo>
                    <a:lnTo>
                      <a:pt x="1430" y="4541"/>
                    </a:lnTo>
                    <a:lnTo>
                      <a:pt x="1389" y="4605"/>
                    </a:lnTo>
                    <a:close/>
                    <a:moveTo>
                      <a:pt x="3373" y="890"/>
                    </a:moveTo>
                    <a:lnTo>
                      <a:pt x="3373" y="908"/>
                    </a:lnTo>
                    <a:lnTo>
                      <a:pt x="3373" y="929"/>
                    </a:lnTo>
                    <a:lnTo>
                      <a:pt x="3373" y="939"/>
                    </a:lnTo>
                    <a:lnTo>
                      <a:pt x="3373" y="951"/>
                    </a:lnTo>
                    <a:lnTo>
                      <a:pt x="3373" y="962"/>
                    </a:lnTo>
                    <a:lnTo>
                      <a:pt x="3373" y="974"/>
                    </a:lnTo>
                    <a:lnTo>
                      <a:pt x="3367" y="964"/>
                    </a:lnTo>
                    <a:lnTo>
                      <a:pt x="3365" y="954"/>
                    </a:lnTo>
                    <a:lnTo>
                      <a:pt x="3365" y="945"/>
                    </a:lnTo>
                    <a:lnTo>
                      <a:pt x="3365" y="935"/>
                    </a:lnTo>
                    <a:lnTo>
                      <a:pt x="3365" y="923"/>
                    </a:lnTo>
                    <a:lnTo>
                      <a:pt x="3365" y="912"/>
                    </a:lnTo>
                    <a:lnTo>
                      <a:pt x="3367" y="900"/>
                    </a:lnTo>
                    <a:lnTo>
                      <a:pt x="3373" y="890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40" name="Freeform 9"/>
              <p:cNvSpPr>
                <a:spLocks/>
              </p:cNvSpPr>
              <p:nvPr/>
            </p:nvSpPr>
            <p:spPr bwMode="auto">
              <a:xfrm>
                <a:off x="7623740" y="3892986"/>
                <a:ext cx="727107" cy="531885"/>
              </a:xfrm>
              <a:custGeom>
                <a:avLst/>
                <a:gdLst>
                  <a:gd name="T0" fmla="*/ 33 w 2378"/>
                  <a:gd name="T1" fmla="*/ 15 h 1966"/>
                  <a:gd name="T2" fmla="*/ 0 w 2378"/>
                  <a:gd name="T3" fmla="*/ 232 h 1966"/>
                  <a:gd name="T4" fmla="*/ 2006 w 2378"/>
                  <a:gd name="T5" fmla="*/ 232 h 1966"/>
                  <a:gd name="T6" fmla="*/ 2006 w 2378"/>
                  <a:gd name="T7" fmla="*/ 1592 h 1966"/>
                  <a:gd name="T8" fmla="*/ 1354 w 2378"/>
                  <a:gd name="T9" fmla="*/ 1592 h 1966"/>
                  <a:gd name="T10" fmla="*/ 1238 w 2378"/>
                  <a:gd name="T11" fmla="*/ 1731 h 1966"/>
                  <a:gd name="T12" fmla="*/ 786 w 2378"/>
                  <a:gd name="T13" fmla="*/ 1784 h 1966"/>
                  <a:gd name="T14" fmla="*/ 679 w 2378"/>
                  <a:gd name="T15" fmla="*/ 1966 h 1966"/>
                  <a:gd name="T16" fmla="*/ 2266 w 2378"/>
                  <a:gd name="T17" fmla="*/ 1966 h 1966"/>
                  <a:gd name="T18" fmla="*/ 2347 w 2378"/>
                  <a:gd name="T19" fmla="*/ 285 h 1966"/>
                  <a:gd name="T20" fmla="*/ 2378 w 2378"/>
                  <a:gd name="T21" fmla="*/ 0 h 1966"/>
                  <a:gd name="T22" fmla="*/ 33 w 2378"/>
                  <a:gd name="T23" fmla="*/ 15 h 1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78" h="1966">
                    <a:moveTo>
                      <a:pt x="33" y="15"/>
                    </a:moveTo>
                    <a:lnTo>
                      <a:pt x="0" y="232"/>
                    </a:lnTo>
                    <a:lnTo>
                      <a:pt x="2006" y="232"/>
                    </a:lnTo>
                    <a:lnTo>
                      <a:pt x="2006" y="1592"/>
                    </a:lnTo>
                    <a:lnTo>
                      <a:pt x="1354" y="1592"/>
                    </a:lnTo>
                    <a:lnTo>
                      <a:pt x="1238" y="1731"/>
                    </a:lnTo>
                    <a:lnTo>
                      <a:pt x="786" y="1784"/>
                    </a:lnTo>
                    <a:lnTo>
                      <a:pt x="679" y="1966"/>
                    </a:lnTo>
                    <a:lnTo>
                      <a:pt x="2266" y="1966"/>
                    </a:lnTo>
                    <a:lnTo>
                      <a:pt x="2347" y="285"/>
                    </a:lnTo>
                    <a:lnTo>
                      <a:pt x="2378" y="0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41" name="Freeform 10"/>
              <p:cNvSpPr>
                <a:spLocks/>
              </p:cNvSpPr>
              <p:nvPr/>
            </p:nvSpPr>
            <p:spPr bwMode="auto">
              <a:xfrm>
                <a:off x="7622517" y="3417374"/>
                <a:ext cx="1345974" cy="1007498"/>
              </a:xfrm>
              <a:custGeom>
                <a:avLst/>
                <a:gdLst>
                  <a:gd name="T0" fmla="*/ 13 w 4402"/>
                  <a:gd name="T1" fmla="*/ 1101 h 3725"/>
                  <a:gd name="T2" fmla="*/ 66 w 4402"/>
                  <a:gd name="T3" fmla="*/ 524 h 3725"/>
                  <a:gd name="T4" fmla="*/ 219 w 4402"/>
                  <a:gd name="T5" fmla="*/ 541 h 3725"/>
                  <a:gd name="T6" fmla="*/ 283 w 4402"/>
                  <a:gd name="T7" fmla="*/ 1103 h 3725"/>
                  <a:gd name="T8" fmla="*/ 195 w 4402"/>
                  <a:gd name="T9" fmla="*/ 1799 h 3725"/>
                  <a:gd name="T10" fmla="*/ 519 w 4402"/>
                  <a:gd name="T11" fmla="*/ 1049 h 3725"/>
                  <a:gd name="T12" fmla="*/ 572 w 4402"/>
                  <a:gd name="T13" fmla="*/ 440 h 3725"/>
                  <a:gd name="T14" fmla="*/ 725 w 4402"/>
                  <a:gd name="T15" fmla="*/ 458 h 3725"/>
                  <a:gd name="T16" fmla="*/ 789 w 4402"/>
                  <a:gd name="T17" fmla="*/ 1103 h 3725"/>
                  <a:gd name="T18" fmla="*/ 735 w 4402"/>
                  <a:gd name="T19" fmla="*/ 1817 h 3725"/>
                  <a:gd name="T20" fmla="*/ 1025 w 4402"/>
                  <a:gd name="T21" fmla="*/ 1049 h 3725"/>
                  <a:gd name="T22" fmla="*/ 1078 w 4402"/>
                  <a:gd name="T23" fmla="*/ 440 h 3725"/>
                  <a:gd name="T24" fmla="*/ 1264 w 4402"/>
                  <a:gd name="T25" fmla="*/ 458 h 3725"/>
                  <a:gd name="T26" fmla="*/ 1297 w 4402"/>
                  <a:gd name="T27" fmla="*/ 1103 h 3725"/>
                  <a:gd name="T28" fmla="*/ 1241 w 4402"/>
                  <a:gd name="T29" fmla="*/ 1834 h 3725"/>
                  <a:gd name="T30" fmla="*/ 1493 w 4402"/>
                  <a:gd name="T31" fmla="*/ 1111 h 3725"/>
                  <a:gd name="T32" fmla="*/ 1584 w 4402"/>
                  <a:gd name="T33" fmla="*/ 440 h 3725"/>
                  <a:gd name="T34" fmla="*/ 1739 w 4402"/>
                  <a:gd name="T35" fmla="*/ 458 h 3725"/>
                  <a:gd name="T36" fmla="*/ 1803 w 4402"/>
                  <a:gd name="T37" fmla="*/ 1103 h 3725"/>
                  <a:gd name="T38" fmla="*/ 1729 w 4402"/>
                  <a:gd name="T39" fmla="*/ 1817 h 3725"/>
                  <a:gd name="T40" fmla="*/ 1970 w 4402"/>
                  <a:gd name="T41" fmla="*/ 1569 h 3725"/>
                  <a:gd name="T42" fmla="*/ 2092 w 4402"/>
                  <a:gd name="T43" fmla="*/ 948 h 3725"/>
                  <a:gd name="T44" fmla="*/ 2092 w 4402"/>
                  <a:gd name="T45" fmla="*/ 669 h 3725"/>
                  <a:gd name="T46" fmla="*/ 2373 w 4402"/>
                  <a:gd name="T47" fmla="*/ 2 h 3725"/>
                  <a:gd name="T48" fmla="*/ 2309 w 4402"/>
                  <a:gd name="T49" fmla="*/ 704 h 3725"/>
                  <a:gd name="T50" fmla="*/ 2282 w 4402"/>
                  <a:gd name="T51" fmla="*/ 1200 h 3725"/>
                  <a:gd name="T52" fmla="*/ 2269 w 4402"/>
                  <a:gd name="T53" fmla="*/ 1590 h 3725"/>
                  <a:gd name="T54" fmla="*/ 2596 w 4402"/>
                  <a:gd name="T55" fmla="*/ 1224 h 3725"/>
                  <a:gd name="T56" fmla="*/ 2596 w 4402"/>
                  <a:gd name="T57" fmla="*/ 944 h 3725"/>
                  <a:gd name="T58" fmla="*/ 2819 w 4402"/>
                  <a:gd name="T59" fmla="*/ 217 h 3725"/>
                  <a:gd name="T60" fmla="*/ 2816 w 4402"/>
                  <a:gd name="T61" fmla="*/ 981 h 3725"/>
                  <a:gd name="T62" fmla="*/ 2752 w 4402"/>
                  <a:gd name="T63" fmla="*/ 1400 h 3725"/>
                  <a:gd name="T64" fmla="*/ 3105 w 4402"/>
                  <a:gd name="T65" fmla="*/ 1224 h 3725"/>
                  <a:gd name="T66" fmla="*/ 3105 w 4402"/>
                  <a:gd name="T67" fmla="*/ 944 h 3725"/>
                  <a:gd name="T68" fmla="*/ 3386 w 4402"/>
                  <a:gd name="T69" fmla="*/ 132 h 3725"/>
                  <a:gd name="T70" fmla="*/ 3324 w 4402"/>
                  <a:gd name="T71" fmla="*/ 981 h 3725"/>
                  <a:gd name="T72" fmla="*/ 3258 w 4402"/>
                  <a:gd name="T73" fmla="*/ 1400 h 3725"/>
                  <a:gd name="T74" fmla="*/ 3611 w 4402"/>
                  <a:gd name="T75" fmla="*/ 1224 h 3725"/>
                  <a:gd name="T76" fmla="*/ 3611 w 4402"/>
                  <a:gd name="T77" fmla="*/ 944 h 3725"/>
                  <a:gd name="T78" fmla="*/ 3892 w 4402"/>
                  <a:gd name="T79" fmla="*/ 231 h 3725"/>
                  <a:gd name="T80" fmla="*/ 3830 w 4402"/>
                  <a:gd name="T81" fmla="*/ 981 h 3725"/>
                  <a:gd name="T82" fmla="*/ 3766 w 4402"/>
                  <a:gd name="T83" fmla="*/ 1400 h 3725"/>
                  <a:gd name="T84" fmla="*/ 4117 w 4402"/>
                  <a:gd name="T85" fmla="*/ 1224 h 3725"/>
                  <a:gd name="T86" fmla="*/ 4117 w 4402"/>
                  <a:gd name="T87" fmla="*/ 944 h 3725"/>
                  <a:gd name="T88" fmla="*/ 4402 w 4402"/>
                  <a:gd name="T89" fmla="*/ 287 h 3725"/>
                  <a:gd name="T90" fmla="*/ 4336 w 4402"/>
                  <a:gd name="T91" fmla="*/ 981 h 3725"/>
                  <a:gd name="T92" fmla="*/ 4272 w 4402"/>
                  <a:gd name="T93" fmla="*/ 1956 h 3725"/>
                  <a:gd name="T94" fmla="*/ 2274 w 4402"/>
                  <a:gd name="T95" fmla="*/ 3343 h 3725"/>
                  <a:gd name="T96" fmla="*/ 3452 w 4402"/>
                  <a:gd name="T97" fmla="*/ 3469 h 3725"/>
                  <a:gd name="T98" fmla="*/ 581 w 4402"/>
                  <a:gd name="T99" fmla="*/ 3725 h 3725"/>
                  <a:gd name="T100" fmla="*/ 1301 w 4402"/>
                  <a:gd name="T101" fmla="*/ 3351 h 3725"/>
                  <a:gd name="T102" fmla="*/ 0 w 4402"/>
                  <a:gd name="T103" fmla="*/ 1991 h 3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02" h="3725">
                    <a:moveTo>
                      <a:pt x="36" y="1743"/>
                    </a:moveTo>
                    <a:lnTo>
                      <a:pt x="66" y="1189"/>
                    </a:lnTo>
                    <a:lnTo>
                      <a:pt x="13" y="1101"/>
                    </a:lnTo>
                    <a:lnTo>
                      <a:pt x="13" y="927"/>
                    </a:lnTo>
                    <a:lnTo>
                      <a:pt x="66" y="859"/>
                    </a:lnTo>
                    <a:lnTo>
                      <a:pt x="66" y="524"/>
                    </a:lnTo>
                    <a:lnTo>
                      <a:pt x="13" y="314"/>
                    </a:lnTo>
                    <a:lnTo>
                      <a:pt x="347" y="314"/>
                    </a:lnTo>
                    <a:lnTo>
                      <a:pt x="219" y="541"/>
                    </a:lnTo>
                    <a:lnTo>
                      <a:pt x="219" y="859"/>
                    </a:lnTo>
                    <a:lnTo>
                      <a:pt x="283" y="894"/>
                    </a:lnTo>
                    <a:lnTo>
                      <a:pt x="283" y="1103"/>
                    </a:lnTo>
                    <a:lnTo>
                      <a:pt x="219" y="1138"/>
                    </a:lnTo>
                    <a:lnTo>
                      <a:pt x="219" y="1400"/>
                    </a:lnTo>
                    <a:lnTo>
                      <a:pt x="195" y="1799"/>
                    </a:lnTo>
                    <a:lnTo>
                      <a:pt x="572" y="1799"/>
                    </a:lnTo>
                    <a:lnTo>
                      <a:pt x="572" y="1136"/>
                    </a:lnTo>
                    <a:lnTo>
                      <a:pt x="519" y="1049"/>
                    </a:lnTo>
                    <a:lnTo>
                      <a:pt x="519" y="927"/>
                    </a:lnTo>
                    <a:lnTo>
                      <a:pt x="572" y="859"/>
                    </a:lnTo>
                    <a:lnTo>
                      <a:pt x="572" y="440"/>
                    </a:lnTo>
                    <a:lnTo>
                      <a:pt x="422" y="291"/>
                    </a:lnTo>
                    <a:lnTo>
                      <a:pt x="853" y="291"/>
                    </a:lnTo>
                    <a:lnTo>
                      <a:pt x="725" y="458"/>
                    </a:lnTo>
                    <a:lnTo>
                      <a:pt x="725" y="859"/>
                    </a:lnTo>
                    <a:lnTo>
                      <a:pt x="789" y="894"/>
                    </a:lnTo>
                    <a:lnTo>
                      <a:pt x="789" y="1103"/>
                    </a:lnTo>
                    <a:lnTo>
                      <a:pt x="725" y="1138"/>
                    </a:lnTo>
                    <a:lnTo>
                      <a:pt x="725" y="1400"/>
                    </a:lnTo>
                    <a:lnTo>
                      <a:pt x="735" y="1817"/>
                    </a:lnTo>
                    <a:lnTo>
                      <a:pt x="1078" y="1817"/>
                    </a:lnTo>
                    <a:lnTo>
                      <a:pt x="1078" y="1136"/>
                    </a:lnTo>
                    <a:lnTo>
                      <a:pt x="1025" y="1049"/>
                    </a:lnTo>
                    <a:lnTo>
                      <a:pt x="1025" y="927"/>
                    </a:lnTo>
                    <a:lnTo>
                      <a:pt x="1078" y="859"/>
                    </a:lnTo>
                    <a:lnTo>
                      <a:pt x="1078" y="440"/>
                    </a:lnTo>
                    <a:lnTo>
                      <a:pt x="944" y="231"/>
                    </a:lnTo>
                    <a:lnTo>
                      <a:pt x="1359" y="231"/>
                    </a:lnTo>
                    <a:lnTo>
                      <a:pt x="1264" y="458"/>
                    </a:lnTo>
                    <a:lnTo>
                      <a:pt x="1264" y="859"/>
                    </a:lnTo>
                    <a:lnTo>
                      <a:pt x="1297" y="894"/>
                    </a:lnTo>
                    <a:lnTo>
                      <a:pt x="1297" y="1103"/>
                    </a:lnTo>
                    <a:lnTo>
                      <a:pt x="1231" y="1138"/>
                    </a:lnTo>
                    <a:lnTo>
                      <a:pt x="1231" y="1400"/>
                    </a:lnTo>
                    <a:lnTo>
                      <a:pt x="1241" y="1834"/>
                    </a:lnTo>
                    <a:lnTo>
                      <a:pt x="1584" y="1834"/>
                    </a:lnTo>
                    <a:lnTo>
                      <a:pt x="1584" y="1198"/>
                    </a:lnTo>
                    <a:lnTo>
                      <a:pt x="1493" y="1111"/>
                    </a:lnTo>
                    <a:lnTo>
                      <a:pt x="1493" y="927"/>
                    </a:lnTo>
                    <a:lnTo>
                      <a:pt x="1584" y="859"/>
                    </a:lnTo>
                    <a:lnTo>
                      <a:pt x="1584" y="440"/>
                    </a:lnTo>
                    <a:lnTo>
                      <a:pt x="1489" y="231"/>
                    </a:lnTo>
                    <a:lnTo>
                      <a:pt x="1906" y="283"/>
                    </a:lnTo>
                    <a:lnTo>
                      <a:pt x="1739" y="458"/>
                    </a:lnTo>
                    <a:lnTo>
                      <a:pt x="1739" y="859"/>
                    </a:lnTo>
                    <a:lnTo>
                      <a:pt x="1803" y="894"/>
                    </a:lnTo>
                    <a:lnTo>
                      <a:pt x="1803" y="1103"/>
                    </a:lnTo>
                    <a:lnTo>
                      <a:pt x="1739" y="1138"/>
                    </a:lnTo>
                    <a:lnTo>
                      <a:pt x="1739" y="1400"/>
                    </a:lnTo>
                    <a:lnTo>
                      <a:pt x="1729" y="1817"/>
                    </a:lnTo>
                    <a:lnTo>
                      <a:pt x="2009" y="1817"/>
                    </a:lnTo>
                    <a:lnTo>
                      <a:pt x="2069" y="1600"/>
                    </a:lnTo>
                    <a:lnTo>
                      <a:pt x="1970" y="1569"/>
                    </a:lnTo>
                    <a:lnTo>
                      <a:pt x="1970" y="1251"/>
                    </a:lnTo>
                    <a:lnTo>
                      <a:pt x="2053" y="1206"/>
                    </a:lnTo>
                    <a:lnTo>
                      <a:pt x="2092" y="948"/>
                    </a:lnTo>
                    <a:lnTo>
                      <a:pt x="2040" y="861"/>
                    </a:lnTo>
                    <a:lnTo>
                      <a:pt x="2040" y="739"/>
                    </a:lnTo>
                    <a:lnTo>
                      <a:pt x="2092" y="669"/>
                    </a:lnTo>
                    <a:lnTo>
                      <a:pt x="2092" y="250"/>
                    </a:lnTo>
                    <a:lnTo>
                      <a:pt x="1970" y="0"/>
                    </a:lnTo>
                    <a:lnTo>
                      <a:pt x="2373" y="2"/>
                    </a:lnTo>
                    <a:lnTo>
                      <a:pt x="2245" y="268"/>
                    </a:lnTo>
                    <a:lnTo>
                      <a:pt x="2245" y="669"/>
                    </a:lnTo>
                    <a:lnTo>
                      <a:pt x="2309" y="704"/>
                    </a:lnTo>
                    <a:lnTo>
                      <a:pt x="2309" y="913"/>
                    </a:lnTo>
                    <a:lnTo>
                      <a:pt x="2245" y="948"/>
                    </a:lnTo>
                    <a:lnTo>
                      <a:pt x="2282" y="1200"/>
                    </a:lnTo>
                    <a:lnTo>
                      <a:pt x="2393" y="1233"/>
                    </a:lnTo>
                    <a:lnTo>
                      <a:pt x="2375" y="1528"/>
                    </a:lnTo>
                    <a:lnTo>
                      <a:pt x="2269" y="1590"/>
                    </a:lnTo>
                    <a:lnTo>
                      <a:pt x="2296" y="1817"/>
                    </a:lnTo>
                    <a:lnTo>
                      <a:pt x="2583" y="1817"/>
                    </a:lnTo>
                    <a:lnTo>
                      <a:pt x="2596" y="1224"/>
                    </a:lnTo>
                    <a:lnTo>
                      <a:pt x="2546" y="1136"/>
                    </a:lnTo>
                    <a:lnTo>
                      <a:pt x="2546" y="1014"/>
                    </a:lnTo>
                    <a:lnTo>
                      <a:pt x="2596" y="944"/>
                    </a:lnTo>
                    <a:lnTo>
                      <a:pt x="2596" y="440"/>
                    </a:lnTo>
                    <a:lnTo>
                      <a:pt x="2453" y="235"/>
                    </a:lnTo>
                    <a:lnTo>
                      <a:pt x="2819" y="217"/>
                    </a:lnTo>
                    <a:lnTo>
                      <a:pt x="2752" y="458"/>
                    </a:lnTo>
                    <a:lnTo>
                      <a:pt x="2752" y="946"/>
                    </a:lnTo>
                    <a:lnTo>
                      <a:pt x="2816" y="981"/>
                    </a:lnTo>
                    <a:lnTo>
                      <a:pt x="2816" y="1189"/>
                    </a:lnTo>
                    <a:lnTo>
                      <a:pt x="2752" y="1224"/>
                    </a:lnTo>
                    <a:lnTo>
                      <a:pt x="2752" y="1400"/>
                    </a:lnTo>
                    <a:lnTo>
                      <a:pt x="2767" y="1817"/>
                    </a:lnTo>
                    <a:lnTo>
                      <a:pt x="3105" y="1817"/>
                    </a:lnTo>
                    <a:lnTo>
                      <a:pt x="3105" y="1224"/>
                    </a:lnTo>
                    <a:lnTo>
                      <a:pt x="3052" y="1136"/>
                    </a:lnTo>
                    <a:lnTo>
                      <a:pt x="3052" y="1014"/>
                    </a:lnTo>
                    <a:lnTo>
                      <a:pt x="3105" y="944"/>
                    </a:lnTo>
                    <a:lnTo>
                      <a:pt x="3105" y="339"/>
                    </a:lnTo>
                    <a:lnTo>
                      <a:pt x="2984" y="132"/>
                    </a:lnTo>
                    <a:lnTo>
                      <a:pt x="3386" y="132"/>
                    </a:lnTo>
                    <a:lnTo>
                      <a:pt x="3258" y="357"/>
                    </a:lnTo>
                    <a:lnTo>
                      <a:pt x="3258" y="946"/>
                    </a:lnTo>
                    <a:lnTo>
                      <a:pt x="3324" y="981"/>
                    </a:lnTo>
                    <a:lnTo>
                      <a:pt x="3324" y="1189"/>
                    </a:lnTo>
                    <a:lnTo>
                      <a:pt x="3258" y="1224"/>
                    </a:lnTo>
                    <a:lnTo>
                      <a:pt x="3258" y="1400"/>
                    </a:lnTo>
                    <a:lnTo>
                      <a:pt x="3281" y="1811"/>
                    </a:lnTo>
                    <a:lnTo>
                      <a:pt x="3611" y="1815"/>
                    </a:lnTo>
                    <a:lnTo>
                      <a:pt x="3611" y="1224"/>
                    </a:lnTo>
                    <a:lnTo>
                      <a:pt x="3558" y="1136"/>
                    </a:lnTo>
                    <a:lnTo>
                      <a:pt x="3558" y="1014"/>
                    </a:lnTo>
                    <a:lnTo>
                      <a:pt x="3611" y="944"/>
                    </a:lnTo>
                    <a:lnTo>
                      <a:pt x="3611" y="440"/>
                    </a:lnTo>
                    <a:lnTo>
                      <a:pt x="3471" y="196"/>
                    </a:lnTo>
                    <a:lnTo>
                      <a:pt x="3892" y="231"/>
                    </a:lnTo>
                    <a:lnTo>
                      <a:pt x="3766" y="458"/>
                    </a:lnTo>
                    <a:lnTo>
                      <a:pt x="3766" y="946"/>
                    </a:lnTo>
                    <a:lnTo>
                      <a:pt x="3830" y="981"/>
                    </a:lnTo>
                    <a:lnTo>
                      <a:pt x="3830" y="1189"/>
                    </a:lnTo>
                    <a:lnTo>
                      <a:pt x="3766" y="1224"/>
                    </a:lnTo>
                    <a:lnTo>
                      <a:pt x="3766" y="1400"/>
                    </a:lnTo>
                    <a:lnTo>
                      <a:pt x="3750" y="1807"/>
                    </a:lnTo>
                    <a:lnTo>
                      <a:pt x="4117" y="1807"/>
                    </a:lnTo>
                    <a:lnTo>
                      <a:pt x="4117" y="1224"/>
                    </a:lnTo>
                    <a:lnTo>
                      <a:pt x="4066" y="1136"/>
                    </a:lnTo>
                    <a:lnTo>
                      <a:pt x="4066" y="1014"/>
                    </a:lnTo>
                    <a:lnTo>
                      <a:pt x="4117" y="944"/>
                    </a:lnTo>
                    <a:lnTo>
                      <a:pt x="4119" y="496"/>
                    </a:lnTo>
                    <a:lnTo>
                      <a:pt x="3997" y="304"/>
                    </a:lnTo>
                    <a:lnTo>
                      <a:pt x="4402" y="287"/>
                    </a:lnTo>
                    <a:lnTo>
                      <a:pt x="4274" y="514"/>
                    </a:lnTo>
                    <a:lnTo>
                      <a:pt x="4272" y="946"/>
                    </a:lnTo>
                    <a:lnTo>
                      <a:pt x="4336" y="981"/>
                    </a:lnTo>
                    <a:lnTo>
                      <a:pt x="4336" y="1189"/>
                    </a:lnTo>
                    <a:lnTo>
                      <a:pt x="4272" y="1224"/>
                    </a:lnTo>
                    <a:lnTo>
                      <a:pt x="4272" y="1956"/>
                    </a:lnTo>
                    <a:lnTo>
                      <a:pt x="2286" y="1956"/>
                    </a:lnTo>
                    <a:lnTo>
                      <a:pt x="2286" y="2478"/>
                    </a:lnTo>
                    <a:lnTo>
                      <a:pt x="2274" y="3343"/>
                    </a:lnTo>
                    <a:lnTo>
                      <a:pt x="2955" y="3343"/>
                    </a:lnTo>
                    <a:lnTo>
                      <a:pt x="3083" y="3469"/>
                    </a:lnTo>
                    <a:lnTo>
                      <a:pt x="3452" y="3469"/>
                    </a:lnTo>
                    <a:lnTo>
                      <a:pt x="3649" y="3723"/>
                    </a:lnTo>
                    <a:lnTo>
                      <a:pt x="2269" y="3725"/>
                    </a:lnTo>
                    <a:lnTo>
                      <a:pt x="581" y="3725"/>
                    </a:lnTo>
                    <a:lnTo>
                      <a:pt x="845" y="3442"/>
                    </a:lnTo>
                    <a:lnTo>
                      <a:pt x="1217" y="3430"/>
                    </a:lnTo>
                    <a:lnTo>
                      <a:pt x="1301" y="3351"/>
                    </a:lnTo>
                    <a:lnTo>
                      <a:pt x="1989" y="3320"/>
                    </a:lnTo>
                    <a:lnTo>
                      <a:pt x="1989" y="1991"/>
                    </a:lnTo>
                    <a:lnTo>
                      <a:pt x="0" y="1991"/>
                    </a:lnTo>
                    <a:lnTo>
                      <a:pt x="36" y="1743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42" name="Freeform 11"/>
              <p:cNvSpPr>
                <a:spLocks/>
              </p:cNvSpPr>
              <p:nvPr/>
            </p:nvSpPr>
            <p:spPr bwMode="auto">
              <a:xfrm>
                <a:off x="8288472" y="3420620"/>
                <a:ext cx="53815" cy="60060"/>
              </a:xfrm>
              <a:custGeom>
                <a:avLst/>
                <a:gdLst>
                  <a:gd name="T0" fmla="*/ 177 w 177"/>
                  <a:gd name="T1" fmla="*/ 0 h 221"/>
                  <a:gd name="T2" fmla="*/ 14 w 177"/>
                  <a:gd name="T3" fmla="*/ 221 h 221"/>
                  <a:gd name="T4" fmla="*/ 0 w 177"/>
                  <a:gd name="T5" fmla="*/ 5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4" y="221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47" name="Freeform 16"/>
              <p:cNvSpPr>
                <a:spLocks/>
              </p:cNvSpPr>
              <p:nvPr/>
            </p:nvSpPr>
            <p:spPr bwMode="auto">
              <a:xfrm>
                <a:off x="8236492" y="3422244"/>
                <a:ext cx="56261" cy="58437"/>
              </a:xfrm>
              <a:custGeom>
                <a:avLst/>
                <a:gdLst>
                  <a:gd name="T0" fmla="*/ 168 w 182"/>
                  <a:gd name="T1" fmla="*/ 0 h 216"/>
                  <a:gd name="T2" fmla="*/ 0 w 182"/>
                  <a:gd name="T3" fmla="*/ 10 h 216"/>
                  <a:gd name="T4" fmla="*/ 182 w 182"/>
                  <a:gd name="T5" fmla="*/ 216 h 216"/>
                  <a:gd name="T6" fmla="*/ 168 w 182"/>
                  <a:gd name="T7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6">
                    <a:moveTo>
                      <a:pt x="168" y="0"/>
                    </a:moveTo>
                    <a:lnTo>
                      <a:pt x="0" y="10"/>
                    </a:lnTo>
                    <a:lnTo>
                      <a:pt x="182" y="216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60" name="Rectangle 29"/>
              <p:cNvSpPr>
                <a:spLocks noChangeArrowheads="1"/>
              </p:cNvSpPr>
              <p:nvPr/>
            </p:nvSpPr>
            <p:spPr bwMode="auto">
              <a:xfrm>
                <a:off x="8302537" y="3676553"/>
                <a:ext cx="11619" cy="5302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61" name="Rectangle 30"/>
              <p:cNvSpPr>
                <a:spLocks noChangeArrowheads="1"/>
              </p:cNvSpPr>
              <p:nvPr/>
            </p:nvSpPr>
            <p:spPr bwMode="auto">
              <a:xfrm>
                <a:off x="8271350" y="3676553"/>
                <a:ext cx="31188" cy="5302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62" name="Freeform 31"/>
              <p:cNvSpPr>
                <a:spLocks/>
              </p:cNvSpPr>
              <p:nvPr/>
            </p:nvSpPr>
            <p:spPr bwMode="auto">
              <a:xfrm>
                <a:off x="8248722" y="3676553"/>
                <a:ext cx="24461" cy="53026"/>
              </a:xfrm>
              <a:custGeom>
                <a:avLst/>
                <a:gdLst>
                  <a:gd name="T0" fmla="*/ 79 w 79"/>
                  <a:gd name="T1" fmla="*/ 196 h 196"/>
                  <a:gd name="T2" fmla="*/ 79 w 79"/>
                  <a:gd name="T3" fmla="*/ 0 h 196"/>
                  <a:gd name="T4" fmla="*/ 33 w 79"/>
                  <a:gd name="T5" fmla="*/ 0 h 196"/>
                  <a:gd name="T6" fmla="*/ 0 w 79"/>
                  <a:gd name="T7" fmla="*/ 196 h 196"/>
                  <a:gd name="T8" fmla="*/ 79 w 79"/>
                  <a:gd name="T9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6">
                    <a:moveTo>
                      <a:pt x="79" y="196"/>
                    </a:moveTo>
                    <a:lnTo>
                      <a:pt x="79" y="0"/>
                    </a:lnTo>
                    <a:lnTo>
                      <a:pt x="33" y="0"/>
                    </a:lnTo>
                    <a:lnTo>
                      <a:pt x="0" y="196"/>
                    </a:lnTo>
                    <a:lnTo>
                      <a:pt x="79" y="19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63" name="Freeform 32"/>
              <p:cNvSpPr>
                <a:spLocks/>
              </p:cNvSpPr>
              <p:nvPr/>
            </p:nvSpPr>
            <p:spPr bwMode="auto">
              <a:xfrm>
                <a:off x="8289083" y="3862686"/>
                <a:ext cx="37915" cy="30301"/>
              </a:xfrm>
              <a:custGeom>
                <a:avLst/>
                <a:gdLst>
                  <a:gd name="T0" fmla="*/ 125 w 125"/>
                  <a:gd name="T1" fmla="*/ 113 h 113"/>
                  <a:gd name="T2" fmla="*/ 97 w 125"/>
                  <a:gd name="T3" fmla="*/ 0 h 113"/>
                  <a:gd name="T4" fmla="*/ 0 w 125"/>
                  <a:gd name="T5" fmla="*/ 0 h 113"/>
                  <a:gd name="T6" fmla="*/ 0 w 125"/>
                  <a:gd name="T7" fmla="*/ 113 h 113"/>
                  <a:gd name="T8" fmla="*/ 125 w 125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13">
                    <a:moveTo>
                      <a:pt x="125" y="113"/>
                    </a:moveTo>
                    <a:lnTo>
                      <a:pt x="97" y="0"/>
                    </a:lnTo>
                    <a:lnTo>
                      <a:pt x="0" y="0"/>
                    </a:lnTo>
                    <a:lnTo>
                      <a:pt x="0" y="113"/>
                    </a:lnTo>
                    <a:lnTo>
                      <a:pt x="125" y="11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64" name="Rectangle 33"/>
              <p:cNvSpPr>
                <a:spLocks noChangeArrowheads="1"/>
              </p:cNvSpPr>
              <p:nvPr/>
            </p:nvSpPr>
            <p:spPr bwMode="auto">
              <a:xfrm>
                <a:off x="8265234" y="3862686"/>
                <a:ext cx="29353" cy="30301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65" name="Freeform 34"/>
              <p:cNvSpPr>
                <a:spLocks/>
              </p:cNvSpPr>
              <p:nvPr/>
            </p:nvSpPr>
            <p:spPr bwMode="auto">
              <a:xfrm>
                <a:off x="8240773" y="3862686"/>
                <a:ext cx="28130" cy="30301"/>
              </a:xfrm>
              <a:custGeom>
                <a:avLst/>
                <a:gdLst>
                  <a:gd name="T0" fmla="*/ 91 w 91"/>
                  <a:gd name="T1" fmla="*/ 113 h 113"/>
                  <a:gd name="T2" fmla="*/ 91 w 91"/>
                  <a:gd name="T3" fmla="*/ 0 h 113"/>
                  <a:gd name="T4" fmla="*/ 33 w 91"/>
                  <a:gd name="T5" fmla="*/ 0 h 113"/>
                  <a:gd name="T6" fmla="*/ 0 w 91"/>
                  <a:gd name="T7" fmla="*/ 113 h 113"/>
                  <a:gd name="T8" fmla="*/ 91 w 91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113">
                    <a:moveTo>
                      <a:pt x="91" y="113"/>
                    </a:moveTo>
                    <a:lnTo>
                      <a:pt x="91" y="0"/>
                    </a:lnTo>
                    <a:lnTo>
                      <a:pt x="33" y="0"/>
                    </a:lnTo>
                    <a:lnTo>
                      <a:pt x="0" y="113"/>
                    </a:lnTo>
                    <a:lnTo>
                      <a:pt x="91" y="11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66" name="Freeform 35"/>
              <p:cNvSpPr>
                <a:spLocks/>
              </p:cNvSpPr>
              <p:nvPr/>
            </p:nvSpPr>
            <p:spPr bwMode="auto">
              <a:xfrm>
                <a:off x="8436462" y="3540741"/>
                <a:ext cx="25684" cy="120661"/>
              </a:xfrm>
              <a:custGeom>
                <a:avLst/>
                <a:gdLst>
                  <a:gd name="T0" fmla="*/ 84 w 84"/>
                  <a:gd name="T1" fmla="*/ 446 h 446"/>
                  <a:gd name="T2" fmla="*/ 84 w 84"/>
                  <a:gd name="T3" fmla="*/ 0 h 446"/>
                  <a:gd name="T4" fmla="*/ 0 w 84"/>
                  <a:gd name="T5" fmla="*/ 66 h 446"/>
                  <a:gd name="T6" fmla="*/ 0 w 84"/>
                  <a:gd name="T7" fmla="*/ 446 h 446"/>
                  <a:gd name="T8" fmla="*/ 84 w 84"/>
                  <a:gd name="T9" fmla="*/ 446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46">
                    <a:moveTo>
                      <a:pt x="84" y="446"/>
                    </a:moveTo>
                    <a:lnTo>
                      <a:pt x="84" y="0"/>
                    </a:lnTo>
                    <a:lnTo>
                      <a:pt x="0" y="66"/>
                    </a:lnTo>
                    <a:lnTo>
                      <a:pt x="0" y="446"/>
                    </a:lnTo>
                    <a:lnTo>
                      <a:pt x="84" y="446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67" name="Freeform 36"/>
              <p:cNvSpPr>
                <a:spLocks/>
              </p:cNvSpPr>
              <p:nvPr/>
            </p:nvSpPr>
            <p:spPr bwMode="auto">
              <a:xfrm>
                <a:off x="8595459" y="3530460"/>
                <a:ext cx="25684" cy="133647"/>
              </a:xfrm>
              <a:custGeom>
                <a:avLst/>
                <a:gdLst>
                  <a:gd name="T0" fmla="*/ 83 w 83"/>
                  <a:gd name="T1" fmla="*/ 494 h 494"/>
                  <a:gd name="T2" fmla="*/ 83 w 83"/>
                  <a:gd name="T3" fmla="*/ 0 h 494"/>
                  <a:gd name="T4" fmla="*/ 0 w 83"/>
                  <a:gd name="T5" fmla="*/ 89 h 494"/>
                  <a:gd name="T6" fmla="*/ 0 w 83"/>
                  <a:gd name="T7" fmla="*/ 494 h 494"/>
                  <a:gd name="T8" fmla="*/ 83 w 83"/>
                  <a:gd name="T9" fmla="*/ 494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94">
                    <a:moveTo>
                      <a:pt x="83" y="494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94"/>
                    </a:lnTo>
                    <a:lnTo>
                      <a:pt x="83" y="4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68" name="Freeform 37"/>
              <p:cNvSpPr>
                <a:spLocks/>
              </p:cNvSpPr>
              <p:nvPr/>
            </p:nvSpPr>
            <p:spPr bwMode="auto">
              <a:xfrm>
                <a:off x="8749564" y="3555350"/>
                <a:ext cx="25684" cy="108758"/>
              </a:xfrm>
              <a:custGeom>
                <a:avLst/>
                <a:gdLst>
                  <a:gd name="T0" fmla="*/ 84 w 84"/>
                  <a:gd name="T1" fmla="*/ 403 h 403"/>
                  <a:gd name="T2" fmla="*/ 84 w 84"/>
                  <a:gd name="T3" fmla="*/ 0 h 403"/>
                  <a:gd name="T4" fmla="*/ 0 w 84"/>
                  <a:gd name="T5" fmla="*/ 52 h 403"/>
                  <a:gd name="T6" fmla="*/ 0 w 84"/>
                  <a:gd name="T7" fmla="*/ 403 h 403"/>
                  <a:gd name="T8" fmla="*/ 84 w 84"/>
                  <a:gd name="T9" fmla="*/ 403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03">
                    <a:moveTo>
                      <a:pt x="84" y="403"/>
                    </a:moveTo>
                    <a:lnTo>
                      <a:pt x="84" y="0"/>
                    </a:lnTo>
                    <a:lnTo>
                      <a:pt x="0" y="52"/>
                    </a:lnTo>
                    <a:lnTo>
                      <a:pt x="0" y="403"/>
                    </a:lnTo>
                    <a:lnTo>
                      <a:pt x="84" y="40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69" name="Rectangle 38"/>
              <p:cNvSpPr>
                <a:spLocks noChangeArrowheads="1"/>
              </p:cNvSpPr>
              <p:nvPr/>
            </p:nvSpPr>
            <p:spPr bwMode="auto">
              <a:xfrm>
                <a:off x="8419340" y="3558597"/>
                <a:ext cx="25072" cy="10280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70" name="Rectangle 39"/>
              <p:cNvSpPr>
                <a:spLocks noChangeArrowheads="1"/>
              </p:cNvSpPr>
              <p:nvPr/>
            </p:nvSpPr>
            <p:spPr bwMode="auto">
              <a:xfrm>
                <a:off x="8577725" y="3554809"/>
                <a:ext cx="25684" cy="10929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71" name="Rectangle 40"/>
              <p:cNvSpPr>
                <a:spLocks noChangeArrowheads="1"/>
              </p:cNvSpPr>
              <p:nvPr/>
            </p:nvSpPr>
            <p:spPr bwMode="auto">
              <a:xfrm>
                <a:off x="8732442" y="3569418"/>
                <a:ext cx="25072" cy="9468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72" name="Freeform 41"/>
              <p:cNvSpPr>
                <a:spLocks/>
              </p:cNvSpPr>
              <p:nvPr/>
            </p:nvSpPr>
            <p:spPr bwMode="auto">
              <a:xfrm>
                <a:off x="8904281" y="3573747"/>
                <a:ext cx="25684" cy="88738"/>
              </a:xfrm>
              <a:custGeom>
                <a:avLst/>
                <a:gdLst>
                  <a:gd name="T0" fmla="*/ 84 w 84"/>
                  <a:gd name="T1" fmla="*/ 328 h 328"/>
                  <a:gd name="T2" fmla="*/ 84 w 84"/>
                  <a:gd name="T3" fmla="*/ 0 h 328"/>
                  <a:gd name="T4" fmla="*/ 0 w 84"/>
                  <a:gd name="T5" fmla="*/ 46 h 328"/>
                  <a:gd name="T6" fmla="*/ 0 w 84"/>
                  <a:gd name="T7" fmla="*/ 328 h 328"/>
                  <a:gd name="T8" fmla="*/ 84 w 84"/>
                  <a:gd name="T9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328">
                    <a:moveTo>
                      <a:pt x="84" y="328"/>
                    </a:moveTo>
                    <a:lnTo>
                      <a:pt x="84" y="0"/>
                    </a:lnTo>
                    <a:lnTo>
                      <a:pt x="0" y="46"/>
                    </a:lnTo>
                    <a:lnTo>
                      <a:pt x="0" y="328"/>
                    </a:lnTo>
                    <a:lnTo>
                      <a:pt x="84" y="328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73" name="Rectangle 42"/>
              <p:cNvSpPr>
                <a:spLocks noChangeArrowheads="1"/>
              </p:cNvSpPr>
              <p:nvPr/>
            </p:nvSpPr>
            <p:spPr bwMode="auto">
              <a:xfrm>
                <a:off x="8883489" y="3587815"/>
                <a:ext cx="25684" cy="7575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74" name="Rectangle 43"/>
              <p:cNvSpPr>
                <a:spLocks noChangeArrowheads="1"/>
              </p:cNvSpPr>
              <p:nvPr/>
            </p:nvSpPr>
            <p:spPr bwMode="auto">
              <a:xfrm>
                <a:off x="8436462" y="3755010"/>
                <a:ext cx="24461" cy="136894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75" name="Rectangle 44"/>
              <p:cNvSpPr>
                <a:spLocks noChangeArrowheads="1"/>
              </p:cNvSpPr>
              <p:nvPr/>
            </p:nvSpPr>
            <p:spPr bwMode="auto">
              <a:xfrm>
                <a:off x="8596071" y="3747976"/>
                <a:ext cx="25072" cy="146633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76" name="Rectangle 45"/>
              <p:cNvSpPr>
                <a:spLocks noChangeArrowheads="1"/>
              </p:cNvSpPr>
              <p:nvPr/>
            </p:nvSpPr>
            <p:spPr bwMode="auto">
              <a:xfrm>
                <a:off x="8748341" y="3747976"/>
                <a:ext cx="24461" cy="14392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77" name="Rectangle 46"/>
              <p:cNvSpPr>
                <a:spLocks noChangeArrowheads="1"/>
              </p:cNvSpPr>
              <p:nvPr/>
            </p:nvSpPr>
            <p:spPr bwMode="auto">
              <a:xfrm>
                <a:off x="8906728" y="3747976"/>
                <a:ext cx="21403" cy="150421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78" name="Rectangle 47"/>
              <p:cNvSpPr>
                <a:spLocks noChangeArrowheads="1"/>
              </p:cNvSpPr>
              <p:nvPr/>
            </p:nvSpPr>
            <p:spPr bwMode="auto">
              <a:xfrm>
                <a:off x="8885324" y="3747976"/>
                <a:ext cx="21403" cy="150421"/>
              </a:xfrm>
              <a:prstGeom prst="rect">
                <a:avLst/>
              </a:pr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79" name="Freeform 48"/>
              <p:cNvSpPr>
                <a:spLocks/>
              </p:cNvSpPr>
              <p:nvPr/>
            </p:nvSpPr>
            <p:spPr bwMode="auto">
              <a:xfrm>
                <a:off x="8032853" y="4325853"/>
                <a:ext cx="196300" cy="14068"/>
              </a:xfrm>
              <a:custGeom>
                <a:avLst/>
                <a:gdLst>
                  <a:gd name="T0" fmla="*/ 642 w 642"/>
                  <a:gd name="T1" fmla="*/ 53 h 53"/>
                  <a:gd name="T2" fmla="*/ 642 w 642"/>
                  <a:gd name="T3" fmla="*/ 0 h 53"/>
                  <a:gd name="T4" fmla="*/ 15 w 642"/>
                  <a:gd name="T5" fmla="*/ 0 h 53"/>
                  <a:gd name="T6" fmla="*/ 0 w 642"/>
                  <a:gd name="T7" fmla="*/ 53 h 53"/>
                  <a:gd name="T8" fmla="*/ 642 w 642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53">
                    <a:moveTo>
                      <a:pt x="642" y="53"/>
                    </a:moveTo>
                    <a:lnTo>
                      <a:pt x="642" y="0"/>
                    </a:lnTo>
                    <a:lnTo>
                      <a:pt x="15" y="0"/>
                    </a:lnTo>
                    <a:lnTo>
                      <a:pt x="0" y="53"/>
                    </a:lnTo>
                    <a:lnTo>
                      <a:pt x="642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80" name="Freeform 49"/>
              <p:cNvSpPr>
                <a:spLocks/>
              </p:cNvSpPr>
              <p:nvPr/>
            </p:nvSpPr>
            <p:spPr bwMode="auto">
              <a:xfrm>
                <a:off x="8010226" y="4339921"/>
                <a:ext cx="218927" cy="14068"/>
              </a:xfrm>
              <a:custGeom>
                <a:avLst/>
                <a:gdLst>
                  <a:gd name="T0" fmla="*/ 716 w 716"/>
                  <a:gd name="T1" fmla="*/ 52 h 52"/>
                  <a:gd name="T2" fmla="*/ 716 w 716"/>
                  <a:gd name="T3" fmla="*/ 0 h 52"/>
                  <a:gd name="T4" fmla="*/ 74 w 716"/>
                  <a:gd name="T5" fmla="*/ 0 h 52"/>
                  <a:gd name="T6" fmla="*/ 0 w 716"/>
                  <a:gd name="T7" fmla="*/ 52 h 52"/>
                  <a:gd name="T8" fmla="*/ 716 w 716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6" h="52">
                    <a:moveTo>
                      <a:pt x="716" y="52"/>
                    </a:moveTo>
                    <a:lnTo>
                      <a:pt x="716" y="0"/>
                    </a:lnTo>
                    <a:lnTo>
                      <a:pt x="74" y="0"/>
                    </a:lnTo>
                    <a:lnTo>
                      <a:pt x="0" y="52"/>
                    </a:lnTo>
                    <a:lnTo>
                      <a:pt x="716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81" name="Freeform 50"/>
              <p:cNvSpPr>
                <a:spLocks/>
              </p:cNvSpPr>
              <p:nvPr/>
            </p:nvSpPr>
            <p:spPr bwMode="auto">
              <a:xfrm>
                <a:off x="7877525" y="4371845"/>
                <a:ext cx="351629" cy="14068"/>
              </a:xfrm>
              <a:custGeom>
                <a:avLst/>
                <a:gdLst>
                  <a:gd name="T0" fmla="*/ 1151 w 1151"/>
                  <a:gd name="T1" fmla="*/ 52 h 52"/>
                  <a:gd name="T2" fmla="*/ 1151 w 1151"/>
                  <a:gd name="T3" fmla="*/ 0 h 52"/>
                  <a:gd name="T4" fmla="*/ 49 w 1151"/>
                  <a:gd name="T5" fmla="*/ 0 h 52"/>
                  <a:gd name="T6" fmla="*/ 0 w 1151"/>
                  <a:gd name="T7" fmla="*/ 52 h 52"/>
                  <a:gd name="T8" fmla="*/ 1151 w 1151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1" h="52">
                    <a:moveTo>
                      <a:pt x="1151" y="52"/>
                    </a:moveTo>
                    <a:lnTo>
                      <a:pt x="1151" y="0"/>
                    </a:lnTo>
                    <a:lnTo>
                      <a:pt x="49" y="0"/>
                    </a:lnTo>
                    <a:lnTo>
                      <a:pt x="0" y="52"/>
                    </a:lnTo>
                    <a:lnTo>
                      <a:pt x="1151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82" name="Freeform 51"/>
              <p:cNvSpPr>
                <a:spLocks/>
              </p:cNvSpPr>
              <p:nvPr/>
            </p:nvSpPr>
            <p:spPr bwMode="auto">
              <a:xfrm>
                <a:off x="7849394" y="4385913"/>
                <a:ext cx="379759" cy="24890"/>
              </a:xfrm>
              <a:custGeom>
                <a:avLst/>
                <a:gdLst>
                  <a:gd name="T0" fmla="*/ 1242 w 1242"/>
                  <a:gd name="T1" fmla="*/ 91 h 91"/>
                  <a:gd name="T2" fmla="*/ 1242 w 1242"/>
                  <a:gd name="T3" fmla="*/ 0 h 91"/>
                  <a:gd name="T4" fmla="*/ 91 w 1242"/>
                  <a:gd name="T5" fmla="*/ 0 h 91"/>
                  <a:gd name="T6" fmla="*/ 0 w 1242"/>
                  <a:gd name="T7" fmla="*/ 91 h 91"/>
                  <a:gd name="T8" fmla="*/ 1242 w 1242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2" h="91">
                    <a:moveTo>
                      <a:pt x="1242" y="91"/>
                    </a:moveTo>
                    <a:lnTo>
                      <a:pt x="1242" y="0"/>
                    </a:lnTo>
                    <a:lnTo>
                      <a:pt x="91" y="0"/>
                    </a:lnTo>
                    <a:lnTo>
                      <a:pt x="0" y="91"/>
                    </a:lnTo>
                    <a:lnTo>
                      <a:pt x="1242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83" name="Freeform 52"/>
              <p:cNvSpPr>
                <a:spLocks/>
              </p:cNvSpPr>
              <p:nvPr/>
            </p:nvSpPr>
            <p:spPr bwMode="auto">
              <a:xfrm>
                <a:off x="8198577" y="4325853"/>
                <a:ext cx="314937" cy="14068"/>
              </a:xfrm>
              <a:custGeom>
                <a:avLst/>
                <a:gdLst>
                  <a:gd name="T0" fmla="*/ 0 w 1029"/>
                  <a:gd name="T1" fmla="*/ 53 h 53"/>
                  <a:gd name="T2" fmla="*/ 0 w 1029"/>
                  <a:gd name="T3" fmla="*/ 0 h 53"/>
                  <a:gd name="T4" fmla="*/ 1014 w 1029"/>
                  <a:gd name="T5" fmla="*/ 0 h 53"/>
                  <a:gd name="T6" fmla="*/ 1029 w 1029"/>
                  <a:gd name="T7" fmla="*/ 53 h 53"/>
                  <a:gd name="T8" fmla="*/ 0 w 1029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9" h="53">
                    <a:moveTo>
                      <a:pt x="0" y="53"/>
                    </a:moveTo>
                    <a:lnTo>
                      <a:pt x="0" y="0"/>
                    </a:lnTo>
                    <a:lnTo>
                      <a:pt x="1014" y="0"/>
                    </a:lnTo>
                    <a:lnTo>
                      <a:pt x="1029" y="5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84" name="Freeform 53"/>
              <p:cNvSpPr>
                <a:spLocks/>
              </p:cNvSpPr>
              <p:nvPr/>
            </p:nvSpPr>
            <p:spPr bwMode="auto">
              <a:xfrm>
                <a:off x="8198577" y="4339921"/>
                <a:ext cx="338175" cy="14068"/>
              </a:xfrm>
              <a:custGeom>
                <a:avLst/>
                <a:gdLst>
                  <a:gd name="T0" fmla="*/ 0 w 1105"/>
                  <a:gd name="T1" fmla="*/ 52 h 52"/>
                  <a:gd name="T2" fmla="*/ 0 w 1105"/>
                  <a:gd name="T3" fmla="*/ 0 h 52"/>
                  <a:gd name="T4" fmla="*/ 1029 w 1105"/>
                  <a:gd name="T5" fmla="*/ 0 h 52"/>
                  <a:gd name="T6" fmla="*/ 1105 w 1105"/>
                  <a:gd name="T7" fmla="*/ 52 h 52"/>
                  <a:gd name="T8" fmla="*/ 0 w 1105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5" h="52">
                    <a:moveTo>
                      <a:pt x="0" y="52"/>
                    </a:moveTo>
                    <a:lnTo>
                      <a:pt x="0" y="0"/>
                    </a:lnTo>
                    <a:lnTo>
                      <a:pt x="1029" y="0"/>
                    </a:lnTo>
                    <a:lnTo>
                      <a:pt x="1105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85" name="Freeform 54"/>
              <p:cNvSpPr>
                <a:spLocks/>
              </p:cNvSpPr>
              <p:nvPr/>
            </p:nvSpPr>
            <p:spPr bwMode="auto">
              <a:xfrm>
                <a:off x="8197966" y="4371845"/>
                <a:ext cx="470877" cy="14068"/>
              </a:xfrm>
              <a:custGeom>
                <a:avLst/>
                <a:gdLst>
                  <a:gd name="T0" fmla="*/ 0 w 1540"/>
                  <a:gd name="T1" fmla="*/ 52 h 52"/>
                  <a:gd name="T2" fmla="*/ 0 w 1540"/>
                  <a:gd name="T3" fmla="*/ 0 h 52"/>
                  <a:gd name="T4" fmla="*/ 1491 w 1540"/>
                  <a:gd name="T5" fmla="*/ 0 h 52"/>
                  <a:gd name="T6" fmla="*/ 1540 w 1540"/>
                  <a:gd name="T7" fmla="*/ 52 h 52"/>
                  <a:gd name="T8" fmla="*/ 0 w 1540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0" h="52">
                    <a:moveTo>
                      <a:pt x="0" y="52"/>
                    </a:moveTo>
                    <a:lnTo>
                      <a:pt x="0" y="0"/>
                    </a:lnTo>
                    <a:lnTo>
                      <a:pt x="1491" y="0"/>
                    </a:lnTo>
                    <a:lnTo>
                      <a:pt x="1540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86" name="Freeform 55"/>
              <p:cNvSpPr>
                <a:spLocks/>
              </p:cNvSpPr>
              <p:nvPr/>
            </p:nvSpPr>
            <p:spPr bwMode="auto">
              <a:xfrm>
                <a:off x="8197966" y="4385913"/>
                <a:ext cx="499007" cy="24890"/>
              </a:xfrm>
              <a:custGeom>
                <a:avLst/>
                <a:gdLst>
                  <a:gd name="T0" fmla="*/ 0 w 1631"/>
                  <a:gd name="T1" fmla="*/ 91 h 91"/>
                  <a:gd name="T2" fmla="*/ 0 w 1631"/>
                  <a:gd name="T3" fmla="*/ 0 h 91"/>
                  <a:gd name="T4" fmla="*/ 1540 w 1631"/>
                  <a:gd name="T5" fmla="*/ 0 h 91"/>
                  <a:gd name="T6" fmla="*/ 1631 w 1631"/>
                  <a:gd name="T7" fmla="*/ 91 h 91"/>
                  <a:gd name="T8" fmla="*/ 0 w 1631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1" h="91">
                    <a:moveTo>
                      <a:pt x="0" y="91"/>
                    </a:moveTo>
                    <a:lnTo>
                      <a:pt x="0" y="0"/>
                    </a:lnTo>
                    <a:lnTo>
                      <a:pt x="1540" y="0"/>
                    </a:lnTo>
                    <a:lnTo>
                      <a:pt x="1631" y="91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87" name="Rectangle 56"/>
              <p:cNvSpPr>
                <a:spLocks noChangeArrowheads="1"/>
              </p:cNvSpPr>
              <p:nvPr/>
            </p:nvSpPr>
            <p:spPr bwMode="auto">
              <a:xfrm>
                <a:off x="8289083" y="3971985"/>
                <a:ext cx="27519" cy="33384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88" name="Rectangle 57"/>
              <p:cNvSpPr>
                <a:spLocks noChangeArrowheads="1"/>
              </p:cNvSpPr>
              <p:nvPr/>
            </p:nvSpPr>
            <p:spPr bwMode="auto">
              <a:xfrm>
                <a:off x="8256672" y="3971985"/>
                <a:ext cx="36080" cy="333848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89" name="Rectangle 58"/>
              <p:cNvSpPr>
                <a:spLocks noChangeArrowheads="1"/>
              </p:cNvSpPr>
              <p:nvPr/>
            </p:nvSpPr>
            <p:spPr bwMode="auto">
              <a:xfrm>
                <a:off x="8240773" y="3971985"/>
                <a:ext cx="17734" cy="333848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90" name="Rectangle 59"/>
              <p:cNvSpPr>
                <a:spLocks noChangeArrowheads="1"/>
              </p:cNvSpPr>
              <p:nvPr/>
            </p:nvSpPr>
            <p:spPr bwMode="auto">
              <a:xfrm>
                <a:off x="8324552" y="3908678"/>
                <a:ext cx="595629" cy="1785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91" name="Rectangle 60"/>
              <p:cNvSpPr>
                <a:spLocks noChangeArrowheads="1"/>
              </p:cNvSpPr>
              <p:nvPr/>
            </p:nvSpPr>
            <p:spPr bwMode="auto">
              <a:xfrm>
                <a:off x="7637194" y="3908678"/>
                <a:ext cx="691638" cy="1785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92" name="Rectangle 61"/>
              <p:cNvSpPr>
                <a:spLocks noChangeArrowheads="1"/>
              </p:cNvSpPr>
              <p:nvPr/>
            </p:nvSpPr>
            <p:spPr bwMode="auto">
              <a:xfrm>
                <a:off x="8732442" y="3748517"/>
                <a:ext cx="25072" cy="141223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93" name="Rectangle 62"/>
              <p:cNvSpPr>
                <a:spLocks noChangeArrowheads="1"/>
              </p:cNvSpPr>
              <p:nvPr/>
            </p:nvSpPr>
            <p:spPr bwMode="auto">
              <a:xfrm>
                <a:off x="8577725" y="3745270"/>
                <a:ext cx="25684" cy="14933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94" name="Rectangle 63"/>
              <p:cNvSpPr>
                <a:spLocks noChangeArrowheads="1"/>
              </p:cNvSpPr>
              <p:nvPr/>
            </p:nvSpPr>
            <p:spPr bwMode="auto">
              <a:xfrm>
                <a:off x="8419340" y="3755551"/>
                <a:ext cx="25072" cy="139058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95" name="Freeform 64"/>
              <p:cNvSpPr>
                <a:spLocks/>
              </p:cNvSpPr>
              <p:nvPr/>
            </p:nvSpPr>
            <p:spPr bwMode="auto">
              <a:xfrm>
                <a:off x="8462758" y="3673306"/>
                <a:ext cx="21403" cy="63848"/>
              </a:xfrm>
              <a:custGeom>
                <a:avLst/>
                <a:gdLst>
                  <a:gd name="T0" fmla="*/ 69 w 69"/>
                  <a:gd name="T1" fmla="*/ 27 h 237"/>
                  <a:gd name="T2" fmla="*/ 69 w 69"/>
                  <a:gd name="T3" fmla="*/ 217 h 237"/>
                  <a:gd name="T4" fmla="*/ 0 w 69"/>
                  <a:gd name="T5" fmla="*/ 237 h 237"/>
                  <a:gd name="T6" fmla="*/ 0 w 69"/>
                  <a:gd name="T7" fmla="*/ 0 h 237"/>
                  <a:gd name="T8" fmla="*/ 69 w 69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237">
                    <a:moveTo>
                      <a:pt x="69" y="27"/>
                    </a:moveTo>
                    <a:lnTo>
                      <a:pt x="69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69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96" name="Rectangle 65"/>
              <p:cNvSpPr>
                <a:spLocks noChangeArrowheads="1"/>
              </p:cNvSpPr>
              <p:nvPr/>
            </p:nvSpPr>
            <p:spPr bwMode="auto">
              <a:xfrm>
                <a:off x="8416281" y="367330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97" name="Freeform 66"/>
              <p:cNvSpPr>
                <a:spLocks/>
              </p:cNvSpPr>
              <p:nvPr/>
            </p:nvSpPr>
            <p:spPr bwMode="auto">
              <a:xfrm>
                <a:off x="8400993" y="3673306"/>
                <a:ext cx="15288" cy="65471"/>
              </a:xfrm>
              <a:custGeom>
                <a:avLst/>
                <a:gdLst>
                  <a:gd name="T0" fmla="*/ 50 w 50"/>
                  <a:gd name="T1" fmla="*/ 0 h 243"/>
                  <a:gd name="T2" fmla="*/ 0 w 50"/>
                  <a:gd name="T3" fmla="*/ 68 h 243"/>
                  <a:gd name="T4" fmla="*/ 0 w 50"/>
                  <a:gd name="T5" fmla="*/ 190 h 243"/>
                  <a:gd name="T6" fmla="*/ 50 w 50"/>
                  <a:gd name="T7" fmla="*/ 243 h 243"/>
                  <a:gd name="T8" fmla="*/ 50 w 50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3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3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98" name="Freeform 67"/>
              <p:cNvSpPr>
                <a:spLocks/>
              </p:cNvSpPr>
              <p:nvPr/>
            </p:nvSpPr>
            <p:spPr bwMode="auto">
              <a:xfrm>
                <a:off x="8308652" y="359809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9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9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099" name="Rectangle 68"/>
              <p:cNvSpPr>
                <a:spLocks noChangeArrowheads="1"/>
              </p:cNvSpPr>
              <p:nvPr/>
            </p:nvSpPr>
            <p:spPr bwMode="auto">
              <a:xfrm>
                <a:off x="8262176" y="359809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00" name="Freeform 69"/>
              <p:cNvSpPr>
                <a:spLocks/>
              </p:cNvSpPr>
              <p:nvPr/>
            </p:nvSpPr>
            <p:spPr bwMode="auto">
              <a:xfrm>
                <a:off x="8246888" y="3598096"/>
                <a:ext cx="15288" cy="65471"/>
              </a:xfrm>
              <a:custGeom>
                <a:avLst/>
                <a:gdLst>
                  <a:gd name="T0" fmla="*/ 50 w 50"/>
                  <a:gd name="T1" fmla="*/ 0 h 242"/>
                  <a:gd name="T2" fmla="*/ 0 w 50"/>
                  <a:gd name="T3" fmla="*/ 68 h 242"/>
                  <a:gd name="T4" fmla="*/ 0 w 50"/>
                  <a:gd name="T5" fmla="*/ 190 h 242"/>
                  <a:gd name="T6" fmla="*/ 50 w 50"/>
                  <a:gd name="T7" fmla="*/ 242 h 242"/>
                  <a:gd name="T8" fmla="*/ 50 w 50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2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2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01" name="Freeform 70"/>
              <p:cNvSpPr>
                <a:spLocks/>
              </p:cNvSpPr>
              <p:nvPr/>
            </p:nvSpPr>
            <p:spPr bwMode="auto">
              <a:xfrm>
                <a:off x="8324552" y="3746353"/>
                <a:ext cx="26296" cy="96854"/>
              </a:xfrm>
              <a:custGeom>
                <a:avLst/>
                <a:gdLst>
                  <a:gd name="T0" fmla="*/ 85 w 85"/>
                  <a:gd name="T1" fmla="*/ 35 h 356"/>
                  <a:gd name="T2" fmla="*/ 85 w 85"/>
                  <a:gd name="T3" fmla="*/ 333 h 356"/>
                  <a:gd name="T4" fmla="*/ 0 w 85"/>
                  <a:gd name="T5" fmla="*/ 356 h 356"/>
                  <a:gd name="T6" fmla="*/ 0 w 85"/>
                  <a:gd name="T7" fmla="*/ 0 h 356"/>
                  <a:gd name="T8" fmla="*/ 85 w 85"/>
                  <a:gd name="T9" fmla="*/ 3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356">
                    <a:moveTo>
                      <a:pt x="85" y="35"/>
                    </a:moveTo>
                    <a:lnTo>
                      <a:pt x="85" y="333"/>
                    </a:lnTo>
                    <a:lnTo>
                      <a:pt x="0" y="356"/>
                    </a:lnTo>
                    <a:lnTo>
                      <a:pt x="0" y="0"/>
                    </a:lnTo>
                    <a:lnTo>
                      <a:pt x="85" y="3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02" name="Rectangle 71"/>
              <p:cNvSpPr>
                <a:spLocks noChangeArrowheads="1"/>
              </p:cNvSpPr>
              <p:nvPr/>
            </p:nvSpPr>
            <p:spPr bwMode="auto">
              <a:xfrm>
                <a:off x="8249334" y="3746353"/>
                <a:ext cx="75218" cy="99018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03" name="Freeform 72"/>
              <p:cNvSpPr>
                <a:spLocks/>
              </p:cNvSpPr>
              <p:nvPr/>
            </p:nvSpPr>
            <p:spPr bwMode="auto">
              <a:xfrm>
                <a:off x="8223650" y="3746353"/>
                <a:ext cx="25684" cy="99018"/>
              </a:xfrm>
              <a:custGeom>
                <a:avLst/>
                <a:gdLst>
                  <a:gd name="T0" fmla="*/ 83 w 83"/>
                  <a:gd name="T1" fmla="*/ 0 h 364"/>
                  <a:gd name="T2" fmla="*/ 0 w 83"/>
                  <a:gd name="T3" fmla="*/ 89 h 364"/>
                  <a:gd name="T4" fmla="*/ 0 w 83"/>
                  <a:gd name="T5" fmla="*/ 296 h 364"/>
                  <a:gd name="T6" fmla="*/ 83 w 83"/>
                  <a:gd name="T7" fmla="*/ 364 h 364"/>
                  <a:gd name="T8" fmla="*/ 83 w 83"/>
                  <a:gd name="T9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64">
                    <a:moveTo>
                      <a:pt x="83" y="0"/>
                    </a:moveTo>
                    <a:lnTo>
                      <a:pt x="0" y="89"/>
                    </a:lnTo>
                    <a:lnTo>
                      <a:pt x="0" y="296"/>
                    </a:lnTo>
                    <a:lnTo>
                      <a:pt x="83" y="364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04" name="Freeform 73"/>
              <p:cNvSpPr>
                <a:spLocks/>
              </p:cNvSpPr>
              <p:nvPr/>
            </p:nvSpPr>
            <p:spPr bwMode="auto">
              <a:xfrm>
                <a:off x="8616862" y="367330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05" name="Rectangle 74"/>
              <p:cNvSpPr>
                <a:spLocks noChangeArrowheads="1"/>
              </p:cNvSpPr>
              <p:nvPr/>
            </p:nvSpPr>
            <p:spPr bwMode="auto">
              <a:xfrm>
                <a:off x="8570998" y="3673306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06" name="Freeform 75"/>
              <p:cNvSpPr>
                <a:spLocks/>
              </p:cNvSpPr>
              <p:nvPr/>
            </p:nvSpPr>
            <p:spPr bwMode="auto">
              <a:xfrm>
                <a:off x="8555098" y="3673306"/>
                <a:ext cx="15900" cy="65471"/>
              </a:xfrm>
              <a:custGeom>
                <a:avLst/>
                <a:gdLst>
                  <a:gd name="T0" fmla="*/ 53 w 53"/>
                  <a:gd name="T1" fmla="*/ 0 h 243"/>
                  <a:gd name="T2" fmla="*/ 0 w 53"/>
                  <a:gd name="T3" fmla="*/ 68 h 243"/>
                  <a:gd name="T4" fmla="*/ 0 w 53"/>
                  <a:gd name="T5" fmla="*/ 190 h 243"/>
                  <a:gd name="T6" fmla="*/ 53 w 53"/>
                  <a:gd name="T7" fmla="*/ 243 h 243"/>
                  <a:gd name="T8" fmla="*/ 53 w 53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3">
                    <a:moveTo>
                      <a:pt x="53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3" y="24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07" name="Freeform 76"/>
              <p:cNvSpPr>
                <a:spLocks/>
              </p:cNvSpPr>
              <p:nvPr/>
            </p:nvSpPr>
            <p:spPr bwMode="auto">
              <a:xfrm>
                <a:off x="8773414" y="367330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08" name="Rectangle 77"/>
              <p:cNvSpPr>
                <a:spLocks noChangeArrowheads="1"/>
              </p:cNvSpPr>
              <p:nvPr/>
            </p:nvSpPr>
            <p:spPr bwMode="auto">
              <a:xfrm>
                <a:off x="8726938" y="367330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09" name="Freeform 78"/>
              <p:cNvSpPr>
                <a:spLocks/>
              </p:cNvSpPr>
              <p:nvPr/>
            </p:nvSpPr>
            <p:spPr bwMode="auto">
              <a:xfrm>
                <a:off x="8711650" y="3673306"/>
                <a:ext cx="15288" cy="65471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10" name="Freeform 79"/>
              <p:cNvSpPr>
                <a:spLocks/>
              </p:cNvSpPr>
              <p:nvPr/>
            </p:nvSpPr>
            <p:spPr bwMode="auto">
              <a:xfrm>
                <a:off x="8927520" y="3673306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11" name="Rectangle 80"/>
              <p:cNvSpPr>
                <a:spLocks noChangeArrowheads="1"/>
              </p:cNvSpPr>
              <p:nvPr/>
            </p:nvSpPr>
            <p:spPr bwMode="auto">
              <a:xfrm>
                <a:off x="8881043" y="3673306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12" name="Freeform 81"/>
              <p:cNvSpPr>
                <a:spLocks/>
              </p:cNvSpPr>
              <p:nvPr/>
            </p:nvSpPr>
            <p:spPr bwMode="auto">
              <a:xfrm>
                <a:off x="8865755" y="3673306"/>
                <a:ext cx="15288" cy="65471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13" name="Freeform 82"/>
              <p:cNvSpPr>
                <a:spLocks/>
              </p:cNvSpPr>
              <p:nvPr/>
            </p:nvSpPr>
            <p:spPr bwMode="auto">
              <a:xfrm>
                <a:off x="8419340" y="3542905"/>
                <a:ext cx="6115" cy="118497"/>
              </a:xfrm>
              <a:custGeom>
                <a:avLst/>
                <a:gdLst>
                  <a:gd name="T0" fmla="*/ 19 w 19"/>
                  <a:gd name="T1" fmla="*/ 439 h 439"/>
                  <a:gd name="T2" fmla="*/ 19 w 19"/>
                  <a:gd name="T3" fmla="*/ 59 h 439"/>
                  <a:gd name="T4" fmla="*/ 0 w 19"/>
                  <a:gd name="T5" fmla="*/ 0 h 439"/>
                  <a:gd name="T6" fmla="*/ 0 w 19"/>
                  <a:gd name="T7" fmla="*/ 439 h 439"/>
                  <a:gd name="T8" fmla="*/ 19 w 19"/>
                  <a:gd name="T9" fmla="*/ 43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39">
                    <a:moveTo>
                      <a:pt x="19" y="439"/>
                    </a:moveTo>
                    <a:lnTo>
                      <a:pt x="19" y="59"/>
                    </a:lnTo>
                    <a:lnTo>
                      <a:pt x="0" y="0"/>
                    </a:lnTo>
                    <a:lnTo>
                      <a:pt x="0" y="439"/>
                    </a:lnTo>
                    <a:lnTo>
                      <a:pt x="19" y="439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14" name="Rectangle 83"/>
              <p:cNvSpPr>
                <a:spLocks noChangeArrowheads="1"/>
              </p:cNvSpPr>
              <p:nvPr/>
            </p:nvSpPr>
            <p:spPr bwMode="auto">
              <a:xfrm>
                <a:off x="8416893" y="3755010"/>
                <a:ext cx="6115" cy="139600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15" name="Freeform 84"/>
              <p:cNvSpPr>
                <a:spLocks/>
              </p:cNvSpPr>
              <p:nvPr/>
            </p:nvSpPr>
            <p:spPr bwMode="auto">
              <a:xfrm>
                <a:off x="8109295" y="3536412"/>
                <a:ext cx="25684" cy="120121"/>
              </a:xfrm>
              <a:custGeom>
                <a:avLst/>
                <a:gdLst>
                  <a:gd name="T0" fmla="*/ 0 w 83"/>
                  <a:gd name="T1" fmla="*/ 444 h 444"/>
                  <a:gd name="T2" fmla="*/ 0 w 83"/>
                  <a:gd name="T3" fmla="*/ 0 h 444"/>
                  <a:gd name="T4" fmla="*/ 83 w 83"/>
                  <a:gd name="T5" fmla="*/ 64 h 444"/>
                  <a:gd name="T6" fmla="*/ 83 w 83"/>
                  <a:gd name="T7" fmla="*/ 444 h 444"/>
                  <a:gd name="T8" fmla="*/ 0 w 83"/>
                  <a:gd name="T9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44">
                    <a:moveTo>
                      <a:pt x="0" y="444"/>
                    </a:moveTo>
                    <a:lnTo>
                      <a:pt x="0" y="0"/>
                    </a:lnTo>
                    <a:lnTo>
                      <a:pt x="83" y="64"/>
                    </a:lnTo>
                    <a:lnTo>
                      <a:pt x="83" y="444"/>
                    </a:lnTo>
                    <a:lnTo>
                      <a:pt x="0" y="44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16" name="Freeform 85"/>
              <p:cNvSpPr>
                <a:spLocks/>
              </p:cNvSpPr>
              <p:nvPr/>
            </p:nvSpPr>
            <p:spPr bwMode="auto">
              <a:xfrm>
                <a:off x="8127028" y="3546152"/>
                <a:ext cx="25684" cy="110381"/>
              </a:xfrm>
              <a:custGeom>
                <a:avLst/>
                <a:gdLst>
                  <a:gd name="T0" fmla="*/ 0 w 83"/>
                  <a:gd name="T1" fmla="*/ 407 h 407"/>
                  <a:gd name="T2" fmla="*/ 0 w 83"/>
                  <a:gd name="T3" fmla="*/ 0 h 407"/>
                  <a:gd name="T4" fmla="*/ 83 w 83"/>
                  <a:gd name="T5" fmla="*/ 72 h 407"/>
                  <a:gd name="T6" fmla="*/ 83 w 83"/>
                  <a:gd name="T7" fmla="*/ 407 h 407"/>
                  <a:gd name="T8" fmla="*/ 0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0" y="407"/>
                    </a:moveTo>
                    <a:lnTo>
                      <a:pt x="0" y="0"/>
                    </a:lnTo>
                    <a:lnTo>
                      <a:pt x="83" y="72"/>
                    </a:lnTo>
                    <a:lnTo>
                      <a:pt x="83" y="407"/>
                    </a:lnTo>
                    <a:lnTo>
                      <a:pt x="0" y="407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17" name="Rectangle 86"/>
              <p:cNvSpPr>
                <a:spLocks noChangeArrowheads="1"/>
              </p:cNvSpPr>
              <p:nvPr/>
            </p:nvSpPr>
            <p:spPr bwMode="auto">
              <a:xfrm>
                <a:off x="8131309" y="3749599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18" name="Rectangle 87"/>
              <p:cNvSpPr>
                <a:spLocks noChangeArrowheads="1"/>
              </p:cNvSpPr>
              <p:nvPr/>
            </p:nvSpPr>
            <p:spPr bwMode="auto">
              <a:xfrm>
                <a:off x="8114186" y="3750140"/>
                <a:ext cx="27519" cy="14284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19" name="Freeform 88"/>
              <p:cNvSpPr>
                <a:spLocks/>
              </p:cNvSpPr>
              <p:nvPr/>
            </p:nvSpPr>
            <p:spPr bwMode="auto">
              <a:xfrm>
                <a:off x="8087279" y="3667896"/>
                <a:ext cx="21403" cy="63848"/>
              </a:xfrm>
              <a:custGeom>
                <a:avLst/>
                <a:gdLst>
                  <a:gd name="T0" fmla="*/ 0 w 70"/>
                  <a:gd name="T1" fmla="*/ 25 h 236"/>
                  <a:gd name="T2" fmla="*/ 0 w 70"/>
                  <a:gd name="T3" fmla="*/ 217 h 236"/>
                  <a:gd name="T4" fmla="*/ 70 w 70"/>
                  <a:gd name="T5" fmla="*/ 236 h 236"/>
                  <a:gd name="T6" fmla="*/ 70 w 70"/>
                  <a:gd name="T7" fmla="*/ 0 h 236"/>
                  <a:gd name="T8" fmla="*/ 0 w 70"/>
                  <a:gd name="T9" fmla="*/ 2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6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6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20" name="Rectangle 89"/>
              <p:cNvSpPr>
                <a:spLocks noChangeArrowheads="1"/>
              </p:cNvSpPr>
              <p:nvPr/>
            </p:nvSpPr>
            <p:spPr bwMode="auto">
              <a:xfrm>
                <a:off x="8108683" y="3667896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21" name="Freeform 90"/>
              <p:cNvSpPr>
                <a:spLocks/>
              </p:cNvSpPr>
              <p:nvPr/>
            </p:nvSpPr>
            <p:spPr bwMode="auto">
              <a:xfrm>
                <a:off x="8154547" y="3667896"/>
                <a:ext cx="15900" cy="65471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22" name="Freeform 91"/>
              <p:cNvSpPr>
                <a:spLocks/>
              </p:cNvSpPr>
              <p:nvPr/>
            </p:nvSpPr>
            <p:spPr bwMode="auto">
              <a:xfrm>
                <a:off x="7937455" y="3653827"/>
                <a:ext cx="21403" cy="63307"/>
              </a:xfrm>
              <a:custGeom>
                <a:avLst/>
                <a:gdLst>
                  <a:gd name="T0" fmla="*/ 0 w 70"/>
                  <a:gd name="T1" fmla="*/ 27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7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7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23" name="Rectangle 92"/>
              <p:cNvSpPr>
                <a:spLocks noChangeArrowheads="1"/>
              </p:cNvSpPr>
              <p:nvPr/>
            </p:nvSpPr>
            <p:spPr bwMode="auto">
              <a:xfrm>
                <a:off x="7958858" y="3653827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24" name="Freeform 93"/>
              <p:cNvSpPr>
                <a:spLocks/>
              </p:cNvSpPr>
              <p:nvPr/>
            </p:nvSpPr>
            <p:spPr bwMode="auto">
              <a:xfrm>
                <a:off x="8004723" y="3653827"/>
                <a:ext cx="15288" cy="65471"/>
              </a:xfrm>
              <a:custGeom>
                <a:avLst/>
                <a:gdLst>
                  <a:gd name="T0" fmla="*/ 0 w 51"/>
                  <a:gd name="T1" fmla="*/ 0 h 242"/>
                  <a:gd name="T2" fmla="*/ 51 w 51"/>
                  <a:gd name="T3" fmla="*/ 67 h 242"/>
                  <a:gd name="T4" fmla="*/ 51 w 51"/>
                  <a:gd name="T5" fmla="*/ 190 h 242"/>
                  <a:gd name="T6" fmla="*/ 0 w 51"/>
                  <a:gd name="T7" fmla="*/ 242 h 242"/>
                  <a:gd name="T8" fmla="*/ 0 w 51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2">
                    <a:moveTo>
                      <a:pt x="0" y="0"/>
                    </a:moveTo>
                    <a:lnTo>
                      <a:pt x="51" y="67"/>
                    </a:lnTo>
                    <a:lnTo>
                      <a:pt x="51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25" name="Freeform 94"/>
              <p:cNvSpPr>
                <a:spLocks/>
              </p:cNvSpPr>
              <p:nvPr/>
            </p:nvSpPr>
            <p:spPr bwMode="auto">
              <a:xfrm>
                <a:off x="7783962" y="3658697"/>
                <a:ext cx="20180" cy="64389"/>
              </a:xfrm>
              <a:custGeom>
                <a:avLst/>
                <a:gdLst>
                  <a:gd name="T0" fmla="*/ 0 w 68"/>
                  <a:gd name="T1" fmla="*/ 27 h 236"/>
                  <a:gd name="T2" fmla="*/ 0 w 68"/>
                  <a:gd name="T3" fmla="*/ 217 h 236"/>
                  <a:gd name="T4" fmla="*/ 68 w 68"/>
                  <a:gd name="T5" fmla="*/ 236 h 236"/>
                  <a:gd name="T6" fmla="*/ 68 w 68"/>
                  <a:gd name="T7" fmla="*/ 0 h 236"/>
                  <a:gd name="T8" fmla="*/ 0 w 68"/>
                  <a:gd name="T9" fmla="*/ 27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236">
                    <a:moveTo>
                      <a:pt x="0" y="27"/>
                    </a:moveTo>
                    <a:lnTo>
                      <a:pt x="0" y="217"/>
                    </a:lnTo>
                    <a:lnTo>
                      <a:pt x="68" y="236"/>
                    </a:lnTo>
                    <a:lnTo>
                      <a:pt x="68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26" name="Rectangle 95"/>
              <p:cNvSpPr>
                <a:spLocks noChangeArrowheads="1"/>
              </p:cNvSpPr>
              <p:nvPr/>
            </p:nvSpPr>
            <p:spPr bwMode="auto">
              <a:xfrm>
                <a:off x="7804141" y="3658697"/>
                <a:ext cx="46476" cy="66012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27" name="Freeform 96"/>
              <p:cNvSpPr>
                <a:spLocks/>
              </p:cNvSpPr>
              <p:nvPr/>
            </p:nvSpPr>
            <p:spPr bwMode="auto">
              <a:xfrm>
                <a:off x="7850618" y="3658697"/>
                <a:ext cx="15900" cy="66012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28" name="Freeform 97"/>
              <p:cNvSpPr>
                <a:spLocks/>
              </p:cNvSpPr>
              <p:nvPr/>
            </p:nvSpPr>
            <p:spPr bwMode="auto">
              <a:xfrm>
                <a:off x="7628021" y="3660861"/>
                <a:ext cx="20792" cy="63848"/>
              </a:xfrm>
              <a:custGeom>
                <a:avLst/>
                <a:gdLst>
                  <a:gd name="T0" fmla="*/ 0 w 70"/>
                  <a:gd name="T1" fmla="*/ 25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5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29" name="Rectangle 98"/>
              <p:cNvSpPr>
                <a:spLocks noChangeArrowheads="1"/>
              </p:cNvSpPr>
              <p:nvPr/>
            </p:nvSpPr>
            <p:spPr bwMode="auto">
              <a:xfrm>
                <a:off x="7648813" y="3660861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30" name="Freeform 99"/>
              <p:cNvSpPr>
                <a:spLocks/>
              </p:cNvSpPr>
              <p:nvPr/>
            </p:nvSpPr>
            <p:spPr bwMode="auto">
              <a:xfrm>
                <a:off x="7694678" y="3660861"/>
                <a:ext cx="15900" cy="65471"/>
              </a:xfrm>
              <a:custGeom>
                <a:avLst/>
                <a:gdLst>
                  <a:gd name="T0" fmla="*/ 0 w 53"/>
                  <a:gd name="T1" fmla="*/ 0 h 240"/>
                  <a:gd name="T2" fmla="*/ 53 w 53"/>
                  <a:gd name="T3" fmla="*/ 68 h 240"/>
                  <a:gd name="T4" fmla="*/ 53 w 53"/>
                  <a:gd name="T5" fmla="*/ 188 h 240"/>
                  <a:gd name="T6" fmla="*/ 0 w 53"/>
                  <a:gd name="T7" fmla="*/ 240 h 240"/>
                  <a:gd name="T8" fmla="*/ 0 w 53"/>
                  <a:gd name="T9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0">
                    <a:moveTo>
                      <a:pt x="0" y="0"/>
                    </a:moveTo>
                    <a:lnTo>
                      <a:pt x="53" y="68"/>
                    </a:lnTo>
                    <a:lnTo>
                      <a:pt x="53" y="188"/>
                    </a:lnTo>
                    <a:lnTo>
                      <a:pt x="0" y="2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31" name="Rectangle 100"/>
              <p:cNvSpPr>
                <a:spLocks noChangeArrowheads="1"/>
              </p:cNvSpPr>
              <p:nvPr/>
            </p:nvSpPr>
            <p:spPr bwMode="auto">
              <a:xfrm>
                <a:off x="8146597" y="3553727"/>
                <a:ext cx="6115" cy="102806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32" name="Freeform 101"/>
              <p:cNvSpPr>
                <a:spLocks/>
              </p:cNvSpPr>
              <p:nvPr/>
            </p:nvSpPr>
            <p:spPr bwMode="auto">
              <a:xfrm>
                <a:off x="8287860" y="3479599"/>
                <a:ext cx="24461" cy="108217"/>
              </a:xfrm>
              <a:custGeom>
                <a:avLst/>
                <a:gdLst>
                  <a:gd name="T0" fmla="*/ 81 w 81"/>
                  <a:gd name="T1" fmla="*/ 399 h 399"/>
                  <a:gd name="T2" fmla="*/ 81 w 81"/>
                  <a:gd name="T3" fmla="*/ 0 h 399"/>
                  <a:gd name="T4" fmla="*/ 0 w 81"/>
                  <a:gd name="T5" fmla="*/ 75 h 399"/>
                  <a:gd name="T6" fmla="*/ 0 w 81"/>
                  <a:gd name="T7" fmla="*/ 399 h 399"/>
                  <a:gd name="T8" fmla="*/ 81 w 81"/>
                  <a:gd name="T9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399">
                    <a:moveTo>
                      <a:pt x="81" y="399"/>
                    </a:moveTo>
                    <a:lnTo>
                      <a:pt x="81" y="0"/>
                    </a:lnTo>
                    <a:lnTo>
                      <a:pt x="0" y="75"/>
                    </a:lnTo>
                    <a:lnTo>
                      <a:pt x="0" y="399"/>
                    </a:lnTo>
                    <a:lnTo>
                      <a:pt x="81" y="399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33" name="Rectangle 102"/>
              <p:cNvSpPr>
                <a:spLocks noChangeArrowheads="1"/>
              </p:cNvSpPr>
              <p:nvPr/>
            </p:nvSpPr>
            <p:spPr bwMode="auto">
              <a:xfrm>
                <a:off x="8270126" y="3500160"/>
                <a:ext cx="24461" cy="8765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34" name="Freeform 103"/>
              <p:cNvSpPr>
                <a:spLocks/>
              </p:cNvSpPr>
              <p:nvPr/>
            </p:nvSpPr>
            <p:spPr bwMode="auto">
              <a:xfrm>
                <a:off x="8259119" y="3486632"/>
                <a:ext cx="16511" cy="101724"/>
              </a:xfrm>
              <a:custGeom>
                <a:avLst/>
                <a:gdLst>
                  <a:gd name="T0" fmla="*/ 55 w 55"/>
                  <a:gd name="T1" fmla="*/ 372 h 374"/>
                  <a:gd name="T2" fmla="*/ 55 w 55"/>
                  <a:gd name="T3" fmla="*/ 48 h 374"/>
                  <a:gd name="T4" fmla="*/ 0 w 55"/>
                  <a:gd name="T5" fmla="*/ 0 h 374"/>
                  <a:gd name="T6" fmla="*/ 0 w 55"/>
                  <a:gd name="T7" fmla="*/ 374 h 374"/>
                  <a:gd name="T8" fmla="*/ 55 w 55"/>
                  <a:gd name="T9" fmla="*/ 372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374">
                    <a:moveTo>
                      <a:pt x="55" y="372"/>
                    </a:moveTo>
                    <a:lnTo>
                      <a:pt x="55" y="48"/>
                    </a:lnTo>
                    <a:lnTo>
                      <a:pt x="0" y="0"/>
                    </a:lnTo>
                    <a:lnTo>
                      <a:pt x="0" y="374"/>
                    </a:lnTo>
                    <a:lnTo>
                      <a:pt x="55" y="372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35" name="Freeform 104"/>
              <p:cNvSpPr>
                <a:spLocks/>
              </p:cNvSpPr>
              <p:nvPr/>
            </p:nvSpPr>
            <p:spPr bwMode="auto">
              <a:xfrm>
                <a:off x="8570998" y="3536412"/>
                <a:ext cx="12842" cy="125531"/>
              </a:xfrm>
              <a:custGeom>
                <a:avLst/>
                <a:gdLst>
                  <a:gd name="T0" fmla="*/ 40 w 40"/>
                  <a:gd name="T1" fmla="*/ 466 h 466"/>
                  <a:gd name="T2" fmla="*/ 40 w 40"/>
                  <a:gd name="T3" fmla="*/ 60 h 466"/>
                  <a:gd name="T4" fmla="*/ 0 w 40"/>
                  <a:gd name="T5" fmla="*/ 0 h 466"/>
                  <a:gd name="T6" fmla="*/ 0 w 40"/>
                  <a:gd name="T7" fmla="*/ 466 h 466"/>
                  <a:gd name="T8" fmla="*/ 40 w 40"/>
                  <a:gd name="T9" fmla="*/ 466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66">
                    <a:moveTo>
                      <a:pt x="40" y="466"/>
                    </a:moveTo>
                    <a:lnTo>
                      <a:pt x="40" y="60"/>
                    </a:lnTo>
                    <a:lnTo>
                      <a:pt x="0" y="0"/>
                    </a:lnTo>
                    <a:lnTo>
                      <a:pt x="0" y="466"/>
                    </a:lnTo>
                    <a:lnTo>
                      <a:pt x="40" y="46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36" name="Freeform 105"/>
              <p:cNvSpPr>
                <a:spLocks/>
              </p:cNvSpPr>
              <p:nvPr/>
            </p:nvSpPr>
            <p:spPr bwMode="auto">
              <a:xfrm>
                <a:off x="7980873" y="3533166"/>
                <a:ext cx="25684" cy="109840"/>
              </a:xfrm>
              <a:custGeom>
                <a:avLst/>
                <a:gdLst>
                  <a:gd name="T0" fmla="*/ 83 w 83"/>
                  <a:gd name="T1" fmla="*/ 407 h 407"/>
                  <a:gd name="T2" fmla="*/ 83 w 83"/>
                  <a:gd name="T3" fmla="*/ 0 h 407"/>
                  <a:gd name="T4" fmla="*/ 0 w 83"/>
                  <a:gd name="T5" fmla="*/ 89 h 407"/>
                  <a:gd name="T6" fmla="*/ 0 w 83"/>
                  <a:gd name="T7" fmla="*/ 407 h 407"/>
                  <a:gd name="T8" fmla="*/ 83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83" y="40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07"/>
                    </a:lnTo>
                    <a:lnTo>
                      <a:pt x="83" y="40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37" name="Rectangle 106"/>
              <p:cNvSpPr>
                <a:spLocks noChangeArrowheads="1"/>
              </p:cNvSpPr>
              <p:nvPr/>
            </p:nvSpPr>
            <p:spPr bwMode="auto">
              <a:xfrm>
                <a:off x="7963139" y="3556973"/>
                <a:ext cx="25684" cy="8603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38" name="Freeform 107"/>
              <p:cNvSpPr>
                <a:spLocks/>
              </p:cNvSpPr>
              <p:nvPr/>
            </p:nvSpPr>
            <p:spPr bwMode="auto">
              <a:xfrm>
                <a:off x="7957023" y="3539118"/>
                <a:ext cx="12231" cy="102265"/>
              </a:xfrm>
              <a:custGeom>
                <a:avLst/>
                <a:gdLst>
                  <a:gd name="T0" fmla="*/ 41 w 41"/>
                  <a:gd name="T1" fmla="*/ 378 h 378"/>
                  <a:gd name="T2" fmla="*/ 41 w 41"/>
                  <a:gd name="T3" fmla="*/ 60 h 378"/>
                  <a:gd name="T4" fmla="*/ 0 w 41"/>
                  <a:gd name="T5" fmla="*/ 0 h 378"/>
                  <a:gd name="T6" fmla="*/ 0 w 41"/>
                  <a:gd name="T7" fmla="*/ 378 h 378"/>
                  <a:gd name="T8" fmla="*/ 41 w 41"/>
                  <a:gd name="T9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78">
                    <a:moveTo>
                      <a:pt x="41" y="378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78"/>
                    </a:lnTo>
                    <a:lnTo>
                      <a:pt x="41" y="378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39" name="Freeform 108"/>
              <p:cNvSpPr>
                <a:spLocks/>
              </p:cNvSpPr>
              <p:nvPr/>
            </p:nvSpPr>
            <p:spPr bwMode="auto">
              <a:xfrm>
                <a:off x="7824322" y="3542905"/>
                <a:ext cx="21403" cy="106593"/>
              </a:xfrm>
              <a:custGeom>
                <a:avLst/>
                <a:gdLst>
                  <a:gd name="T0" fmla="*/ 70 w 70"/>
                  <a:gd name="T1" fmla="*/ 394 h 394"/>
                  <a:gd name="T2" fmla="*/ 70 w 70"/>
                  <a:gd name="T3" fmla="*/ 0 h 394"/>
                  <a:gd name="T4" fmla="*/ 0 w 70"/>
                  <a:gd name="T5" fmla="*/ 90 h 394"/>
                  <a:gd name="T6" fmla="*/ 0 w 70"/>
                  <a:gd name="T7" fmla="*/ 394 h 394"/>
                  <a:gd name="T8" fmla="*/ 70 w 70"/>
                  <a:gd name="T9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394">
                    <a:moveTo>
                      <a:pt x="70" y="394"/>
                    </a:moveTo>
                    <a:lnTo>
                      <a:pt x="70" y="0"/>
                    </a:lnTo>
                    <a:lnTo>
                      <a:pt x="0" y="90"/>
                    </a:lnTo>
                    <a:lnTo>
                      <a:pt x="0" y="394"/>
                    </a:lnTo>
                    <a:lnTo>
                      <a:pt x="70" y="3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40" name="Freeform 109"/>
              <p:cNvSpPr>
                <a:spLocks/>
              </p:cNvSpPr>
              <p:nvPr/>
            </p:nvSpPr>
            <p:spPr bwMode="auto">
              <a:xfrm>
                <a:off x="7806588" y="3558597"/>
                <a:ext cx="25684" cy="90902"/>
              </a:xfrm>
              <a:custGeom>
                <a:avLst/>
                <a:gdLst>
                  <a:gd name="T0" fmla="*/ 83 w 83"/>
                  <a:gd name="T1" fmla="*/ 335 h 335"/>
                  <a:gd name="T2" fmla="*/ 83 w 83"/>
                  <a:gd name="T3" fmla="*/ 0 h 335"/>
                  <a:gd name="T4" fmla="*/ 0 w 83"/>
                  <a:gd name="T5" fmla="*/ 31 h 335"/>
                  <a:gd name="T6" fmla="*/ 0 w 83"/>
                  <a:gd name="T7" fmla="*/ 335 h 335"/>
                  <a:gd name="T8" fmla="*/ 83 w 83"/>
                  <a:gd name="T9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35">
                    <a:moveTo>
                      <a:pt x="83" y="335"/>
                    </a:moveTo>
                    <a:lnTo>
                      <a:pt x="83" y="0"/>
                    </a:lnTo>
                    <a:lnTo>
                      <a:pt x="0" y="31"/>
                    </a:lnTo>
                    <a:lnTo>
                      <a:pt x="0" y="335"/>
                    </a:lnTo>
                    <a:lnTo>
                      <a:pt x="83" y="33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41" name="Freeform 110"/>
              <p:cNvSpPr>
                <a:spLocks/>
              </p:cNvSpPr>
              <p:nvPr/>
            </p:nvSpPr>
            <p:spPr bwMode="auto">
              <a:xfrm>
                <a:off x="7799860" y="3549398"/>
                <a:ext cx="12231" cy="98477"/>
              </a:xfrm>
              <a:custGeom>
                <a:avLst/>
                <a:gdLst>
                  <a:gd name="T0" fmla="*/ 41 w 41"/>
                  <a:gd name="T1" fmla="*/ 364 h 364"/>
                  <a:gd name="T2" fmla="*/ 41 w 41"/>
                  <a:gd name="T3" fmla="*/ 60 h 364"/>
                  <a:gd name="T4" fmla="*/ 0 w 41"/>
                  <a:gd name="T5" fmla="*/ 0 h 364"/>
                  <a:gd name="T6" fmla="*/ 0 w 41"/>
                  <a:gd name="T7" fmla="*/ 364 h 364"/>
                  <a:gd name="T8" fmla="*/ 41 w 41"/>
                  <a:gd name="T9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64">
                    <a:moveTo>
                      <a:pt x="41" y="364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64"/>
                    </a:lnTo>
                    <a:lnTo>
                      <a:pt x="41" y="364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42" name="Freeform 111"/>
              <p:cNvSpPr>
                <a:spLocks/>
              </p:cNvSpPr>
              <p:nvPr/>
            </p:nvSpPr>
            <p:spPr bwMode="auto">
              <a:xfrm>
                <a:off x="7667159" y="3555350"/>
                <a:ext cx="25072" cy="94149"/>
              </a:xfrm>
              <a:custGeom>
                <a:avLst/>
                <a:gdLst>
                  <a:gd name="T0" fmla="*/ 83 w 83"/>
                  <a:gd name="T1" fmla="*/ 347 h 347"/>
                  <a:gd name="T2" fmla="*/ 83 w 83"/>
                  <a:gd name="T3" fmla="*/ 0 h 347"/>
                  <a:gd name="T4" fmla="*/ 0 w 83"/>
                  <a:gd name="T5" fmla="*/ 89 h 347"/>
                  <a:gd name="T6" fmla="*/ 0 w 83"/>
                  <a:gd name="T7" fmla="*/ 347 h 347"/>
                  <a:gd name="T8" fmla="*/ 83 w 83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47">
                    <a:moveTo>
                      <a:pt x="83" y="34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347"/>
                    </a:lnTo>
                    <a:lnTo>
                      <a:pt x="83" y="34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43" name="Rectangle 112"/>
              <p:cNvSpPr>
                <a:spLocks noChangeArrowheads="1"/>
              </p:cNvSpPr>
              <p:nvPr/>
            </p:nvSpPr>
            <p:spPr bwMode="auto">
              <a:xfrm>
                <a:off x="7648813" y="3579699"/>
                <a:ext cx="25684" cy="69800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44" name="Freeform 113"/>
              <p:cNvSpPr>
                <a:spLocks/>
              </p:cNvSpPr>
              <p:nvPr/>
            </p:nvSpPr>
            <p:spPr bwMode="auto">
              <a:xfrm>
                <a:off x="7642698" y="3561302"/>
                <a:ext cx="12231" cy="86573"/>
              </a:xfrm>
              <a:custGeom>
                <a:avLst/>
                <a:gdLst>
                  <a:gd name="T0" fmla="*/ 40 w 40"/>
                  <a:gd name="T1" fmla="*/ 320 h 320"/>
                  <a:gd name="T2" fmla="*/ 40 w 40"/>
                  <a:gd name="T3" fmla="*/ 62 h 320"/>
                  <a:gd name="T4" fmla="*/ 0 w 40"/>
                  <a:gd name="T5" fmla="*/ 0 h 320"/>
                  <a:gd name="T6" fmla="*/ 0 w 40"/>
                  <a:gd name="T7" fmla="*/ 320 h 320"/>
                  <a:gd name="T8" fmla="*/ 40 w 40"/>
                  <a:gd name="T9" fmla="*/ 32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320">
                    <a:moveTo>
                      <a:pt x="40" y="320"/>
                    </a:moveTo>
                    <a:lnTo>
                      <a:pt x="40" y="62"/>
                    </a:lnTo>
                    <a:lnTo>
                      <a:pt x="0" y="0"/>
                    </a:lnTo>
                    <a:lnTo>
                      <a:pt x="0" y="320"/>
                    </a:lnTo>
                    <a:lnTo>
                      <a:pt x="40" y="32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45" name="Freeform 114"/>
              <p:cNvSpPr>
                <a:spLocks/>
              </p:cNvSpPr>
              <p:nvPr/>
            </p:nvSpPr>
            <p:spPr bwMode="auto">
              <a:xfrm>
                <a:off x="8570998" y="3744730"/>
                <a:ext cx="12842" cy="149880"/>
              </a:xfrm>
              <a:custGeom>
                <a:avLst/>
                <a:gdLst>
                  <a:gd name="T0" fmla="*/ 40 w 40"/>
                  <a:gd name="T1" fmla="*/ 553 h 553"/>
                  <a:gd name="T2" fmla="*/ 40 w 40"/>
                  <a:gd name="T3" fmla="*/ 2 h 553"/>
                  <a:gd name="T4" fmla="*/ 0 w 40"/>
                  <a:gd name="T5" fmla="*/ 0 h 553"/>
                  <a:gd name="T6" fmla="*/ 0 w 40"/>
                  <a:gd name="T7" fmla="*/ 553 h 553"/>
                  <a:gd name="T8" fmla="*/ 40 w 40"/>
                  <a:gd name="T9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53">
                    <a:moveTo>
                      <a:pt x="40" y="553"/>
                    </a:moveTo>
                    <a:lnTo>
                      <a:pt x="40" y="2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40" y="55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46" name="Freeform 115"/>
              <p:cNvSpPr>
                <a:spLocks/>
              </p:cNvSpPr>
              <p:nvPr/>
            </p:nvSpPr>
            <p:spPr bwMode="auto">
              <a:xfrm>
                <a:off x="8103790" y="3744188"/>
                <a:ext cx="9784" cy="150421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5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5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47" name="Rectangle 116"/>
              <p:cNvSpPr>
                <a:spLocks noChangeArrowheads="1"/>
              </p:cNvSpPr>
              <p:nvPr/>
            </p:nvSpPr>
            <p:spPr bwMode="auto">
              <a:xfrm>
                <a:off x="7982097" y="3748517"/>
                <a:ext cx="24461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48" name="Rectangle 117"/>
              <p:cNvSpPr>
                <a:spLocks noChangeArrowheads="1"/>
              </p:cNvSpPr>
              <p:nvPr/>
            </p:nvSpPr>
            <p:spPr bwMode="auto">
              <a:xfrm>
                <a:off x="7965585" y="3749058"/>
                <a:ext cx="25684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49" name="Freeform 118"/>
              <p:cNvSpPr>
                <a:spLocks/>
              </p:cNvSpPr>
              <p:nvPr/>
            </p:nvSpPr>
            <p:spPr bwMode="auto">
              <a:xfrm>
                <a:off x="7955189" y="3743647"/>
                <a:ext cx="8561" cy="149880"/>
              </a:xfrm>
              <a:custGeom>
                <a:avLst/>
                <a:gdLst>
                  <a:gd name="T0" fmla="*/ 29 w 29"/>
                  <a:gd name="T1" fmla="*/ 555 h 555"/>
                  <a:gd name="T2" fmla="*/ 29 w 29"/>
                  <a:gd name="T3" fmla="*/ 4 h 555"/>
                  <a:gd name="T4" fmla="*/ 0 w 29"/>
                  <a:gd name="T5" fmla="*/ 0 h 555"/>
                  <a:gd name="T6" fmla="*/ 0 w 29"/>
                  <a:gd name="T7" fmla="*/ 553 h 555"/>
                  <a:gd name="T8" fmla="*/ 29 w 29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55">
                    <a:moveTo>
                      <a:pt x="29" y="555"/>
                    </a:moveTo>
                    <a:lnTo>
                      <a:pt x="29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29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50" name="Rectangle 119"/>
              <p:cNvSpPr>
                <a:spLocks noChangeArrowheads="1"/>
              </p:cNvSpPr>
              <p:nvPr/>
            </p:nvSpPr>
            <p:spPr bwMode="auto">
              <a:xfrm>
                <a:off x="7827379" y="3748517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51" name="Rectangle 120"/>
              <p:cNvSpPr>
                <a:spLocks noChangeArrowheads="1"/>
              </p:cNvSpPr>
              <p:nvPr/>
            </p:nvSpPr>
            <p:spPr bwMode="auto">
              <a:xfrm>
                <a:off x="7806588" y="3749058"/>
                <a:ext cx="27519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52" name="Freeform 121"/>
              <p:cNvSpPr>
                <a:spLocks/>
              </p:cNvSpPr>
              <p:nvPr/>
            </p:nvSpPr>
            <p:spPr bwMode="auto">
              <a:xfrm>
                <a:off x="7796191" y="3743647"/>
                <a:ext cx="9173" cy="149880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53" name="Rectangle 122"/>
              <p:cNvSpPr>
                <a:spLocks noChangeArrowheads="1"/>
              </p:cNvSpPr>
              <p:nvPr/>
            </p:nvSpPr>
            <p:spPr bwMode="auto">
              <a:xfrm>
                <a:off x="7671440" y="3748517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54" name="Rectangle 123"/>
              <p:cNvSpPr>
                <a:spLocks noChangeArrowheads="1"/>
              </p:cNvSpPr>
              <p:nvPr/>
            </p:nvSpPr>
            <p:spPr bwMode="auto">
              <a:xfrm>
                <a:off x="7650036" y="3749058"/>
                <a:ext cx="29965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55" name="Freeform 124"/>
              <p:cNvSpPr>
                <a:spLocks/>
              </p:cNvSpPr>
              <p:nvPr/>
            </p:nvSpPr>
            <p:spPr bwMode="auto">
              <a:xfrm>
                <a:off x="7640252" y="3743647"/>
                <a:ext cx="9173" cy="149880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56" name="Freeform 125"/>
              <p:cNvSpPr>
                <a:spLocks/>
              </p:cNvSpPr>
              <p:nvPr/>
            </p:nvSpPr>
            <p:spPr bwMode="auto">
              <a:xfrm>
                <a:off x="8724492" y="3551563"/>
                <a:ext cx="12842" cy="112545"/>
              </a:xfrm>
              <a:custGeom>
                <a:avLst/>
                <a:gdLst>
                  <a:gd name="T0" fmla="*/ 41 w 41"/>
                  <a:gd name="T1" fmla="*/ 417 h 417"/>
                  <a:gd name="T2" fmla="*/ 41 w 41"/>
                  <a:gd name="T3" fmla="*/ 62 h 417"/>
                  <a:gd name="T4" fmla="*/ 0 w 41"/>
                  <a:gd name="T5" fmla="*/ 0 h 417"/>
                  <a:gd name="T6" fmla="*/ 0 w 41"/>
                  <a:gd name="T7" fmla="*/ 417 h 417"/>
                  <a:gd name="T8" fmla="*/ 41 w 41"/>
                  <a:gd name="T9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17">
                    <a:moveTo>
                      <a:pt x="41" y="41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417"/>
                    </a:lnTo>
                    <a:lnTo>
                      <a:pt x="41" y="41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57" name="Freeform 126"/>
              <p:cNvSpPr>
                <a:spLocks/>
              </p:cNvSpPr>
              <p:nvPr/>
            </p:nvSpPr>
            <p:spPr bwMode="auto">
              <a:xfrm>
                <a:off x="8724492" y="3744188"/>
                <a:ext cx="12842" cy="145010"/>
              </a:xfrm>
              <a:custGeom>
                <a:avLst/>
                <a:gdLst>
                  <a:gd name="T0" fmla="*/ 41 w 41"/>
                  <a:gd name="T1" fmla="*/ 537 h 537"/>
                  <a:gd name="T2" fmla="*/ 41 w 41"/>
                  <a:gd name="T3" fmla="*/ 62 h 537"/>
                  <a:gd name="T4" fmla="*/ 0 w 41"/>
                  <a:gd name="T5" fmla="*/ 0 h 537"/>
                  <a:gd name="T6" fmla="*/ 0 w 41"/>
                  <a:gd name="T7" fmla="*/ 537 h 537"/>
                  <a:gd name="T8" fmla="*/ 41 w 41"/>
                  <a:gd name="T9" fmla="*/ 537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37">
                    <a:moveTo>
                      <a:pt x="41" y="53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537"/>
                    </a:lnTo>
                    <a:lnTo>
                      <a:pt x="41" y="53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58" name="Freeform 127"/>
              <p:cNvSpPr>
                <a:spLocks/>
              </p:cNvSpPr>
              <p:nvPr/>
            </p:nvSpPr>
            <p:spPr bwMode="auto">
              <a:xfrm>
                <a:off x="8879820" y="3569418"/>
                <a:ext cx="12231" cy="93607"/>
              </a:xfrm>
              <a:custGeom>
                <a:avLst/>
                <a:gdLst>
                  <a:gd name="T0" fmla="*/ 41 w 41"/>
                  <a:gd name="T1" fmla="*/ 347 h 347"/>
                  <a:gd name="T2" fmla="*/ 41 w 41"/>
                  <a:gd name="T3" fmla="*/ 53 h 347"/>
                  <a:gd name="T4" fmla="*/ 0 w 41"/>
                  <a:gd name="T5" fmla="*/ 0 h 347"/>
                  <a:gd name="T6" fmla="*/ 0 w 41"/>
                  <a:gd name="T7" fmla="*/ 347 h 347"/>
                  <a:gd name="T8" fmla="*/ 41 w 41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47">
                    <a:moveTo>
                      <a:pt x="41" y="347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347"/>
                    </a:lnTo>
                    <a:lnTo>
                      <a:pt x="41" y="34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59" name="Freeform 128"/>
              <p:cNvSpPr>
                <a:spLocks/>
              </p:cNvSpPr>
              <p:nvPr/>
            </p:nvSpPr>
            <p:spPr bwMode="auto">
              <a:xfrm>
                <a:off x="8879820" y="3742565"/>
                <a:ext cx="12231" cy="152044"/>
              </a:xfrm>
              <a:custGeom>
                <a:avLst/>
                <a:gdLst>
                  <a:gd name="T0" fmla="*/ 41 w 41"/>
                  <a:gd name="T1" fmla="*/ 563 h 563"/>
                  <a:gd name="T2" fmla="*/ 41 w 41"/>
                  <a:gd name="T3" fmla="*/ 53 h 563"/>
                  <a:gd name="T4" fmla="*/ 0 w 41"/>
                  <a:gd name="T5" fmla="*/ 0 h 563"/>
                  <a:gd name="T6" fmla="*/ 0 w 41"/>
                  <a:gd name="T7" fmla="*/ 563 h 563"/>
                  <a:gd name="T8" fmla="*/ 41 w 41"/>
                  <a:gd name="T9" fmla="*/ 563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63">
                    <a:moveTo>
                      <a:pt x="41" y="563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563"/>
                    </a:lnTo>
                    <a:lnTo>
                      <a:pt x="41" y="56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66" name="Freeform 135"/>
              <p:cNvSpPr>
                <a:spLocks/>
              </p:cNvSpPr>
              <p:nvPr/>
            </p:nvSpPr>
            <p:spPr bwMode="auto">
              <a:xfrm>
                <a:off x="8260342" y="3270199"/>
                <a:ext cx="62376" cy="141764"/>
              </a:xfrm>
              <a:custGeom>
                <a:avLst/>
                <a:gdLst>
                  <a:gd name="T0" fmla="*/ 0 w 204"/>
                  <a:gd name="T1" fmla="*/ 510 h 524"/>
                  <a:gd name="T2" fmla="*/ 16 w 204"/>
                  <a:gd name="T3" fmla="*/ 8 h 524"/>
                  <a:gd name="T4" fmla="*/ 183 w 204"/>
                  <a:gd name="T5" fmla="*/ 0 h 524"/>
                  <a:gd name="T6" fmla="*/ 204 w 204"/>
                  <a:gd name="T7" fmla="*/ 524 h 524"/>
                  <a:gd name="T8" fmla="*/ 0 w 204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0"/>
                    </a:moveTo>
                    <a:lnTo>
                      <a:pt x="16" y="8"/>
                    </a:lnTo>
                    <a:lnTo>
                      <a:pt x="183" y="0"/>
                    </a:lnTo>
                    <a:lnTo>
                      <a:pt x="204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67" name="Freeform 136"/>
              <p:cNvSpPr>
                <a:spLocks/>
              </p:cNvSpPr>
              <p:nvPr/>
            </p:nvSpPr>
            <p:spPr bwMode="auto">
              <a:xfrm>
                <a:off x="8275018" y="3282644"/>
                <a:ext cx="15900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68" name="Freeform 137"/>
              <p:cNvSpPr>
                <a:spLocks/>
              </p:cNvSpPr>
              <p:nvPr/>
            </p:nvSpPr>
            <p:spPr bwMode="auto">
              <a:xfrm>
                <a:off x="8290918" y="3282644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3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87" name="Freeform 156"/>
              <p:cNvSpPr>
                <a:spLocks/>
              </p:cNvSpPr>
              <p:nvPr/>
            </p:nvSpPr>
            <p:spPr bwMode="auto">
              <a:xfrm>
                <a:off x="7637194" y="3926534"/>
                <a:ext cx="1301333" cy="20020"/>
              </a:xfrm>
              <a:custGeom>
                <a:avLst/>
                <a:gdLst>
                  <a:gd name="T0" fmla="*/ 4197 w 4255"/>
                  <a:gd name="T1" fmla="*/ 73 h 73"/>
                  <a:gd name="T2" fmla="*/ 4255 w 4255"/>
                  <a:gd name="T3" fmla="*/ 0 h 73"/>
                  <a:gd name="T4" fmla="*/ 0 w 4255"/>
                  <a:gd name="T5" fmla="*/ 0 h 73"/>
                  <a:gd name="T6" fmla="*/ 0 w 4255"/>
                  <a:gd name="T7" fmla="*/ 73 h 73"/>
                  <a:gd name="T8" fmla="*/ 4197 w 4255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5" h="73">
                    <a:moveTo>
                      <a:pt x="4197" y="73"/>
                    </a:moveTo>
                    <a:lnTo>
                      <a:pt x="4255" y="0"/>
                    </a:lnTo>
                    <a:lnTo>
                      <a:pt x="0" y="0"/>
                    </a:lnTo>
                    <a:lnTo>
                      <a:pt x="0" y="73"/>
                    </a:lnTo>
                    <a:lnTo>
                      <a:pt x="4197" y="7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95" name="Freeform 164"/>
              <p:cNvSpPr>
                <a:spLocks/>
              </p:cNvSpPr>
              <p:nvPr/>
            </p:nvSpPr>
            <p:spPr bwMode="auto">
              <a:xfrm>
                <a:off x="8253615" y="3145209"/>
                <a:ext cx="69103" cy="119579"/>
              </a:xfrm>
              <a:custGeom>
                <a:avLst/>
                <a:gdLst>
                  <a:gd name="T0" fmla="*/ 140 w 225"/>
                  <a:gd name="T1" fmla="*/ 442 h 442"/>
                  <a:gd name="T2" fmla="*/ 130 w 225"/>
                  <a:gd name="T3" fmla="*/ 440 h 442"/>
                  <a:gd name="T4" fmla="*/ 107 w 225"/>
                  <a:gd name="T5" fmla="*/ 436 h 442"/>
                  <a:gd name="T6" fmla="*/ 76 w 225"/>
                  <a:gd name="T7" fmla="*/ 426 h 442"/>
                  <a:gd name="T8" fmla="*/ 47 w 225"/>
                  <a:gd name="T9" fmla="*/ 413 h 442"/>
                  <a:gd name="T10" fmla="*/ 17 w 225"/>
                  <a:gd name="T11" fmla="*/ 389 h 442"/>
                  <a:gd name="T12" fmla="*/ 2 w 225"/>
                  <a:gd name="T13" fmla="*/ 360 h 442"/>
                  <a:gd name="T14" fmla="*/ 0 w 225"/>
                  <a:gd name="T15" fmla="*/ 322 h 442"/>
                  <a:gd name="T16" fmla="*/ 23 w 225"/>
                  <a:gd name="T17" fmla="*/ 273 h 442"/>
                  <a:gd name="T18" fmla="*/ 54 w 225"/>
                  <a:gd name="T19" fmla="*/ 223 h 442"/>
                  <a:gd name="T20" fmla="*/ 83 w 225"/>
                  <a:gd name="T21" fmla="*/ 184 h 442"/>
                  <a:gd name="T22" fmla="*/ 105 w 225"/>
                  <a:gd name="T23" fmla="*/ 151 h 442"/>
                  <a:gd name="T24" fmla="*/ 122 w 225"/>
                  <a:gd name="T25" fmla="*/ 126 h 442"/>
                  <a:gd name="T26" fmla="*/ 128 w 225"/>
                  <a:gd name="T27" fmla="*/ 99 h 442"/>
                  <a:gd name="T28" fmla="*/ 128 w 225"/>
                  <a:gd name="T29" fmla="*/ 73 h 442"/>
                  <a:gd name="T30" fmla="*/ 112 w 225"/>
                  <a:gd name="T31" fmla="*/ 40 h 442"/>
                  <a:gd name="T32" fmla="*/ 87 w 225"/>
                  <a:gd name="T33" fmla="*/ 0 h 442"/>
                  <a:gd name="T34" fmla="*/ 95 w 225"/>
                  <a:gd name="T35" fmla="*/ 6 h 442"/>
                  <a:gd name="T36" fmla="*/ 118 w 225"/>
                  <a:gd name="T37" fmla="*/ 27 h 442"/>
                  <a:gd name="T38" fmla="*/ 147 w 225"/>
                  <a:gd name="T39" fmla="*/ 60 h 442"/>
                  <a:gd name="T40" fmla="*/ 180 w 225"/>
                  <a:gd name="T41" fmla="*/ 101 h 442"/>
                  <a:gd name="T42" fmla="*/ 206 w 225"/>
                  <a:gd name="T43" fmla="*/ 145 h 442"/>
                  <a:gd name="T44" fmla="*/ 225 w 225"/>
                  <a:gd name="T45" fmla="*/ 194 h 442"/>
                  <a:gd name="T46" fmla="*/ 225 w 225"/>
                  <a:gd name="T47" fmla="*/ 240 h 442"/>
                  <a:gd name="T48" fmla="*/ 206 w 225"/>
                  <a:gd name="T49" fmla="*/ 287 h 442"/>
                  <a:gd name="T50" fmla="*/ 173 w 225"/>
                  <a:gd name="T51" fmla="*/ 320 h 442"/>
                  <a:gd name="T52" fmla="*/ 147 w 225"/>
                  <a:gd name="T53" fmla="*/ 341 h 442"/>
                  <a:gd name="T54" fmla="*/ 130 w 225"/>
                  <a:gd name="T55" fmla="*/ 356 h 442"/>
                  <a:gd name="T56" fmla="*/ 118 w 225"/>
                  <a:gd name="T57" fmla="*/ 368 h 442"/>
                  <a:gd name="T58" fmla="*/ 112 w 225"/>
                  <a:gd name="T59" fmla="*/ 376 h 442"/>
                  <a:gd name="T60" fmla="*/ 114 w 225"/>
                  <a:gd name="T61" fmla="*/ 389 h 442"/>
                  <a:gd name="T62" fmla="*/ 122 w 225"/>
                  <a:gd name="T63" fmla="*/ 409 h 442"/>
                  <a:gd name="T64" fmla="*/ 140 w 225"/>
                  <a:gd name="T65" fmla="*/ 442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5" h="442">
                    <a:moveTo>
                      <a:pt x="140" y="442"/>
                    </a:moveTo>
                    <a:lnTo>
                      <a:pt x="130" y="440"/>
                    </a:lnTo>
                    <a:lnTo>
                      <a:pt x="107" y="436"/>
                    </a:lnTo>
                    <a:lnTo>
                      <a:pt x="76" y="426"/>
                    </a:lnTo>
                    <a:lnTo>
                      <a:pt x="47" y="413"/>
                    </a:lnTo>
                    <a:lnTo>
                      <a:pt x="17" y="389"/>
                    </a:lnTo>
                    <a:lnTo>
                      <a:pt x="2" y="360"/>
                    </a:lnTo>
                    <a:lnTo>
                      <a:pt x="0" y="322"/>
                    </a:lnTo>
                    <a:lnTo>
                      <a:pt x="23" y="273"/>
                    </a:lnTo>
                    <a:lnTo>
                      <a:pt x="54" y="223"/>
                    </a:lnTo>
                    <a:lnTo>
                      <a:pt x="83" y="184"/>
                    </a:lnTo>
                    <a:lnTo>
                      <a:pt x="105" y="151"/>
                    </a:lnTo>
                    <a:lnTo>
                      <a:pt x="122" y="126"/>
                    </a:lnTo>
                    <a:lnTo>
                      <a:pt x="128" y="99"/>
                    </a:lnTo>
                    <a:lnTo>
                      <a:pt x="128" y="73"/>
                    </a:lnTo>
                    <a:lnTo>
                      <a:pt x="112" y="40"/>
                    </a:lnTo>
                    <a:lnTo>
                      <a:pt x="87" y="0"/>
                    </a:lnTo>
                    <a:lnTo>
                      <a:pt x="95" y="6"/>
                    </a:lnTo>
                    <a:lnTo>
                      <a:pt x="118" y="27"/>
                    </a:lnTo>
                    <a:lnTo>
                      <a:pt x="147" y="60"/>
                    </a:lnTo>
                    <a:lnTo>
                      <a:pt x="180" y="101"/>
                    </a:lnTo>
                    <a:lnTo>
                      <a:pt x="206" y="145"/>
                    </a:lnTo>
                    <a:lnTo>
                      <a:pt x="225" y="194"/>
                    </a:lnTo>
                    <a:lnTo>
                      <a:pt x="225" y="240"/>
                    </a:lnTo>
                    <a:lnTo>
                      <a:pt x="206" y="287"/>
                    </a:lnTo>
                    <a:lnTo>
                      <a:pt x="173" y="320"/>
                    </a:lnTo>
                    <a:lnTo>
                      <a:pt x="147" y="341"/>
                    </a:lnTo>
                    <a:lnTo>
                      <a:pt x="130" y="356"/>
                    </a:lnTo>
                    <a:lnTo>
                      <a:pt x="118" y="368"/>
                    </a:lnTo>
                    <a:lnTo>
                      <a:pt x="112" y="376"/>
                    </a:lnTo>
                    <a:lnTo>
                      <a:pt x="114" y="389"/>
                    </a:lnTo>
                    <a:lnTo>
                      <a:pt x="122" y="409"/>
                    </a:lnTo>
                    <a:lnTo>
                      <a:pt x="140" y="44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197" name="Freeform 166"/>
              <p:cNvSpPr>
                <a:spLocks/>
              </p:cNvSpPr>
              <p:nvPr/>
            </p:nvSpPr>
            <p:spPr bwMode="auto">
              <a:xfrm>
                <a:off x="8270126" y="3196073"/>
                <a:ext cx="34246" cy="48156"/>
              </a:xfrm>
              <a:custGeom>
                <a:avLst/>
                <a:gdLst>
                  <a:gd name="T0" fmla="*/ 43 w 113"/>
                  <a:gd name="T1" fmla="*/ 176 h 176"/>
                  <a:gd name="T2" fmla="*/ 43 w 113"/>
                  <a:gd name="T3" fmla="*/ 172 h 176"/>
                  <a:gd name="T4" fmla="*/ 43 w 113"/>
                  <a:gd name="T5" fmla="*/ 168 h 176"/>
                  <a:gd name="T6" fmla="*/ 45 w 113"/>
                  <a:gd name="T7" fmla="*/ 159 h 176"/>
                  <a:gd name="T8" fmla="*/ 49 w 113"/>
                  <a:gd name="T9" fmla="*/ 149 h 176"/>
                  <a:gd name="T10" fmla="*/ 53 w 113"/>
                  <a:gd name="T11" fmla="*/ 136 h 176"/>
                  <a:gd name="T12" fmla="*/ 60 w 113"/>
                  <a:gd name="T13" fmla="*/ 124 h 176"/>
                  <a:gd name="T14" fmla="*/ 68 w 113"/>
                  <a:gd name="T15" fmla="*/ 110 h 176"/>
                  <a:gd name="T16" fmla="*/ 80 w 113"/>
                  <a:gd name="T17" fmla="*/ 99 h 176"/>
                  <a:gd name="T18" fmla="*/ 88 w 113"/>
                  <a:gd name="T19" fmla="*/ 85 h 176"/>
                  <a:gd name="T20" fmla="*/ 97 w 113"/>
                  <a:gd name="T21" fmla="*/ 75 h 176"/>
                  <a:gd name="T22" fmla="*/ 103 w 113"/>
                  <a:gd name="T23" fmla="*/ 64 h 176"/>
                  <a:gd name="T24" fmla="*/ 111 w 113"/>
                  <a:gd name="T25" fmla="*/ 56 h 176"/>
                  <a:gd name="T26" fmla="*/ 111 w 113"/>
                  <a:gd name="T27" fmla="*/ 44 h 176"/>
                  <a:gd name="T28" fmla="*/ 113 w 113"/>
                  <a:gd name="T29" fmla="*/ 33 h 176"/>
                  <a:gd name="T30" fmla="*/ 111 w 113"/>
                  <a:gd name="T31" fmla="*/ 17 h 176"/>
                  <a:gd name="T32" fmla="*/ 107 w 113"/>
                  <a:gd name="T33" fmla="*/ 0 h 176"/>
                  <a:gd name="T34" fmla="*/ 97 w 113"/>
                  <a:gd name="T35" fmla="*/ 2 h 176"/>
                  <a:gd name="T36" fmla="*/ 78 w 113"/>
                  <a:gd name="T37" fmla="*/ 13 h 176"/>
                  <a:gd name="T38" fmla="*/ 53 w 113"/>
                  <a:gd name="T39" fmla="*/ 31 h 176"/>
                  <a:gd name="T40" fmla="*/ 28 w 113"/>
                  <a:gd name="T41" fmla="*/ 56 h 176"/>
                  <a:gd name="T42" fmla="*/ 8 w 113"/>
                  <a:gd name="T43" fmla="*/ 81 h 176"/>
                  <a:gd name="T44" fmla="*/ 0 w 113"/>
                  <a:gd name="T45" fmla="*/ 112 h 176"/>
                  <a:gd name="T46" fmla="*/ 10 w 113"/>
                  <a:gd name="T47" fmla="*/ 143 h 176"/>
                  <a:gd name="T48" fmla="*/ 43 w 113"/>
                  <a:gd name="T49" fmla="*/ 17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3" h="176">
                    <a:moveTo>
                      <a:pt x="43" y="176"/>
                    </a:moveTo>
                    <a:lnTo>
                      <a:pt x="43" y="172"/>
                    </a:lnTo>
                    <a:lnTo>
                      <a:pt x="43" y="168"/>
                    </a:lnTo>
                    <a:lnTo>
                      <a:pt x="45" y="159"/>
                    </a:lnTo>
                    <a:lnTo>
                      <a:pt x="49" y="149"/>
                    </a:lnTo>
                    <a:lnTo>
                      <a:pt x="53" y="136"/>
                    </a:lnTo>
                    <a:lnTo>
                      <a:pt x="60" y="124"/>
                    </a:lnTo>
                    <a:lnTo>
                      <a:pt x="68" y="110"/>
                    </a:lnTo>
                    <a:lnTo>
                      <a:pt x="80" y="99"/>
                    </a:lnTo>
                    <a:lnTo>
                      <a:pt x="88" y="85"/>
                    </a:lnTo>
                    <a:lnTo>
                      <a:pt x="97" y="75"/>
                    </a:lnTo>
                    <a:lnTo>
                      <a:pt x="103" y="64"/>
                    </a:lnTo>
                    <a:lnTo>
                      <a:pt x="111" y="56"/>
                    </a:lnTo>
                    <a:lnTo>
                      <a:pt x="111" y="44"/>
                    </a:lnTo>
                    <a:lnTo>
                      <a:pt x="113" y="33"/>
                    </a:lnTo>
                    <a:lnTo>
                      <a:pt x="111" y="17"/>
                    </a:lnTo>
                    <a:lnTo>
                      <a:pt x="107" y="0"/>
                    </a:lnTo>
                    <a:lnTo>
                      <a:pt x="97" y="2"/>
                    </a:lnTo>
                    <a:lnTo>
                      <a:pt x="78" y="13"/>
                    </a:lnTo>
                    <a:lnTo>
                      <a:pt x="53" y="31"/>
                    </a:lnTo>
                    <a:lnTo>
                      <a:pt x="28" y="56"/>
                    </a:lnTo>
                    <a:lnTo>
                      <a:pt x="8" y="81"/>
                    </a:lnTo>
                    <a:lnTo>
                      <a:pt x="0" y="112"/>
                    </a:lnTo>
                    <a:lnTo>
                      <a:pt x="10" y="143"/>
                    </a:lnTo>
                    <a:lnTo>
                      <a:pt x="43" y="176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</p:grpSp>
        <p:grpSp>
          <p:nvGrpSpPr>
            <p:cNvPr id="176" name="קבוצה 175"/>
            <p:cNvGrpSpPr/>
            <p:nvPr/>
          </p:nvGrpSpPr>
          <p:grpSpPr>
            <a:xfrm>
              <a:off x="0" y="4941168"/>
              <a:ext cx="1799728" cy="1580505"/>
              <a:chOff x="0" y="4941168"/>
              <a:chExt cx="1799728" cy="1580505"/>
            </a:xfrm>
          </p:grpSpPr>
          <p:sp>
            <p:nvSpPr>
              <p:cNvPr id="1207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0" y="4941168"/>
                <a:ext cx="1799728" cy="1580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208" name="Rectangle 5"/>
              <p:cNvSpPr>
                <a:spLocks noChangeArrowheads="1"/>
              </p:cNvSpPr>
              <p:nvPr/>
            </p:nvSpPr>
            <p:spPr bwMode="auto">
              <a:xfrm>
                <a:off x="7338" y="4947120"/>
                <a:ext cx="1779548" cy="157401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209" name="Freeform 6"/>
              <p:cNvSpPr>
                <a:spLocks/>
              </p:cNvSpPr>
              <p:nvPr/>
            </p:nvSpPr>
            <p:spPr bwMode="auto">
              <a:xfrm>
                <a:off x="62376" y="4987160"/>
                <a:ext cx="1666415" cy="1496096"/>
              </a:xfrm>
              <a:custGeom>
                <a:avLst/>
                <a:gdLst>
                  <a:gd name="T0" fmla="*/ 81 w 5449"/>
                  <a:gd name="T1" fmla="*/ 0 h 5529"/>
                  <a:gd name="T2" fmla="*/ 2944 w 5449"/>
                  <a:gd name="T3" fmla="*/ 27 h 5529"/>
                  <a:gd name="T4" fmla="*/ 3054 w 5449"/>
                  <a:gd name="T5" fmla="*/ 0 h 5529"/>
                  <a:gd name="T6" fmla="*/ 5422 w 5449"/>
                  <a:gd name="T7" fmla="*/ 54 h 5529"/>
                  <a:gd name="T8" fmla="*/ 5449 w 5449"/>
                  <a:gd name="T9" fmla="*/ 5529 h 5529"/>
                  <a:gd name="T10" fmla="*/ 2147 w 5449"/>
                  <a:gd name="T11" fmla="*/ 5502 h 5529"/>
                  <a:gd name="T12" fmla="*/ 2090 w 5449"/>
                  <a:gd name="T13" fmla="*/ 5392 h 5529"/>
                  <a:gd name="T14" fmla="*/ 27 w 5449"/>
                  <a:gd name="T15" fmla="*/ 5529 h 5529"/>
                  <a:gd name="T16" fmla="*/ 81 w 5449"/>
                  <a:gd name="T17" fmla="*/ 3383 h 5529"/>
                  <a:gd name="T18" fmla="*/ 0 w 5449"/>
                  <a:gd name="T19" fmla="*/ 3466 h 5529"/>
                  <a:gd name="T20" fmla="*/ 81 w 5449"/>
                  <a:gd name="T21" fmla="*/ 0 h 5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49" h="5529">
                    <a:moveTo>
                      <a:pt x="81" y="0"/>
                    </a:moveTo>
                    <a:lnTo>
                      <a:pt x="2944" y="27"/>
                    </a:lnTo>
                    <a:lnTo>
                      <a:pt x="3054" y="0"/>
                    </a:lnTo>
                    <a:lnTo>
                      <a:pt x="5422" y="54"/>
                    </a:lnTo>
                    <a:lnTo>
                      <a:pt x="5449" y="5529"/>
                    </a:lnTo>
                    <a:lnTo>
                      <a:pt x="2147" y="5502"/>
                    </a:lnTo>
                    <a:lnTo>
                      <a:pt x="2090" y="5392"/>
                    </a:lnTo>
                    <a:lnTo>
                      <a:pt x="27" y="5529"/>
                    </a:lnTo>
                    <a:lnTo>
                      <a:pt x="81" y="3383"/>
                    </a:lnTo>
                    <a:lnTo>
                      <a:pt x="0" y="3466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211" name="Freeform 8"/>
              <p:cNvSpPr>
                <a:spLocks noEditPoints="1"/>
              </p:cNvSpPr>
              <p:nvPr/>
            </p:nvSpPr>
            <p:spPr bwMode="auto">
              <a:xfrm>
                <a:off x="163890" y="5032070"/>
                <a:ext cx="1551447" cy="1409523"/>
              </a:xfrm>
              <a:custGeom>
                <a:avLst/>
                <a:gdLst>
                  <a:gd name="T0" fmla="*/ 4259 w 5076"/>
                  <a:gd name="T1" fmla="*/ 4634 h 5210"/>
                  <a:gd name="T2" fmla="*/ 3466 w 5076"/>
                  <a:gd name="T3" fmla="*/ 4489 h 5210"/>
                  <a:gd name="T4" fmla="*/ 2834 w 5076"/>
                  <a:gd name="T5" fmla="*/ 3618 h 5210"/>
                  <a:gd name="T6" fmla="*/ 4967 w 5076"/>
                  <a:gd name="T7" fmla="*/ 3186 h 5210"/>
                  <a:gd name="T8" fmla="*/ 4833 w 5076"/>
                  <a:gd name="T9" fmla="*/ 2042 h 5210"/>
                  <a:gd name="T10" fmla="*/ 4827 w 5076"/>
                  <a:gd name="T11" fmla="*/ 1614 h 5210"/>
                  <a:gd name="T12" fmla="*/ 4787 w 5076"/>
                  <a:gd name="T13" fmla="*/ 1222 h 5210"/>
                  <a:gd name="T14" fmla="*/ 4771 w 5076"/>
                  <a:gd name="T15" fmla="*/ 1104 h 5210"/>
                  <a:gd name="T16" fmla="*/ 4802 w 5076"/>
                  <a:gd name="T17" fmla="*/ 795 h 5210"/>
                  <a:gd name="T18" fmla="*/ 4707 w 5076"/>
                  <a:gd name="T19" fmla="*/ 470 h 5210"/>
                  <a:gd name="T20" fmla="*/ 4432 w 5076"/>
                  <a:gd name="T21" fmla="*/ 609 h 5210"/>
                  <a:gd name="T22" fmla="*/ 4428 w 5076"/>
                  <a:gd name="T23" fmla="*/ 900 h 5210"/>
                  <a:gd name="T24" fmla="*/ 4348 w 5076"/>
                  <a:gd name="T25" fmla="*/ 982 h 5210"/>
                  <a:gd name="T26" fmla="*/ 4395 w 5076"/>
                  <a:gd name="T27" fmla="*/ 714 h 5210"/>
                  <a:gd name="T28" fmla="*/ 4211 w 5076"/>
                  <a:gd name="T29" fmla="*/ 574 h 5210"/>
                  <a:gd name="T30" fmla="*/ 4205 w 5076"/>
                  <a:gd name="T31" fmla="*/ 351 h 5210"/>
                  <a:gd name="T32" fmla="*/ 3959 w 5076"/>
                  <a:gd name="T33" fmla="*/ 764 h 5210"/>
                  <a:gd name="T34" fmla="*/ 3770 w 5076"/>
                  <a:gd name="T35" fmla="*/ 1049 h 5210"/>
                  <a:gd name="T36" fmla="*/ 3716 w 5076"/>
                  <a:gd name="T37" fmla="*/ 731 h 5210"/>
                  <a:gd name="T38" fmla="*/ 3844 w 5076"/>
                  <a:gd name="T39" fmla="*/ 348 h 5210"/>
                  <a:gd name="T40" fmla="*/ 3522 w 5076"/>
                  <a:gd name="T41" fmla="*/ 388 h 5210"/>
                  <a:gd name="T42" fmla="*/ 3371 w 5076"/>
                  <a:gd name="T43" fmla="*/ 842 h 5210"/>
                  <a:gd name="T44" fmla="*/ 3183 w 5076"/>
                  <a:gd name="T45" fmla="*/ 832 h 5210"/>
                  <a:gd name="T46" fmla="*/ 3043 w 5076"/>
                  <a:gd name="T47" fmla="*/ 497 h 5210"/>
                  <a:gd name="T48" fmla="*/ 2966 w 5076"/>
                  <a:gd name="T49" fmla="*/ 336 h 5210"/>
                  <a:gd name="T50" fmla="*/ 2818 w 5076"/>
                  <a:gd name="T51" fmla="*/ 856 h 5210"/>
                  <a:gd name="T52" fmla="*/ 2750 w 5076"/>
                  <a:gd name="T53" fmla="*/ 683 h 5210"/>
                  <a:gd name="T54" fmla="*/ 2725 w 5076"/>
                  <a:gd name="T55" fmla="*/ 266 h 5210"/>
                  <a:gd name="T56" fmla="*/ 2477 w 5076"/>
                  <a:gd name="T57" fmla="*/ 266 h 5210"/>
                  <a:gd name="T58" fmla="*/ 2374 w 5076"/>
                  <a:gd name="T59" fmla="*/ 545 h 5210"/>
                  <a:gd name="T60" fmla="*/ 2318 w 5076"/>
                  <a:gd name="T61" fmla="*/ 782 h 5210"/>
                  <a:gd name="T62" fmla="*/ 2265 w 5076"/>
                  <a:gd name="T63" fmla="*/ 770 h 5210"/>
                  <a:gd name="T64" fmla="*/ 2291 w 5076"/>
                  <a:gd name="T65" fmla="*/ 462 h 5210"/>
                  <a:gd name="T66" fmla="*/ 1928 w 5076"/>
                  <a:gd name="T67" fmla="*/ 786 h 5210"/>
                  <a:gd name="T68" fmla="*/ 1856 w 5076"/>
                  <a:gd name="T69" fmla="*/ 1042 h 5210"/>
                  <a:gd name="T70" fmla="*/ 1720 w 5076"/>
                  <a:gd name="T71" fmla="*/ 1080 h 5210"/>
                  <a:gd name="T72" fmla="*/ 1688 w 5076"/>
                  <a:gd name="T73" fmla="*/ 617 h 5210"/>
                  <a:gd name="T74" fmla="*/ 1705 w 5076"/>
                  <a:gd name="T75" fmla="*/ 340 h 5210"/>
                  <a:gd name="T76" fmla="*/ 1402 w 5076"/>
                  <a:gd name="T77" fmla="*/ 774 h 5210"/>
                  <a:gd name="T78" fmla="*/ 1288 w 5076"/>
                  <a:gd name="T79" fmla="*/ 1046 h 5210"/>
                  <a:gd name="T80" fmla="*/ 1212 w 5076"/>
                  <a:gd name="T81" fmla="*/ 937 h 5210"/>
                  <a:gd name="T82" fmla="*/ 1084 w 5076"/>
                  <a:gd name="T83" fmla="*/ 609 h 5210"/>
                  <a:gd name="T84" fmla="*/ 974 w 5076"/>
                  <a:gd name="T85" fmla="*/ 371 h 5210"/>
                  <a:gd name="T86" fmla="*/ 803 w 5076"/>
                  <a:gd name="T87" fmla="*/ 642 h 5210"/>
                  <a:gd name="T88" fmla="*/ 817 w 5076"/>
                  <a:gd name="T89" fmla="*/ 966 h 5210"/>
                  <a:gd name="T90" fmla="*/ 724 w 5076"/>
                  <a:gd name="T91" fmla="*/ 935 h 5210"/>
                  <a:gd name="T92" fmla="*/ 621 w 5076"/>
                  <a:gd name="T93" fmla="*/ 836 h 5210"/>
                  <a:gd name="T94" fmla="*/ 413 w 5076"/>
                  <a:gd name="T95" fmla="*/ 415 h 5210"/>
                  <a:gd name="T96" fmla="*/ 386 w 5076"/>
                  <a:gd name="T97" fmla="*/ 646 h 5210"/>
                  <a:gd name="T98" fmla="*/ 357 w 5076"/>
                  <a:gd name="T99" fmla="*/ 978 h 5210"/>
                  <a:gd name="T100" fmla="*/ 245 w 5076"/>
                  <a:gd name="T101" fmla="*/ 1226 h 5210"/>
                  <a:gd name="T102" fmla="*/ 260 w 5076"/>
                  <a:gd name="T103" fmla="*/ 1714 h 5210"/>
                  <a:gd name="T104" fmla="*/ 10 w 5076"/>
                  <a:gd name="T105" fmla="*/ 1930 h 5210"/>
                  <a:gd name="T106" fmla="*/ 250 w 5076"/>
                  <a:gd name="T107" fmla="*/ 2255 h 5210"/>
                  <a:gd name="T108" fmla="*/ 249 w 5076"/>
                  <a:gd name="T109" fmla="*/ 3374 h 5210"/>
                  <a:gd name="T110" fmla="*/ 2139 w 5076"/>
                  <a:gd name="T111" fmla="*/ 4348 h 5210"/>
                  <a:gd name="T112" fmla="*/ 1294 w 5076"/>
                  <a:gd name="T113" fmla="*/ 4489 h 5210"/>
                  <a:gd name="T114" fmla="*/ 830 w 5076"/>
                  <a:gd name="T115" fmla="*/ 4772 h 5210"/>
                  <a:gd name="T116" fmla="*/ 1827 w 5076"/>
                  <a:gd name="T117" fmla="*/ 5108 h 5210"/>
                  <a:gd name="T118" fmla="*/ 770 w 5076"/>
                  <a:gd name="T119" fmla="*/ 1201 h 5210"/>
                  <a:gd name="T120" fmla="*/ 3373 w 5076"/>
                  <a:gd name="T121" fmla="*/ 962 h 5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76" h="5210">
                    <a:moveTo>
                      <a:pt x="3993" y="5179"/>
                    </a:moveTo>
                    <a:lnTo>
                      <a:pt x="4094" y="5183"/>
                    </a:lnTo>
                    <a:lnTo>
                      <a:pt x="4166" y="5189"/>
                    </a:lnTo>
                    <a:lnTo>
                      <a:pt x="4213" y="5193"/>
                    </a:lnTo>
                    <a:lnTo>
                      <a:pt x="4240" y="5199"/>
                    </a:lnTo>
                    <a:lnTo>
                      <a:pt x="4249" y="5203"/>
                    </a:lnTo>
                    <a:lnTo>
                      <a:pt x="4253" y="5206"/>
                    </a:lnTo>
                    <a:lnTo>
                      <a:pt x="4251" y="5208"/>
                    </a:lnTo>
                    <a:lnTo>
                      <a:pt x="4249" y="5210"/>
                    </a:lnTo>
                    <a:lnTo>
                      <a:pt x="4255" y="5203"/>
                    </a:lnTo>
                    <a:lnTo>
                      <a:pt x="4273" y="5185"/>
                    </a:lnTo>
                    <a:lnTo>
                      <a:pt x="4292" y="5156"/>
                    </a:lnTo>
                    <a:lnTo>
                      <a:pt x="4310" y="5117"/>
                    </a:lnTo>
                    <a:lnTo>
                      <a:pt x="4315" y="5069"/>
                    </a:lnTo>
                    <a:lnTo>
                      <a:pt x="4306" y="5013"/>
                    </a:lnTo>
                    <a:lnTo>
                      <a:pt x="4271" y="4951"/>
                    </a:lnTo>
                    <a:lnTo>
                      <a:pt x="4207" y="4883"/>
                    </a:lnTo>
                    <a:lnTo>
                      <a:pt x="4152" y="4811"/>
                    </a:lnTo>
                    <a:lnTo>
                      <a:pt x="4154" y="4745"/>
                    </a:lnTo>
                    <a:lnTo>
                      <a:pt x="4193" y="4685"/>
                    </a:lnTo>
                    <a:lnTo>
                      <a:pt x="4259" y="4634"/>
                    </a:lnTo>
                    <a:lnTo>
                      <a:pt x="4333" y="4590"/>
                    </a:lnTo>
                    <a:lnTo>
                      <a:pt x="4405" y="4559"/>
                    </a:lnTo>
                    <a:lnTo>
                      <a:pt x="4459" y="4538"/>
                    </a:lnTo>
                    <a:lnTo>
                      <a:pt x="4480" y="4532"/>
                    </a:lnTo>
                    <a:lnTo>
                      <a:pt x="4476" y="4532"/>
                    </a:lnTo>
                    <a:lnTo>
                      <a:pt x="4463" y="4532"/>
                    </a:lnTo>
                    <a:lnTo>
                      <a:pt x="4434" y="4532"/>
                    </a:lnTo>
                    <a:lnTo>
                      <a:pt x="4389" y="4536"/>
                    </a:lnTo>
                    <a:lnTo>
                      <a:pt x="4319" y="4538"/>
                    </a:lnTo>
                    <a:lnTo>
                      <a:pt x="4226" y="4543"/>
                    </a:lnTo>
                    <a:lnTo>
                      <a:pt x="4100" y="4551"/>
                    </a:lnTo>
                    <a:lnTo>
                      <a:pt x="3941" y="4565"/>
                    </a:lnTo>
                    <a:lnTo>
                      <a:pt x="3788" y="4569"/>
                    </a:lnTo>
                    <a:lnTo>
                      <a:pt x="3687" y="4563"/>
                    </a:lnTo>
                    <a:lnTo>
                      <a:pt x="3627" y="4549"/>
                    </a:lnTo>
                    <a:lnTo>
                      <a:pt x="3598" y="4534"/>
                    </a:lnTo>
                    <a:lnTo>
                      <a:pt x="3590" y="4512"/>
                    </a:lnTo>
                    <a:lnTo>
                      <a:pt x="3596" y="4497"/>
                    </a:lnTo>
                    <a:lnTo>
                      <a:pt x="3608" y="4483"/>
                    </a:lnTo>
                    <a:lnTo>
                      <a:pt x="3613" y="4479"/>
                    </a:lnTo>
                    <a:lnTo>
                      <a:pt x="3466" y="4489"/>
                    </a:lnTo>
                    <a:lnTo>
                      <a:pt x="3466" y="4373"/>
                    </a:lnTo>
                    <a:lnTo>
                      <a:pt x="3317" y="4406"/>
                    </a:lnTo>
                    <a:lnTo>
                      <a:pt x="3253" y="4363"/>
                    </a:lnTo>
                    <a:lnTo>
                      <a:pt x="3177" y="4342"/>
                    </a:lnTo>
                    <a:lnTo>
                      <a:pt x="3094" y="4334"/>
                    </a:lnTo>
                    <a:lnTo>
                      <a:pt x="3016" y="4338"/>
                    </a:lnTo>
                    <a:lnTo>
                      <a:pt x="2940" y="4348"/>
                    </a:lnTo>
                    <a:lnTo>
                      <a:pt x="2880" y="4361"/>
                    </a:lnTo>
                    <a:lnTo>
                      <a:pt x="2840" y="4371"/>
                    </a:lnTo>
                    <a:lnTo>
                      <a:pt x="2826" y="4377"/>
                    </a:lnTo>
                    <a:lnTo>
                      <a:pt x="2826" y="4247"/>
                    </a:lnTo>
                    <a:lnTo>
                      <a:pt x="2828" y="4125"/>
                    </a:lnTo>
                    <a:lnTo>
                      <a:pt x="2832" y="4010"/>
                    </a:lnTo>
                    <a:lnTo>
                      <a:pt x="2838" y="3911"/>
                    </a:lnTo>
                    <a:lnTo>
                      <a:pt x="2841" y="3830"/>
                    </a:lnTo>
                    <a:lnTo>
                      <a:pt x="2847" y="3772"/>
                    </a:lnTo>
                    <a:lnTo>
                      <a:pt x="2855" y="3741"/>
                    </a:lnTo>
                    <a:lnTo>
                      <a:pt x="2863" y="3745"/>
                    </a:lnTo>
                    <a:lnTo>
                      <a:pt x="2849" y="3706"/>
                    </a:lnTo>
                    <a:lnTo>
                      <a:pt x="2840" y="3665"/>
                    </a:lnTo>
                    <a:lnTo>
                      <a:pt x="2834" y="3618"/>
                    </a:lnTo>
                    <a:lnTo>
                      <a:pt x="2834" y="3574"/>
                    </a:lnTo>
                    <a:lnTo>
                      <a:pt x="2834" y="3527"/>
                    </a:lnTo>
                    <a:lnTo>
                      <a:pt x="2840" y="3483"/>
                    </a:lnTo>
                    <a:lnTo>
                      <a:pt x="2849" y="3442"/>
                    </a:lnTo>
                    <a:lnTo>
                      <a:pt x="2863" y="3409"/>
                    </a:lnTo>
                    <a:lnTo>
                      <a:pt x="2921" y="3392"/>
                    </a:lnTo>
                    <a:lnTo>
                      <a:pt x="3105" y="3380"/>
                    </a:lnTo>
                    <a:lnTo>
                      <a:pt x="3375" y="3372"/>
                    </a:lnTo>
                    <a:lnTo>
                      <a:pt x="3697" y="3370"/>
                    </a:lnTo>
                    <a:lnTo>
                      <a:pt x="4028" y="3372"/>
                    </a:lnTo>
                    <a:lnTo>
                      <a:pt x="4341" y="3380"/>
                    </a:lnTo>
                    <a:lnTo>
                      <a:pt x="4589" y="3392"/>
                    </a:lnTo>
                    <a:lnTo>
                      <a:pt x="4746" y="3409"/>
                    </a:lnTo>
                    <a:lnTo>
                      <a:pt x="4701" y="3386"/>
                    </a:lnTo>
                    <a:lnTo>
                      <a:pt x="4680" y="3364"/>
                    </a:lnTo>
                    <a:lnTo>
                      <a:pt x="4678" y="3335"/>
                    </a:lnTo>
                    <a:lnTo>
                      <a:pt x="4699" y="3308"/>
                    </a:lnTo>
                    <a:lnTo>
                      <a:pt x="4736" y="3277"/>
                    </a:lnTo>
                    <a:lnTo>
                      <a:pt x="4794" y="3246"/>
                    </a:lnTo>
                    <a:lnTo>
                      <a:pt x="4872" y="3215"/>
                    </a:lnTo>
                    <a:lnTo>
                      <a:pt x="4967" y="3186"/>
                    </a:lnTo>
                    <a:lnTo>
                      <a:pt x="4876" y="3142"/>
                    </a:lnTo>
                    <a:lnTo>
                      <a:pt x="4812" y="3043"/>
                    </a:lnTo>
                    <a:lnTo>
                      <a:pt x="4773" y="2905"/>
                    </a:lnTo>
                    <a:lnTo>
                      <a:pt x="4761" y="2750"/>
                    </a:lnTo>
                    <a:lnTo>
                      <a:pt x="4773" y="2591"/>
                    </a:lnTo>
                    <a:lnTo>
                      <a:pt x="4812" y="2447"/>
                    </a:lnTo>
                    <a:lnTo>
                      <a:pt x="4876" y="2335"/>
                    </a:lnTo>
                    <a:lnTo>
                      <a:pt x="4967" y="2277"/>
                    </a:lnTo>
                    <a:lnTo>
                      <a:pt x="4889" y="2286"/>
                    </a:lnTo>
                    <a:lnTo>
                      <a:pt x="4837" y="2288"/>
                    </a:lnTo>
                    <a:lnTo>
                      <a:pt x="4808" y="2281"/>
                    </a:lnTo>
                    <a:lnTo>
                      <a:pt x="4806" y="2267"/>
                    </a:lnTo>
                    <a:lnTo>
                      <a:pt x="4823" y="2242"/>
                    </a:lnTo>
                    <a:lnTo>
                      <a:pt x="4870" y="2209"/>
                    </a:lnTo>
                    <a:lnTo>
                      <a:pt x="4940" y="2166"/>
                    </a:lnTo>
                    <a:lnTo>
                      <a:pt x="5035" y="2116"/>
                    </a:lnTo>
                    <a:lnTo>
                      <a:pt x="4940" y="2137"/>
                    </a:lnTo>
                    <a:lnTo>
                      <a:pt x="4874" y="2139"/>
                    </a:lnTo>
                    <a:lnTo>
                      <a:pt x="4833" y="2118"/>
                    </a:lnTo>
                    <a:lnTo>
                      <a:pt x="4822" y="2087"/>
                    </a:lnTo>
                    <a:lnTo>
                      <a:pt x="4833" y="2042"/>
                    </a:lnTo>
                    <a:lnTo>
                      <a:pt x="4874" y="1994"/>
                    </a:lnTo>
                    <a:lnTo>
                      <a:pt x="4940" y="1941"/>
                    </a:lnTo>
                    <a:lnTo>
                      <a:pt x="5035" y="1895"/>
                    </a:lnTo>
                    <a:lnTo>
                      <a:pt x="4940" y="1912"/>
                    </a:lnTo>
                    <a:lnTo>
                      <a:pt x="4870" y="1922"/>
                    </a:lnTo>
                    <a:lnTo>
                      <a:pt x="4823" y="1918"/>
                    </a:lnTo>
                    <a:lnTo>
                      <a:pt x="4806" y="1906"/>
                    </a:lnTo>
                    <a:lnTo>
                      <a:pt x="4808" y="1879"/>
                    </a:lnTo>
                    <a:lnTo>
                      <a:pt x="4837" y="1842"/>
                    </a:lnTo>
                    <a:lnTo>
                      <a:pt x="4889" y="1794"/>
                    </a:lnTo>
                    <a:lnTo>
                      <a:pt x="4969" y="1736"/>
                    </a:lnTo>
                    <a:lnTo>
                      <a:pt x="4876" y="1773"/>
                    </a:lnTo>
                    <a:lnTo>
                      <a:pt x="4812" y="1786"/>
                    </a:lnTo>
                    <a:lnTo>
                      <a:pt x="4773" y="1778"/>
                    </a:lnTo>
                    <a:lnTo>
                      <a:pt x="4761" y="1755"/>
                    </a:lnTo>
                    <a:lnTo>
                      <a:pt x="4773" y="1714"/>
                    </a:lnTo>
                    <a:lnTo>
                      <a:pt x="4812" y="1666"/>
                    </a:lnTo>
                    <a:lnTo>
                      <a:pt x="4876" y="1610"/>
                    </a:lnTo>
                    <a:lnTo>
                      <a:pt x="4969" y="1552"/>
                    </a:lnTo>
                    <a:lnTo>
                      <a:pt x="4880" y="1594"/>
                    </a:lnTo>
                    <a:lnTo>
                      <a:pt x="4827" y="1614"/>
                    </a:lnTo>
                    <a:lnTo>
                      <a:pt x="4804" y="1606"/>
                    </a:lnTo>
                    <a:lnTo>
                      <a:pt x="4810" y="1583"/>
                    </a:lnTo>
                    <a:lnTo>
                      <a:pt x="4841" y="1540"/>
                    </a:lnTo>
                    <a:lnTo>
                      <a:pt x="4897" y="1488"/>
                    </a:lnTo>
                    <a:lnTo>
                      <a:pt x="4977" y="1426"/>
                    </a:lnTo>
                    <a:lnTo>
                      <a:pt x="5076" y="1362"/>
                    </a:lnTo>
                    <a:lnTo>
                      <a:pt x="4992" y="1395"/>
                    </a:lnTo>
                    <a:lnTo>
                      <a:pt x="4932" y="1412"/>
                    </a:lnTo>
                    <a:lnTo>
                      <a:pt x="4897" y="1410"/>
                    </a:lnTo>
                    <a:lnTo>
                      <a:pt x="4886" y="1393"/>
                    </a:lnTo>
                    <a:lnTo>
                      <a:pt x="4897" y="1354"/>
                    </a:lnTo>
                    <a:lnTo>
                      <a:pt x="4932" y="1300"/>
                    </a:lnTo>
                    <a:lnTo>
                      <a:pt x="4990" y="1226"/>
                    </a:lnTo>
                    <a:lnTo>
                      <a:pt x="5072" y="1135"/>
                    </a:lnTo>
                    <a:lnTo>
                      <a:pt x="5010" y="1160"/>
                    </a:lnTo>
                    <a:lnTo>
                      <a:pt x="4955" y="1181"/>
                    </a:lnTo>
                    <a:lnTo>
                      <a:pt x="4909" y="1199"/>
                    </a:lnTo>
                    <a:lnTo>
                      <a:pt x="4868" y="1212"/>
                    </a:lnTo>
                    <a:lnTo>
                      <a:pt x="4833" y="1218"/>
                    </a:lnTo>
                    <a:lnTo>
                      <a:pt x="4808" y="1222"/>
                    </a:lnTo>
                    <a:lnTo>
                      <a:pt x="4787" y="1222"/>
                    </a:lnTo>
                    <a:lnTo>
                      <a:pt x="4775" y="1216"/>
                    </a:lnTo>
                    <a:lnTo>
                      <a:pt x="4773" y="1203"/>
                    </a:lnTo>
                    <a:lnTo>
                      <a:pt x="4773" y="1191"/>
                    </a:lnTo>
                    <a:lnTo>
                      <a:pt x="4773" y="1179"/>
                    </a:lnTo>
                    <a:lnTo>
                      <a:pt x="4773" y="1168"/>
                    </a:lnTo>
                    <a:lnTo>
                      <a:pt x="4777" y="1154"/>
                    </a:lnTo>
                    <a:lnTo>
                      <a:pt x="4785" y="1141"/>
                    </a:lnTo>
                    <a:lnTo>
                      <a:pt x="4794" y="1125"/>
                    </a:lnTo>
                    <a:lnTo>
                      <a:pt x="4808" y="1110"/>
                    </a:lnTo>
                    <a:lnTo>
                      <a:pt x="4820" y="1090"/>
                    </a:lnTo>
                    <a:lnTo>
                      <a:pt x="4835" y="1073"/>
                    </a:lnTo>
                    <a:lnTo>
                      <a:pt x="4853" y="1051"/>
                    </a:lnTo>
                    <a:lnTo>
                      <a:pt x="4874" y="1030"/>
                    </a:lnTo>
                    <a:lnTo>
                      <a:pt x="4860" y="1040"/>
                    </a:lnTo>
                    <a:lnTo>
                      <a:pt x="4847" y="1049"/>
                    </a:lnTo>
                    <a:lnTo>
                      <a:pt x="4833" y="1059"/>
                    </a:lnTo>
                    <a:lnTo>
                      <a:pt x="4822" y="1069"/>
                    </a:lnTo>
                    <a:lnTo>
                      <a:pt x="4808" y="1077"/>
                    </a:lnTo>
                    <a:lnTo>
                      <a:pt x="4796" y="1086"/>
                    </a:lnTo>
                    <a:lnTo>
                      <a:pt x="4783" y="1094"/>
                    </a:lnTo>
                    <a:lnTo>
                      <a:pt x="4771" y="1104"/>
                    </a:lnTo>
                    <a:lnTo>
                      <a:pt x="4771" y="1069"/>
                    </a:lnTo>
                    <a:lnTo>
                      <a:pt x="4771" y="1042"/>
                    </a:lnTo>
                    <a:lnTo>
                      <a:pt x="4771" y="1013"/>
                    </a:lnTo>
                    <a:lnTo>
                      <a:pt x="4773" y="991"/>
                    </a:lnTo>
                    <a:lnTo>
                      <a:pt x="4773" y="970"/>
                    </a:lnTo>
                    <a:lnTo>
                      <a:pt x="4775" y="954"/>
                    </a:lnTo>
                    <a:lnTo>
                      <a:pt x="4777" y="943"/>
                    </a:lnTo>
                    <a:lnTo>
                      <a:pt x="4781" y="937"/>
                    </a:lnTo>
                    <a:lnTo>
                      <a:pt x="4767" y="935"/>
                    </a:lnTo>
                    <a:lnTo>
                      <a:pt x="4759" y="929"/>
                    </a:lnTo>
                    <a:lnTo>
                      <a:pt x="4754" y="921"/>
                    </a:lnTo>
                    <a:lnTo>
                      <a:pt x="4752" y="914"/>
                    </a:lnTo>
                    <a:lnTo>
                      <a:pt x="4748" y="902"/>
                    </a:lnTo>
                    <a:lnTo>
                      <a:pt x="4748" y="892"/>
                    </a:lnTo>
                    <a:lnTo>
                      <a:pt x="4761" y="885"/>
                    </a:lnTo>
                    <a:lnTo>
                      <a:pt x="4775" y="879"/>
                    </a:lnTo>
                    <a:lnTo>
                      <a:pt x="4789" y="871"/>
                    </a:lnTo>
                    <a:lnTo>
                      <a:pt x="4802" y="863"/>
                    </a:lnTo>
                    <a:lnTo>
                      <a:pt x="4802" y="840"/>
                    </a:lnTo>
                    <a:lnTo>
                      <a:pt x="4802" y="819"/>
                    </a:lnTo>
                    <a:lnTo>
                      <a:pt x="4802" y="795"/>
                    </a:lnTo>
                    <a:lnTo>
                      <a:pt x="4802" y="772"/>
                    </a:lnTo>
                    <a:lnTo>
                      <a:pt x="4800" y="747"/>
                    </a:lnTo>
                    <a:lnTo>
                      <a:pt x="4796" y="722"/>
                    </a:lnTo>
                    <a:lnTo>
                      <a:pt x="4789" y="693"/>
                    </a:lnTo>
                    <a:lnTo>
                      <a:pt x="4781" y="665"/>
                    </a:lnTo>
                    <a:lnTo>
                      <a:pt x="4763" y="648"/>
                    </a:lnTo>
                    <a:lnTo>
                      <a:pt x="4752" y="634"/>
                    </a:lnTo>
                    <a:lnTo>
                      <a:pt x="4738" y="623"/>
                    </a:lnTo>
                    <a:lnTo>
                      <a:pt x="4730" y="611"/>
                    </a:lnTo>
                    <a:lnTo>
                      <a:pt x="4721" y="600"/>
                    </a:lnTo>
                    <a:lnTo>
                      <a:pt x="4717" y="588"/>
                    </a:lnTo>
                    <a:lnTo>
                      <a:pt x="4711" y="576"/>
                    </a:lnTo>
                    <a:lnTo>
                      <a:pt x="4709" y="565"/>
                    </a:lnTo>
                    <a:lnTo>
                      <a:pt x="4694" y="557"/>
                    </a:lnTo>
                    <a:lnTo>
                      <a:pt x="4684" y="547"/>
                    </a:lnTo>
                    <a:lnTo>
                      <a:pt x="4678" y="536"/>
                    </a:lnTo>
                    <a:lnTo>
                      <a:pt x="4678" y="520"/>
                    </a:lnTo>
                    <a:lnTo>
                      <a:pt x="4680" y="512"/>
                    </a:lnTo>
                    <a:lnTo>
                      <a:pt x="4686" y="503"/>
                    </a:lnTo>
                    <a:lnTo>
                      <a:pt x="4694" y="487"/>
                    </a:lnTo>
                    <a:lnTo>
                      <a:pt x="4707" y="470"/>
                    </a:lnTo>
                    <a:lnTo>
                      <a:pt x="4709" y="462"/>
                    </a:lnTo>
                    <a:lnTo>
                      <a:pt x="4713" y="456"/>
                    </a:lnTo>
                    <a:lnTo>
                      <a:pt x="4713" y="444"/>
                    </a:lnTo>
                    <a:lnTo>
                      <a:pt x="4713" y="433"/>
                    </a:lnTo>
                    <a:lnTo>
                      <a:pt x="4709" y="415"/>
                    </a:lnTo>
                    <a:lnTo>
                      <a:pt x="4707" y="400"/>
                    </a:lnTo>
                    <a:lnTo>
                      <a:pt x="4701" y="380"/>
                    </a:lnTo>
                    <a:lnTo>
                      <a:pt x="4697" y="361"/>
                    </a:lnTo>
                    <a:lnTo>
                      <a:pt x="4682" y="361"/>
                    </a:lnTo>
                    <a:lnTo>
                      <a:pt x="4668" y="363"/>
                    </a:lnTo>
                    <a:lnTo>
                      <a:pt x="4655" y="363"/>
                    </a:lnTo>
                    <a:lnTo>
                      <a:pt x="4641" y="365"/>
                    </a:lnTo>
                    <a:lnTo>
                      <a:pt x="4626" y="363"/>
                    </a:lnTo>
                    <a:lnTo>
                      <a:pt x="4612" y="361"/>
                    </a:lnTo>
                    <a:lnTo>
                      <a:pt x="4599" y="359"/>
                    </a:lnTo>
                    <a:lnTo>
                      <a:pt x="4587" y="357"/>
                    </a:lnTo>
                    <a:lnTo>
                      <a:pt x="4550" y="400"/>
                    </a:lnTo>
                    <a:lnTo>
                      <a:pt x="4515" y="448"/>
                    </a:lnTo>
                    <a:lnTo>
                      <a:pt x="4480" y="499"/>
                    </a:lnTo>
                    <a:lnTo>
                      <a:pt x="4453" y="555"/>
                    </a:lnTo>
                    <a:lnTo>
                      <a:pt x="4432" y="609"/>
                    </a:lnTo>
                    <a:lnTo>
                      <a:pt x="4422" y="665"/>
                    </a:lnTo>
                    <a:lnTo>
                      <a:pt x="4428" y="720"/>
                    </a:lnTo>
                    <a:lnTo>
                      <a:pt x="4451" y="776"/>
                    </a:lnTo>
                    <a:lnTo>
                      <a:pt x="4467" y="790"/>
                    </a:lnTo>
                    <a:lnTo>
                      <a:pt x="4484" y="805"/>
                    </a:lnTo>
                    <a:lnTo>
                      <a:pt x="4500" y="817"/>
                    </a:lnTo>
                    <a:lnTo>
                      <a:pt x="4513" y="828"/>
                    </a:lnTo>
                    <a:lnTo>
                      <a:pt x="4523" y="838"/>
                    </a:lnTo>
                    <a:lnTo>
                      <a:pt x="4533" y="848"/>
                    </a:lnTo>
                    <a:lnTo>
                      <a:pt x="4538" y="857"/>
                    </a:lnTo>
                    <a:lnTo>
                      <a:pt x="4546" y="867"/>
                    </a:lnTo>
                    <a:lnTo>
                      <a:pt x="4535" y="863"/>
                    </a:lnTo>
                    <a:lnTo>
                      <a:pt x="4523" y="861"/>
                    </a:lnTo>
                    <a:lnTo>
                      <a:pt x="4513" y="857"/>
                    </a:lnTo>
                    <a:lnTo>
                      <a:pt x="4507" y="856"/>
                    </a:lnTo>
                    <a:lnTo>
                      <a:pt x="4494" y="848"/>
                    </a:lnTo>
                    <a:lnTo>
                      <a:pt x="4488" y="838"/>
                    </a:lnTo>
                    <a:lnTo>
                      <a:pt x="4471" y="854"/>
                    </a:lnTo>
                    <a:lnTo>
                      <a:pt x="4457" y="869"/>
                    </a:lnTo>
                    <a:lnTo>
                      <a:pt x="4441" y="885"/>
                    </a:lnTo>
                    <a:lnTo>
                      <a:pt x="4428" y="900"/>
                    </a:lnTo>
                    <a:lnTo>
                      <a:pt x="4414" y="912"/>
                    </a:lnTo>
                    <a:lnTo>
                      <a:pt x="4401" y="925"/>
                    </a:lnTo>
                    <a:lnTo>
                      <a:pt x="4389" y="935"/>
                    </a:lnTo>
                    <a:lnTo>
                      <a:pt x="4381" y="945"/>
                    </a:lnTo>
                    <a:lnTo>
                      <a:pt x="4383" y="951"/>
                    </a:lnTo>
                    <a:lnTo>
                      <a:pt x="4385" y="964"/>
                    </a:lnTo>
                    <a:lnTo>
                      <a:pt x="4387" y="980"/>
                    </a:lnTo>
                    <a:lnTo>
                      <a:pt x="4389" y="1003"/>
                    </a:lnTo>
                    <a:lnTo>
                      <a:pt x="4389" y="1028"/>
                    </a:lnTo>
                    <a:lnTo>
                      <a:pt x="4391" y="1057"/>
                    </a:lnTo>
                    <a:lnTo>
                      <a:pt x="4391" y="1088"/>
                    </a:lnTo>
                    <a:lnTo>
                      <a:pt x="4393" y="1123"/>
                    </a:lnTo>
                    <a:lnTo>
                      <a:pt x="4341" y="1148"/>
                    </a:lnTo>
                    <a:lnTo>
                      <a:pt x="4306" y="1162"/>
                    </a:lnTo>
                    <a:lnTo>
                      <a:pt x="4282" y="1162"/>
                    </a:lnTo>
                    <a:lnTo>
                      <a:pt x="4273" y="1150"/>
                    </a:lnTo>
                    <a:lnTo>
                      <a:pt x="4273" y="1123"/>
                    </a:lnTo>
                    <a:lnTo>
                      <a:pt x="4290" y="1086"/>
                    </a:lnTo>
                    <a:lnTo>
                      <a:pt x="4319" y="1034"/>
                    </a:lnTo>
                    <a:lnTo>
                      <a:pt x="4362" y="972"/>
                    </a:lnTo>
                    <a:lnTo>
                      <a:pt x="4348" y="982"/>
                    </a:lnTo>
                    <a:lnTo>
                      <a:pt x="4337" y="993"/>
                    </a:lnTo>
                    <a:lnTo>
                      <a:pt x="4325" y="1005"/>
                    </a:lnTo>
                    <a:lnTo>
                      <a:pt x="4313" y="1016"/>
                    </a:lnTo>
                    <a:lnTo>
                      <a:pt x="4300" y="1026"/>
                    </a:lnTo>
                    <a:lnTo>
                      <a:pt x="4288" y="1036"/>
                    </a:lnTo>
                    <a:lnTo>
                      <a:pt x="4275" y="1046"/>
                    </a:lnTo>
                    <a:lnTo>
                      <a:pt x="4263" y="1055"/>
                    </a:lnTo>
                    <a:lnTo>
                      <a:pt x="4261" y="1020"/>
                    </a:lnTo>
                    <a:lnTo>
                      <a:pt x="4261" y="987"/>
                    </a:lnTo>
                    <a:lnTo>
                      <a:pt x="4261" y="958"/>
                    </a:lnTo>
                    <a:lnTo>
                      <a:pt x="4263" y="933"/>
                    </a:lnTo>
                    <a:lnTo>
                      <a:pt x="4263" y="908"/>
                    </a:lnTo>
                    <a:lnTo>
                      <a:pt x="4265" y="890"/>
                    </a:lnTo>
                    <a:lnTo>
                      <a:pt x="4267" y="877"/>
                    </a:lnTo>
                    <a:lnTo>
                      <a:pt x="4273" y="871"/>
                    </a:lnTo>
                    <a:lnTo>
                      <a:pt x="4271" y="863"/>
                    </a:lnTo>
                    <a:lnTo>
                      <a:pt x="4284" y="846"/>
                    </a:lnTo>
                    <a:lnTo>
                      <a:pt x="4308" y="819"/>
                    </a:lnTo>
                    <a:lnTo>
                      <a:pt x="4339" y="786"/>
                    </a:lnTo>
                    <a:lnTo>
                      <a:pt x="4368" y="749"/>
                    </a:lnTo>
                    <a:lnTo>
                      <a:pt x="4395" y="714"/>
                    </a:lnTo>
                    <a:lnTo>
                      <a:pt x="4414" y="681"/>
                    </a:lnTo>
                    <a:lnTo>
                      <a:pt x="4424" y="656"/>
                    </a:lnTo>
                    <a:lnTo>
                      <a:pt x="4412" y="660"/>
                    </a:lnTo>
                    <a:lnTo>
                      <a:pt x="4399" y="667"/>
                    </a:lnTo>
                    <a:lnTo>
                      <a:pt x="4381" y="677"/>
                    </a:lnTo>
                    <a:lnTo>
                      <a:pt x="4364" y="689"/>
                    </a:lnTo>
                    <a:lnTo>
                      <a:pt x="4341" y="700"/>
                    </a:lnTo>
                    <a:lnTo>
                      <a:pt x="4319" y="714"/>
                    </a:lnTo>
                    <a:lnTo>
                      <a:pt x="4296" y="726"/>
                    </a:lnTo>
                    <a:lnTo>
                      <a:pt x="4275" y="739"/>
                    </a:lnTo>
                    <a:lnTo>
                      <a:pt x="4271" y="718"/>
                    </a:lnTo>
                    <a:lnTo>
                      <a:pt x="4267" y="700"/>
                    </a:lnTo>
                    <a:lnTo>
                      <a:pt x="4263" y="683"/>
                    </a:lnTo>
                    <a:lnTo>
                      <a:pt x="4259" y="667"/>
                    </a:lnTo>
                    <a:lnTo>
                      <a:pt x="4253" y="652"/>
                    </a:lnTo>
                    <a:lnTo>
                      <a:pt x="4249" y="640"/>
                    </a:lnTo>
                    <a:lnTo>
                      <a:pt x="4247" y="629"/>
                    </a:lnTo>
                    <a:lnTo>
                      <a:pt x="4247" y="621"/>
                    </a:lnTo>
                    <a:lnTo>
                      <a:pt x="4232" y="603"/>
                    </a:lnTo>
                    <a:lnTo>
                      <a:pt x="4222" y="588"/>
                    </a:lnTo>
                    <a:lnTo>
                      <a:pt x="4211" y="574"/>
                    </a:lnTo>
                    <a:lnTo>
                      <a:pt x="4205" y="563"/>
                    </a:lnTo>
                    <a:lnTo>
                      <a:pt x="4197" y="551"/>
                    </a:lnTo>
                    <a:lnTo>
                      <a:pt x="4193" y="539"/>
                    </a:lnTo>
                    <a:lnTo>
                      <a:pt x="4187" y="528"/>
                    </a:lnTo>
                    <a:lnTo>
                      <a:pt x="4187" y="518"/>
                    </a:lnTo>
                    <a:lnTo>
                      <a:pt x="4174" y="510"/>
                    </a:lnTo>
                    <a:lnTo>
                      <a:pt x="4166" y="503"/>
                    </a:lnTo>
                    <a:lnTo>
                      <a:pt x="4160" y="489"/>
                    </a:lnTo>
                    <a:lnTo>
                      <a:pt x="4162" y="477"/>
                    </a:lnTo>
                    <a:lnTo>
                      <a:pt x="4158" y="477"/>
                    </a:lnTo>
                    <a:lnTo>
                      <a:pt x="4164" y="470"/>
                    </a:lnTo>
                    <a:lnTo>
                      <a:pt x="4168" y="462"/>
                    </a:lnTo>
                    <a:lnTo>
                      <a:pt x="4176" y="452"/>
                    </a:lnTo>
                    <a:lnTo>
                      <a:pt x="4187" y="439"/>
                    </a:lnTo>
                    <a:lnTo>
                      <a:pt x="4201" y="423"/>
                    </a:lnTo>
                    <a:lnTo>
                      <a:pt x="4203" y="415"/>
                    </a:lnTo>
                    <a:lnTo>
                      <a:pt x="4207" y="408"/>
                    </a:lnTo>
                    <a:lnTo>
                      <a:pt x="4207" y="396"/>
                    </a:lnTo>
                    <a:lnTo>
                      <a:pt x="4209" y="384"/>
                    </a:lnTo>
                    <a:lnTo>
                      <a:pt x="4207" y="369"/>
                    </a:lnTo>
                    <a:lnTo>
                      <a:pt x="4205" y="351"/>
                    </a:lnTo>
                    <a:lnTo>
                      <a:pt x="4201" y="332"/>
                    </a:lnTo>
                    <a:lnTo>
                      <a:pt x="4199" y="313"/>
                    </a:lnTo>
                    <a:lnTo>
                      <a:pt x="4178" y="305"/>
                    </a:lnTo>
                    <a:lnTo>
                      <a:pt x="4149" y="287"/>
                    </a:lnTo>
                    <a:lnTo>
                      <a:pt x="4114" y="260"/>
                    </a:lnTo>
                    <a:lnTo>
                      <a:pt x="4077" y="229"/>
                    </a:lnTo>
                    <a:lnTo>
                      <a:pt x="4038" y="196"/>
                    </a:lnTo>
                    <a:lnTo>
                      <a:pt x="4005" y="169"/>
                    </a:lnTo>
                    <a:lnTo>
                      <a:pt x="3978" y="148"/>
                    </a:lnTo>
                    <a:lnTo>
                      <a:pt x="3962" y="138"/>
                    </a:lnTo>
                    <a:lnTo>
                      <a:pt x="3988" y="237"/>
                    </a:lnTo>
                    <a:lnTo>
                      <a:pt x="3990" y="328"/>
                    </a:lnTo>
                    <a:lnTo>
                      <a:pt x="3976" y="410"/>
                    </a:lnTo>
                    <a:lnTo>
                      <a:pt x="3953" y="483"/>
                    </a:lnTo>
                    <a:lnTo>
                      <a:pt x="3926" y="549"/>
                    </a:lnTo>
                    <a:lnTo>
                      <a:pt x="3904" y="609"/>
                    </a:lnTo>
                    <a:lnTo>
                      <a:pt x="3896" y="665"/>
                    </a:lnTo>
                    <a:lnTo>
                      <a:pt x="3910" y="720"/>
                    </a:lnTo>
                    <a:lnTo>
                      <a:pt x="3927" y="735"/>
                    </a:lnTo>
                    <a:lnTo>
                      <a:pt x="3945" y="751"/>
                    </a:lnTo>
                    <a:lnTo>
                      <a:pt x="3959" y="764"/>
                    </a:lnTo>
                    <a:lnTo>
                      <a:pt x="3972" y="778"/>
                    </a:lnTo>
                    <a:lnTo>
                      <a:pt x="3957" y="792"/>
                    </a:lnTo>
                    <a:lnTo>
                      <a:pt x="3943" y="807"/>
                    </a:lnTo>
                    <a:lnTo>
                      <a:pt x="3927" y="821"/>
                    </a:lnTo>
                    <a:lnTo>
                      <a:pt x="3916" y="836"/>
                    </a:lnTo>
                    <a:lnTo>
                      <a:pt x="3902" y="848"/>
                    </a:lnTo>
                    <a:lnTo>
                      <a:pt x="3891" y="859"/>
                    </a:lnTo>
                    <a:lnTo>
                      <a:pt x="3879" y="869"/>
                    </a:lnTo>
                    <a:lnTo>
                      <a:pt x="3871" y="879"/>
                    </a:lnTo>
                    <a:lnTo>
                      <a:pt x="3873" y="883"/>
                    </a:lnTo>
                    <a:lnTo>
                      <a:pt x="3875" y="892"/>
                    </a:lnTo>
                    <a:lnTo>
                      <a:pt x="3877" y="906"/>
                    </a:lnTo>
                    <a:lnTo>
                      <a:pt x="3879" y="923"/>
                    </a:lnTo>
                    <a:lnTo>
                      <a:pt x="3879" y="941"/>
                    </a:lnTo>
                    <a:lnTo>
                      <a:pt x="3881" y="964"/>
                    </a:lnTo>
                    <a:lnTo>
                      <a:pt x="3881" y="987"/>
                    </a:lnTo>
                    <a:lnTo>
                      <a:pt x="3883" y="1016"/>
                    </a:lnTo>
                    <a:lnTo>
                      <a:pt x="3840" y="1044"/>
                    </a:lnTo>
                    <a:lnTo>
                      <a:pt x="3807" y="1059"/>
                    </a:lnTo>
                    <a:lnTo>
                      <a:pt x="3784" y="1059"/>
                    </a:lnTo>
                    <a:lnTo>
                      <a:pt x="3770" y="1049"/>
                    </a:lnTo>
                    <a:lnTo>
                      <a:pt x="3765" y="1022"/>
                    </a:lnTo>
                    <a:lnTo>
                      <a:pt x="3770" y="983"/>
                    </a:lnTo>
                    <a:lnTo>
                      <a:pt x="3782" y="929"/>
                    </a:lnTo>
                    <a:lnTo>
                      <a:pt x="3807" y="865"/>
                    </a:lnTo>
                    <a:lnTo>
                      <a:pt x="3794" y="883"/>
                    </a:lnTo>
                    <a:lnTo>
                      <a:pt x="3780" y="900"/>
                    </a:lnTo>
                    <a:lnTo>
                      <a:pt x="3765" y="916"/>
                    </a:lnTo>
                    <a:lnTo>
                      <a:pt x="3751" y="933"/>
                    </a:lnTo>
                    <a:lnTo>
                      <a:pt x="3751" y="904"/>
                    </a:lnTo>
                    <a:lnTo>
                      <a:pt x="3751" y="881"/>
                    </a:lnTo>
                    <a:lnTo>
                      <a:pt x="3753" y="857"/>
                    </a:lnTo>
                    <a:lnTo>
                      <a:pt x="3755" y="838"/>
                    </a:lnTo>
                    <a:lnTo>
                      <a:pt x="3755" y="819"/>
                    </a:lnTo>
                    <a:lnTo>
                      <a:pt x="3757" y="807"/>
                    </a:lnTo>
                    <a:lnTo>
                      <a:pt x="3759" y="795"/>
                    </a:lnTo>
                    <a:lnTo>
                      <a:pt x="3763" y="792"/>
                    </a:lnTo>
                    <a:lnTo>
                      <a:pt x="3751" y="782"/>
                    </a:lnTo>
                    <a:lnTo>
                      <a:pt x="3741" y="770"/>
                    </a:lnTo>
                    <a:lnTo>
                      <a:pt x="3728" y="757"/>
                    </a:lnTo>
                    <a:lnTo>
                      <a:pt x="3714" y="745"/>
                    </a:lnTo>
                    <a:lnTo>
                      <a:pt x="3716" y="731"/>
                    </a:lnTo>
                    <a:lnTo>
                      <a:pt x="3720" y="720"/>
                    </a:lnTo>
                    <a:lnTo>
                      <a:pt x="3724" y="706"/>
                    </a:lnTo>
                    <a:lnTo>
                      <a:pt x="3728" y="695"/>
                    </a:lnTo>
                    <a:lnTo>
                      <a:pt x="3730" y="679"/>
                    </a:lnTo>
                    <a:lnTo>
                      <a:pt x="3732" y="665"/>
                    </a:lnTo>
                    <a:lnTo>
                      <a:pt x="3734" y="650"/>
                    </a:lnTo>
                    <a:lnTo>
                      <a:pt x="3736" y="634"/>
                    </a:lnTo>
                    <a:lnTo>
                      <a:pt x="3724" y="613"/>
                    </a:lnTo>
                    <a:lnTo>
                      <a:pt x="3718" y="596"/>
                    </a:lnTo>
                    <a:lnTo>
                      <a:pt x="3710" y="578"/>
                    </a:lnTo>
                    <a:lnTo>
                      <a:pt x="3706" y="567"/>
                    </a:lnTo>
                    <a:lnTo>
                      <a:pt x="3701" y="551"/>
                    </a:lnTo>
                    <a:lnTo>
                      <a:pt x="3701" y="539"/>
                    </a:lnTo>
                    <a:lnTo>
                      <a:pt x="3701" y="530"/>
                    </a:lnTo>
                    <a:lnTo>
                      <a:pt x="3704" y="520"/>
                    </a:lnTo>
                    <a:lnTo>
                      <a:pt x="3701" y="497"/>
                    </a:lnTo>
                    <a:lnTo>
                      <a:pt x="3712" y="472"/>
                    </a:lnTo>
                    <a:lnTo>
                      <a:pt x="3736" y="443"/>
                    </a:lnTo>
                    <a:lnTo>
                      <a:pt x="3768" y="413"/>
                    </a:lnTo>
                    <a:lnTo>
                      <a:pt x="3803" y="380"/>
                    </a:lnTo>
                    <a:lnTo>
                      <a:pt x="3844" y="348"/>
                    </a:lnTo>
                    <a:lnTo>
                      <a:pt x="3881" y="315"/>
                    </a:lnTo>
                    <a:lnTo>
                      <a:pt x="3916" y="285"/>
                    </a:lnTo>
                    <a:lnTo>
                      <a:pt x="3910" y="285"/>
                    </a:lnTo>
                    <a:lnTo>
                      <a:pt x="3893" y="297"/>
                    </a:lnTo>
                    <a:lnTo>
                      <a:pt x="3869" y="313"/>
                    </a:lnTo>
                    <a:lnTo>
                      <a:pt x="3842" y="328"/>
                    </a:lnTo>
                    <a:lnTo>
                      <a:pt x="3811" y="336"/>
                    </a:lnTo>
                    <a:lnTo>
                      <a:pt x="3786" y="334"/>
                    </a:lnTo>
                    <a:lnTo>
                      <a:pt x="3765" y="315"/>
                    </a:lnTo>
                    <a:lnTo>
                      <a:pt x="3755" y="278"/>
                    </a:lnTo>
                    <a:lnTo>
                      <a:pt x="3737" y="278"/>
                    </a:lnTo>
                    <a:lnTo>
                      <a:pt x="3720" y="278"/>
                    </a:lnTo>
                    <a:lnTo>
                      <a:pt x="3704" y="276"/>
                    </a:lnTo>
                    <a:lnTo>
                      <a:pt x="3691" y="276"/>
                    </a:lnTo>
                    <a:lnTo>
                      <a:pt x="3675" y="272"/>
                    </a:lnTo>
                    <a:lnTo>
                      <a:pt x="3664" y="270"/>
                    </a:lnTo>
                    <a:lnTo>
                      <a:pt x="3652" y="268"/>
                    </a:lnTo>
                    <a:lnTo>
                      <a:pt x="3644" y="266"/>
                    </a:lnTo>
                    <a:lnTo>
                      <a:pt x="3609" y="299"/>
                    </a:lnTo>
                    <a:lnTo>
                      <a:pt x="3569" y="342"/>
                    </a:lnTo>
                    <a:lnTo>
                      <a:pt x="3522" y="388"/>
                    </a:lnTo>
                    <a:lnTo>
                      <a:pt x="3478" y="443"/>
                    </a:lnTo>
                    <a:lnTo>
                      <a:pt x="3435" y="499"/>
                    </a:lnTo>
                    <a:lnTo>
                      <a:pt x="3406" y="559"/>
                    </a:lnTo>
                    <a:lnTo>
                      <a:pt x="3388" y="623"/>
                    </a:lnTo>
                    <a:lnTo>
                      <a:pt x="3392" y="687"/>
                    </a:lnTo>
                    <a:lnTo>
                      <a:pt x="3404" y="695"/>
                    </a:lnTo>
                    <a:lnTo>
                      <a:pt x="3414" y="702"/>
                    </a:lnTo>
                    <a:lnTo>
                      <a:pt x="3408" y="708"/>
                    </a:lnTo>
                    <a:lnTo>
                      <a:pt x="3398" y="706"/>
                    </a:lnTo>
                    <a:lnTo>
                      <a:pt x="3396" y="726"/>
                    </a:lnTo>
                    <a:lnTo>
                      <a:pt x="3394" y="743"/>
                    </a:lnTo>
                    <a:lnTo>
                      <a:pt x="3390" y="757"/>
                    </a:lnTo>
                    <a:lnTo>
                      <a:pt x="3388" y="770"/>
                    </a:lnTo>
                    <a:lnTo>
                      <a:pt x="3377" y="782"/>
                    </a:lnTo>
                    <a:lnTo>
                      <a:pt x="3363" y="784"/>
                    </a:lnTo>
                    <a:lnTo>
                      <a:pt x="3363" y="786"/>
                    </a:lnTo>
                    <a:lnTo>
                      <a:pt x="3365" y="793"/>
                    </a:lnTo>
                    <a:lnTo>
                      <a:pt x="3367" y="801"/>
                    </a:lnTo>
                    <a:lnTo>
                      <a:pt x="3369" y="813"/>
                    </a:lnTo>
                    <a:lnTo>
                      <a:pt x="3369" y="824"/>
                    </a:lnTo>
                    <a:lnTo>
                      <a:pt x="3371" y="842"/>
                    </a:lnTo>
                    <a:lnTo>
                      <a:pt x="3371" y="857"/>
                    </a:lnTo>
                    <a:lnTo>
                      <a:pt x="3373" y="877"/>
                    </a:lnTo>
                    <a:lnTo>
                      <a:pt x="3342" y="919"/>
                    </a:lnTo>
                    <a:lnTo>
                      <a:pt x="3313" y="958"/>
                    </a:lnTo>
                    <a:lnTo>
                      <a:pt x="3288" y="989"/>
                    </a:lnTo>
                    <a:lnTo>
                      <a:pt x="3266" y="1016"/>
                    </a:lnTo>
                    <a:lnTo>
                      <a:pt x="3247" y="1038"/>
                    </a:lnTo>
                    <a:lnTo>
                      <a:pt x="3231" y="1053"/>
                    </a:lnTo>
                    <a:lnTo>
                      <a:pt x="3218" y="1063"/>
                    </a:lnTo>
                    <a:lnTo>
                      <a:pt x="3208" y="1069"/>
                    </a:lnTo>
                    <a:lnTo>
                      <a:pt x="3206" y="1028"/>
                    </a:lnTo>
                    <a:lnTo>
                      <a:pt x="3206" y="993"/>
                    </a:lnTo>
                    <a:lnTo>
                      <a:pt x="3206" y="958"/>
                    </a:lnTo>
                    <a:lnTo>
                      <a:pt x="3208" y="931"/>
                    </a:lnTo>
                    <a:lnTo>
                      <a:pt x="3208" y="906"/>
                    </a:lnTo>
                    <a:lnTo>
                      <a:pt x="3212" y="887"/>
                    </a:lnTo>
                    <a:lnTo>
                      <a:pt x="3214" y="871"/>
                    </a:lnTo>
                    <a:lnTo>
                      <a:pt x="3220" y="865"/>
                    </a:lnTo>
                    <a:lnTo>
                      <a:pt x="3208" y="854"/>
                    </a:lnTo>
                    <a:lnTo>
                      <a:pt x="3196" y="844"/>
                    </a:lnTo>
                    <a:lnTo>
                      <a:pt x="3183" y="832"/>
                    </a:lnTo>
                    <a:lnTo>
                      <a:pt x="3171" y="821"/>
                    </a:lnTo>
                    <a:lnTo>
                      <a:pt x="3171" y="797"/>
                    </a:lnTo>
                    <a:lnTo>
                      <a:pt x="3171" y="774"/>
                    </a:lnTo>
                    <a:lnTo>
                      <a:pt x="3169" y="753"/>
                    </a:lnTo>
                    <a:lnTo>
                      <a:pt x="3169" y="731"/>
                    </a:lnTo>
                    <a:lnTo>
                      <a:pt x="3163" y="708"/>
                    </a:lnTo>
                    <a:lnTo>
                      <a:pt x="3160" y="687"/>
                    </a:lnTo>
                    <a:lnTo>
                      <a:pt x="3152" y="665"/>
                    </a:lnTo>
                    <a:lnTo>
                      <a:pt x="3146" y="644"/>
                    </a:lnTo>
                    <a:lnTo>
                      <a:pt x="3128" y="627"/>
                    </a:lnTo>
                    <a:lnTo>
                      <a:pt x="3117" y="613"/>
                    </a:lnTo>
                    <a:lnTo>
                      <a:pt x="3103" y="600"/>
                    </a:lnTo>
                    <a:lnTo>
                      <a:pt x="3096" y="588"/>
                    </a:lnTo>
                    <a:lnTo>
                      <a:pt x="3086" y="574"/>
                    </a:lnTo>
                    <a:lnTo>
                      <a:pt x="3082" y="563"/>
                    </a:lnTo>
                    <a:lnTo>
                      <a:pt x="3076" y="551"/>
                    </a:lnTo>
                    <a:lnTo>
                      <a:pt x="3074" y="541"/>
                    </a:lnTo>
                    <a:lnTo>
                      <a:pt x="3059" y="534"/>
                    </a:lnTo>
                    <a:lnTo>
                      <a:pt x="3049" y="524"/>
                    </a:lnTo>
                    <a:lnTo>
                      <a:pt x="3043" y="510"/>
                    </a:lnTo>
                    <a:lnTo>
                      <a:pt x="3043" y="497"/>
                    </a:lnTo>
                    <a:lnTo>
                      <a:pt x="3039" y="499"/>
                    </a:lnTo>
                    <a:lnTo>
                      <a:pt x="3043" y="493"/>
                    </a:lnTo>
                    <a:lnTo>
                      <a:pt x="3047" y="485"/>
                    </a:lnTo>
                    <a:lnTo>
                      <a:pt x="3055" y="475"/>
                    </a:lnTo>
                    <a:lnTo>
                      <a:pt x="3063" y="462"/>
                    </a:lnTo>
                    <a:lnTo>
                      <a:pt x="3074" y="448"/>
                    </a:lnTo>
                    <a:lnTo>
                      <a:pt x="3076" y="441"/>
                    </a:lnTo>
                    <a:lnTo>
                      <a:pt x="3080" y="433"/>
                    </a:lnTo>
                    <a:lnTo>
                      <a:pt x="3080" y="421"/>
                    </a:lnTo>
                    <a:lnTo>
                      <a:pt x="3080" y="410"/>
                    </a:lnTo>
                    <a:lnTo>
                      <a:pt x="3076" y="392"/>
                    </a:lnTo>
                    <a:lnTo>
                      <a:pt x="3074" y="377"/>
                    </a:lnTo>
                    <a:lnTo>
                      <a:pt x="3068" y="357"/>
                    </a:lnTo>
                    <a:lnTo>
                      <a:pt x="3064" y="338"/>
                    </a:lnTo>
                    <a:lnTo>
                      <a:pt x="3049" y="338"/>
                    </a:lnTo>
                    <a:lnTo>
                      <a:pt x="3035" y="340"/>
                    </a:lnTo>
                    <a:lnTo>
                      <a:pt x="3020" y="340"/>
                    </a:lnTo>
                    <a:lnTo>
                      <a:pt x="3006" y="342"/>
                    </a:lnTo>
                    <a:lnTo>
                      <a:pt x="2991" y="340"/>
                    </a:lnTo>
                    <a:lnTo>
                      <a:pt x="2977" y="338"/>
                    </a:lnTo>
                    <a:lnTo>
                      <a:pt x="2966" y="336"/>
                    </a:lnTo>
                    <a:lnTo>
                      <a:pt x="2954" y="334"/>
                    </a:lnTo>
                    <a:lnTo>
                      <a:pt x="2917" y="377"/>
                    </a:lnTo>
                    <a:lnTo>
                      <a:pt x="2880" y="425"/>
                    </a:lnTo>
                    <a:lnTo>
                      <a:pt x="2845" y="475"/>
                    </a:lnTo>
                    <a:lnTo>
                      <a:pt x="2818" y="532"/>
                    </a:lnTo>
                    <a:lnTo>
                      <a:pt x="2797" y="584"/>
                    </a:lnTo>
                    <a:lnTo>
                      <a:pt x="2789" y="642"/>
                    </a:lnTo>
                    <a:lnTo>
                      <a:pt x="2795" y="697"/>
                    </a:lnTo>
                    <a:lnTo>
                      <a:pt x="2818" y="753"/>
                    </a:lnTo>
                    <a:lnTo>
                      <a:pt x="2836" y="760"/>
                    </a:lnTo>
                    <a:lnTo>
                      <a:pt x="2853" y="772"/>
                    </a:lnTo>
                    <a:lnTo>
                      <a:pt x="2869" y="780"/>
                    </a:lnTo>
                    <a:lnTo>
                      <a:pt x="2884" y="792"/>
                    </a:lnTo>
                    <a:lnTo>
                      <a:pt x="2869" y="786"/>
                    </a:lnTo>
                    <a:lnTo>
                      <a:pt x="2853" y="780"/>
                    </a:lnTo>
                    <a:lnTo>
                      <a:pt x="2851" y="797"/>
                    </a:lnTo>
                    <a:lnTo>
                      <a:pt x="2849" y="815"/>
                    </a:lnTo>
                    <a:lnTo>
                      <a:pt x="2845" y="828"/>
                    </a:lnTo>
                    <a:lnTo>
                      <a:pt x="2843" y="840"/>
                    </a:lnTo>
                    <a:lnTo>
                      <a:pt x="2832" y="854"/>
                    </a:lnTo>
                    <a:lnTo>
                      <a:pt x="2818" y="856"/>
                    </a:lnTo>
                    <a:lnTo>
                      <a:pt x="2818" y="859"/>
                    </a:lnTo>
                    <a:lnTo>
                      <a:pt x="2820" y="865"/>
                    </a:lnTo>
                    <a:lnTo>
                      <a:pt x="2822" y="875"/>
                    </a:lnTo>
                    <a:lnTo>
                      <a:pt x="2824" y="887"/>
                    </a:lnTo>
                    <a:lnTo>
                      <a:pt x="2824" y="898"/>
                    </a:lnTo>
                    <a:lnTo>
                      <a:pt x="2826" y="914"/>
                    </a:lnTo>
                    <a:lnTo>
                      <a:pt x="2826" y="929"/>
                    </a:lnTo>
                    <a:lnTo>
                      <a:pt x="2828" y="949"/>
                    </a:lnTo>
                    <a:lnTo>
                      <a:pt x="2816" y="943"/>
                    </a:lnTo>
                    <a:lnTo>
                      <a:pt x="2805" y="937"/>
                    </a:lnTo>
                    <a:lnTo>
                      <a:pt x="2795" y="923"/>
                    </a:lnTo>
                    <a:lnTo>
                      <a:pt x="2785" y="910"/>
                    </a:lnTo>
                    <a:lnTo>
                      <a:pt x="2774" y="887"/>
                    </a:lnTo>
                    <a:lnTo>
                      <a:pt x="2766" y="863"/>
                    </a:lnTo>
                    <a:lnTo>
                      <a:pt x="2756" y="832"/>
                    </a:lnTo>
                    <a:lnTo>
                      <a:pt x="2748" y="801"/>
                    </a:lnTo>
                    <a:lnTo>
                      <a:pt x="2748" y="772"/>
                    </a:lnTo>
                    <a:lnTo>
                      <a:pt x="2748" y="747"/>
                    </a:lnTo>
                    <a:lnTo>
                      <a:pt x="2748" y="722"/>
                    </a:lnTo>
                    <a:lnTo>
                      <a:pt x="2750" y="702"/>
                    </a:lnTo>
                    <a:lnTo>
                      <a:pt x="2750" y="683"/>
                    </a:lnTo>
                    <a:lnTo>
                      <a:pt x="2752" y="669"/>
                    </a:lnTo>
                    <a:lnTo>
                      <a:pt x="2754" y="660"/>
                    </a:lnTo>
                    <a:lnTo>
                      <a:pt x="2758" y="656"/>
                    </a:lnTo>
                    <a:lnTo>
                      <a:pt x="2741" y="654"/>
                    </a:lnTo>
                    <a:lnTo>
                      <a:pt x="2731" y="640"/>
                    </a:lnTo>
                    <a:lnTo>
                      <a:pt x="2727" y="627"/>
                    </a:lnTo>
                    <a:lnTo>
                      <a:pt x="2725" y="615"/>
                    </a:lnTo>
                    <a:lnTo>
                      <a:pt x="2723" y="596"/>
                    </a:lnTo>
                    <a:lnTo>
                      <a:pt x="2723" y="578"/>
                    </a:lnTo>
                    <a:lnTo>
                      <a:pt x="2708" y="584"/>
                    </a:lnTo>
                    <a:lnTo>
                      <a:pt x="2694" y="590"/>
                    </a:lnTo>
                    <a:lnTo>
                      <a:pt x="2682" y="590"/>
                    </a:lnTo>
                    <a:lnTo>
                      <a:pt x="2673" y="588"/>
                    </a:lnTo>
                    <a:lnTo>
                      <a:pt x="2680" y="576"/>
                    </a:lnTo>
                    <a:lnTo>
                      <a:pt x="2692" y="569"/>
                    </a:lnTo>
                    <a:lnTo>
                      <a:pt x="2704" y="561"/>
                    </a:lnTo>
                    <a:lnTo>
                      <a:pt x="2721" y="555"/>
                    </a:lnTo>
                    <a:lnTo>
                      <a:pt x="2744" y="495"/>
                    </a:lnTo>
                    <a:lnTo>
                      <a:pt x="2750" y="425"/>
                    </a:lnTo>
                    <a:lnTo>
                      <a:pt x="2743" y="346"/>
                    </a:lnTo>
                    <a:lnTo>
                      <a:pt x="2725" y="266"/>
                    </a:lnTo>
                    <a:lnTo>
                      <a:pt x="2698" y="187"/>
                    </a:lnTo>
                    <a:lnTo>
                      <a:pt x="2665" y="113"/>
                    </a:lnTo>
                    <a:lnTo>
                      <a:pt x="2628" y="49"/>
                    </a:lnTo>
                    <a:lnTo>
                      <a:pt x="2595" y="0"/>
                    </a:lnTo>
                    <a:lnTo>
                      <a:pt x="2595" y="41"/>
                    </a:lnTo>
                    <a:lnTo>
                      <a:pt x="2587" y="76"/>
                    </a:lnTo>
                    <a:lnTo>
                      <a:pt x="2574" y="101"/>
                    </a:lnTo>
                    <a:lnTo>
                      <a:pt x="2556" y="121"/>
                    </a:lnTo>
                    <a:lnTo>
                      <a:pt x="2533" y="132"/>
                    </a:lnTo>
                    <a:lnTo>
                      <a:pt x="2512" y="138"/>
                    </a:lnTo>
                    <a:lnTo>
                      <a:pt x="2490" y="140"/>
                    </a:lnTo>
                    <a:lnTo>
                      <a:pt x="2477" y="140"/>
                    </a:lnTo>
                    <a:lnTo>
                      <a:pt x="2469" y="159"/>
                    </a:lnTo>
                    <a:lnTo>
                      <a:pt x="2465" y="179"/>
                    </a:lnTo>
                    <a:lnTo>
                      <a:pt x="2459" y="196"/>
                    </a:lnTo>
                    <a:lnTo>
                      <a:pt x="2459" y="214"/>
                    </a:lnTo>
                    <a:lnTo>
                      <a:pt x="2459" y="225"/>
                    </a:lnTo>
                    <a:lnTo>
                      <a:pt x="2459" y="237"/>
                    </a:lnTo>
                    <a:lnTo>
                      <a:pt x="2461" y="245"/>
                    </a:lnTo>
                    <a:lnTo>
                      <a:pt x="2467" y="251"/>
                    </a:lnTo>
                    <a:lnTo>
                      <a:pt x="2477" y="266"/>
                    </a:lnTo>
                    <a:lnTo>
                      <a:pt x="2485" y="280"/>
                    </a:lnTo>
                    <a:lnTo>
                      <a:pt x="2488" y="289"/>
                    </a:lnTo>
                    <a:lnTo>
                      <a:pt x="2494" y="297"/>
                    </a:lnTo>
                    <a:lnTo>
                      <a:pt x="2496" y="303"/>
                    </a:lnTo>
                    <a:lnTo>
                      <a:pt x="2496" y="299"/>
                    </a:lnTo>
                    <a:lnTo>
                      <a:pt x="2496" y="315"/>
                    </a:lnTo>
                    <a:lnTo>
                      <a:pt x="2490" y="328"/>
                    </a:lnTo>
                    <a:lnTo>
                      <a:pt x="2479" y="338"/>
                    </a:lnTo>
                    <a:lnTo>
                      <a:pt x="2465" y="344"/>
                    </a:lnTo>
                    <a:lnTo>
                      <a:pt x="2459" y="355"/>
                    </a:lnTo>
                    <a:lnTo>
                      <a:pt x="2456" y="367"/>
                    </a:lnTo>
                    <a:lnTo>
                      <a:pt x="2448" y="379"/>
                    </a:lnTo>
                    <a:lnTo>
                      <a:pt x="2442" y="392"/>
                    </a:lnTo>
                    <a:lnTo>
                      <a:pt x="2430" y="404"/>
                    </a:lnTo>
                    <a:lnTo>
                      <a:pt x="2421" y="415"/>
                    </a:lnTo>
                    <a:lnTo>
                      <a:pt x="2407" y="429"/>
                    </a:lnTo>
                    <a:lnTo>
                      <a:pt x="2393" y="446"/>
                    </a:lnTo>
                    <a:lnTo>
                      <a:pt x="2384" y="472"/>
                    </a:lnTo>
                    <a:lnTo>
                      <a:pt x="2378" y="497"/>
                    </a:lnTo>
                    <a:lnTo>
                      <a:pt x="2374" y="520"/>
                    </a:lnTo>
                    <a:lnTo>
                      <a:pt x="2374" y="545"/>
                    </a:lnTo>
                    <a:lnTo>
                      <a:pt x="2372" y="567"/>
                    </a:lnTo>
                    <a:lnTo>
                      <a:pt x="2372" y="588"/>
                    </a:lnTo>
                    <a:lnTo>
                      <a:pt x="2372" y="609"/>
                    </a:lnTo>
                    <a:lnTo>
                      <a:pt x="2372" y="633"/>
                    </a:lnTo>
                    <a:lnTo>
                      <a:pt x="2376" y="636"/>
                    </a:lnTo>
                    <a:lnTo>
                      <a:pt x="2382" y="642"/>
                    </a:lnTo>
                    <a:lnTo>
                      <a:pt x="2370" y="654"/>
                    </a:lnTo>
                    <a:lnTo>
                      <a:pt x="2359" y="664"/>
                    </a:lnTo>
                    <a:lnTo>
                      <a:pt x="2360" y="669"/>
                    </a:lnTo>
                    <a:lnTo>
                      <a:pt x="2362" y="685"/>
                    </a:lnTo>
                    <a:lnTo>
                      <a:pt x="2364" y="702"/>
                    </a:lnTo>
                    <a:lnTo>
                      <a:pt x="2366" y="728"/>
                    </a:lnTo>
                    <a:lnTo>
                      <a:pt x="2366" y="755"/>
                    </a:lnTo>
                    <a:lnTo>
                      <a:pt x="2368" y="786"/>
                    </a:lnTo>
                    <a:lnTo>
                      <a:pt x="2368" y="821"/>
                    </a:lnTo>
                    <a:lnTo>
                      <a:pt x="2370" y="857"/>
                    </a:lnTo>
                    <a:lnTo>
                      <a:pt x="2357" y="844"/>
                    </a:lnTo>
                    <a:lnTo>
                      <a:pt x="2345" y="830"/>
                    </a:lnTo>
                    <a:lnTo>
                      <a:pt x="2335" y="815"/>
                    </a:lnTo>
                    <a:lnTo>
                      <a:pt x="2328" y="799"/>
                    </a:lnTo>
                    <a:lnTo>
                      <a:pt x="2318" y="782"/>
                    </a:lnTo>
                    <a:lnTo>
                      <a:pt x="2312" y="764"/>
                    </a:lnTo>
                    <a:lnTo>
                      <a:pt x="2306" y="745"/>
                    </a:lnTo>
                    <a:lnTo>
                      <a:pt x="2306" y="726"/>
                    </a:lnTo>
                    <a:lnTo>
                      <a:pt x="2300" y="751"/>
                    </a:lnTo>
                    <a:lnTo>
                      <a:pt x="2296" y="776"/>
                    </a:lnTo>
                    <a:lnTo>
                      <a:pt x="2291" y="799"/>
                    </a:lnTo>
                    <a:lnTo>
                      <a:pt x="2287" y="823"/>
                    </a:lnTo>
                    <a:lnTo>
                      <a:pt x="2281" y="840"/>
                    </a:lnTo>
                    <a:lnTo>
                      <a:pt x="2275" y="859"/>
                    </a:lnTo>
                    <a:lnTo>
                      <a:pt x="2269" y="875"/>
                    </a:lnTo>
                    <a:lnTo>
                      <a:pt x="2264" y="892"/>
                    </a:lnTo>
                    <a:lnTo>
                      <a:pt x="2256" y="888"/>
                    </a:lnTo>
                    <a:lnTo>
                      <a:pt x="2250" y="885"/>
                    </a:lnTo>
                    <a:lnTo>
                      <a:pt x="2244" y="875"/>
                    </a:lnTo>
                    <a:lnTo>
                      <a:pt x="2242" y="865"/>
                    </a:lnTo>
                    <a:lnTo>
                      <a:pt x="2246" y="850"/>
                    </a:lnTo>
                    <a:lnTo>
                      <a:pt x="2250" y="834"/>
                    </a:lnTo>
                    <a:lnTo>
                      <a:pt x="2254" y="819"/>
                    </a:lnTo>
                    <a:lnTo>
                      <a:pt x="2260" y="805"/>
                    </a:lnTo>
                    <a:lnTo>
                      <a:pt x="2262" y="788"/>
                    </a:lnTo>
                    <a:lnTo>
                      <a:pt x="2265" y="770"/>
                    </a:lnTo>
                    <a:lnTo>
                      <a:pt x="2267" y="751"/>
                    </a:lnTo>
                    <a:lnTo>
                      <a:pt x="2271" y="733"/>
                    </a:lnTo>
                    <a:lnTo>
                      <a:pt x="2260" y="712"/>
                    </a:lnTo>
                    <a:lnTo>
                      <a:pt x="2254" y="695"/>
                    </a:lnTo>
                    <a:lnTo>
                      <a:pt x="2246" y="677"/>
                    </a:lnTo>
                    <a:lnTo>
                      <a:pt x="2242" y="665"/>
                    </a:lnTo>
                    <a:lnTo>
                      <a:pt x="2236" y="650"/>
                    </a:lnTo>
                    <a:lnTo>
                      <a:pt x="2236" y="638"/>
                    </a:lnTo>
                    <a:lnTo>
                      <a:pt x="2236" y="627"/>
                    </a:lnTo>
                    <a:lnTo>
                      <a:pt x="2240" y="617"/>
                    </a:lnTo>
                    <a:lnTo>
                      <a:pt x="2229" y="598"/>
                    </a:lnTo>
                    <a:lnTo>
                      <a:pt x="2223" y="586"/>
                    </a:lnTo>
                    <a:lnTo>
                      <a:pt x="2219" y="574"/>
                    </a:lnTo>
                    <a:lnTo>
                      <a:pt x="2223" y="565"/>
                    </a:lnTo>
                    <a:lnTo>
                      <a:pt x="2229" y="549"/>
                    </a:lnTo>
                    <a:lnTo>
                      <a:pt x="2242" y="534"/>
                    </a:lnTo>
                    <a:lnTo>
                      <a:pt x="2260" y="514"/>
                    </a:lnTo>
                    <a:lnTo>
                      <a:pt x="2289" y="489"/>
                    </a:lnTo>
                    <a:lnTo>
                      <a:pt x="2289" y="481"/>
                    </a:lnTo>
                    <a:lnTo>
                      <a:pt x="2291" y="474"/>
                    </a:lnTo>
                    <a:lnTo>
                      <a:pt x="2291" y="462"/>
                    </a:lnTo>
                    <a:lnTo>
                      <a:pt x="2293" y="450"/>
                    </a:lnTo>
                    <a:lnTo>
                      <a:pt x="2293" y="433"/>
                    </a:lnTo>
                    <a:lnTo>
                      <a:pt x="2293" y="415"/>
                    </a:lnTo>
                    <a:lnTo>
                      <a:pt x="2291" y="396"/>
                    </a:lnTo>
                    <a:lnTo>
                      <a:pt x="2291" y="377"/>
                    </a:lnTo>
                    <a:lnTo>
                      <a:pt x="2273" y="375"/>
                    </a:lnTo>
                    <a:lnTo>
                      <a:pt x="2256" y="375"/>
                    </a:lnTo>
                    <a:lnTo>
                      <a:pt x="2240" y="375"/>
                    </a:lnTo>
                    <a:lnTo>
                      <a:pt x="2227" y="375"/>
                    </a:lnTo>
                    <a:lnTo>
                      <a:pt x="2211" y="371"/>
                    </a:lnTo>
                    <a:lnTo>
                      <a:pt x="2200" y="369"/>
                    </a:lnTo>
                    <a:lnTo>
                      <a:pt x="2188" y="365"/>
                    </a:lnTo>
                    <a:lnTo>
                      <a:pt x="2180" y="363"/>
                    </a:lnTo>
                    <a:lnTo>
                      <a:pt x="2145" y="396"/>
                    </a:lnTo>
                    <a:lnTo>
                      <a:pt x="2104" y="439"/>
                    </a:lnTo>
                    <a:lnTo>
                      <a:pt x="2058" y="485"/>
                    </a:lnTo>
                    <a:lnTo>
                      <a:pt x="2013" y="539"/>
                    </a:lnTo>
                    <a:lnTo>
                      <a:pt x="1971" y="596"/>
                    </a:lnTo>
                    <a:lnTo>
                      <a:pt x="1942" y="658"/>
                    </a:lnTo>
                    <a:lnTo>
                      <a:pt x="1924" y="722"/>
                    </a:lnTo>
                    <a:lnTo>
                      <a:pt x="1928" y="786"/>
                    </a:lnTo>
                    <a:lnTo>
                      <a:pt x="1945" y="795"/>
                    </a:lnTo>
                    <a:lnTo>
                      <a:pt x="1961" y="811"/>
                    </a:lnTo>
                    <a:lnTo>
                      <a:pt x="1947" y="823"/>
                    </a:lnTo>
                    <a:lnTo>
                      <a:pt x="1934" y="836"/>
                    </a:lnTo>
                    <a:lnTo>
                      <a:pt x="1922" y="848"/>
                    </a:lnTo>
                    <a:lnTo>
                      <a:pt x="1911" y="861"/>
                    </a:lnTo>
                    <a:lnTo>
                      <a:pt x="1899" y="871"/>
                    </a:lnTo>
                    <a:lnTo>
                      <a:pt x="1887" y="881"/>
                    </a:lnTo>
                    <a:lnTo>
                      <a:pt x="1878" y="888"/>
                    </a:lnTo>
                    <a:lnTo>
                      <a:pt x="1872" y="898"/>
                    </a:lnTo>
                    <a:lnTo>
                      <a:pt x="1874" y="904"/>
                    </a:lnTo>
                    <a:lnTo>
                      <a:pt x="1876" y="918"/>
                    </a:lnTo>
                    <a:lnTo>
                      <a:pt x="1878" y="935"/>
                    </a:lnTo>
                    <a:lnTo>
                      <a:pt x="1880" y="958"/>
                    </a:lnTo>
                    <a:lnTo>
                      <a:pt x="1880" y="982"/>
                    </a:lnTo>
                    <a:lnTo>
                      <a:pt x="1881" y="1013"/>
                    </a:lnTo>
                    <a:lnTo>
                      <a:pt x="1881" y="1044"/>
                    </a:lnTo>
                    <a:lnTo>
                      <a:pt x="1883" y="1078"/>
                    </a:lnTo>
                    <a:lnTo>
                      <a:pt x="1874" y="1065"/>
                    </a:lnTo>
                    <a:lnTo>
                      <a:pt x="1866" y="1053"/>
                    </a:lnTo>
                    <a:lnTo>
                      <a:pt x="1856" y="1042"/>
                    </a:lnTo>
                    <a:lnTo>
                      <a:pt x="1850" y="1030"/>
                    </a:lnTo>
                    <a:lnTo>
                      <a:pt x="1841" y="1014"/>
                    </a:lnTo>
                    <a:lnTo>
                      <a:pt x="1835" y="1001"/>
                    </a:lnTo>
                    <a:lnTo>
                      <a:pt x="1829" y="985"/>
                    </a:lnTo>
                    <a:lnTo>
                      <a:pt x="1823" y="972"/>
                    </a:lnTo>
                    <a:lnTo>
                      <a:pt x="1837" y="1044"/>
                    </a:lnTo>
                    <a:lnTo>
                      <a:pt x="1845" y="1096"/>
                    </a:lnTo>
                    <a:lnTo>
                      <a:pt x="1845" y="1127"/>
                    </a:lnTo>
                    <a:lnTo>
                      <a:pt x="1839" y="1139"/>
                    </a:lnTo>
                    <a:lnTo>
                      <a:pt x="1821" y="1129"/>
                    </a:lnTo>
                    <a:lnTo>
                      <a:pt x="1798" y="1100"/>
                    </a:lnTo>
                    <a:lnTo>
                      <a:pt x="1767" y="1049"/>
                    </a:lnTo>
                    <a:lnTo>
                      <a:pt x="1728" y="982"/>
                    </a:lnTo>
                    <a:lnTo>
                      <a:pt x="1746" y="1038"/>
                    </a:lnTo>
                    <a:lnTo>
                      <a:pt x="1757" y="1084"/>
                    </a:lnTo>
                    <a:lnTo>
                      <a:pt x="1765" y="1115"/>
                    </a:lnTo>
                    <a:lnTo>
                      <a:pt x="1769" y="1137"/>
                    </a:lnTo>
                    <a:lnTo>
                      <a:pt x="1763" y="1141"/>
                    </a:lnTo>
                    <a:lnTo>
                      <a:pt x="1755" y="1135"/>
                    </a:lnTo>
                    <a:lnTo>
                      <a:pt x="1740" y="1113"/>
                    </a:lnTo>
                    <a:lnTo>
                      <a:pt x="1720" y="1080"/>
                    </a:lnTo>
                    <a:lnTo>
                      <a:pt x="1719" y="1042"/>
                    </a:lnTo>
                    <a:lnTo>
                      <a:pt x="1719" y="1009"/>
                    </a:lnTo>
                    <a:lnTo>
                      <a:pt x="1719" y="978"/>
                    </a:lnTo>
                    <a:lnTo>
                      <a:pt x="1720" y="951"/>
                    </a:lnTo>
                    <a:lnTo>
                      <a:pt x="1720" y="925"/>
                    </a:lnTo>
                    <a:lnTo>
                      <a:pt x="1722" y="906"/>
                    </a:lnTo>
                    <a:lnTo>
                      <a:pt x="1724" y="890"/>
                    </a:lnTo>
                    <a:lnTo>
                      <a:pt x="1730" y="885"/>
                    </a:lnTo>
                    <a:lnTo>
                      <a:pt x="1724" y="885"/>
                    </a:lnTo>
                    <a:lnTo>
                      <a:pt x="1720" y="885"/>
                    </a:lnTo>
                    <a:lnTo>
                      <a:pt x="1722" y="885"/>
                    </a:lnTo>
                    <a:lnTo>
                      <a:pt x="1732" y="846"/>
                    </a:lnTo>
                    <a:lnTo>
                      <a:pt x="1738" y="811"/>
                    </a:lnTo>
                    <a:lnTo>
                      <a:pt x="1738" y="776"/>
                    </a:lnTo>
                    <a:lnTo>
                      <a:pt x="1734" y="743"/>
                    </a:lnTo>
                    <a:lnTo>
                      <a:pt x="1726" y="712"/>
                    </a:lnTo>
                    <a:lnTo>
                      <a:pt x="1720" y="687"/>
                    </a:lnTo>
                    <a:lnTo>
                      <a:pt x="1713" y="665"/>
                    </a:lnTo>
                    <a:lnTo>
                      <a:pt x="1713" y="650"/>
                    </a:lnTo>
                    <a:lnTo>
                      <a:pt x="1697" y="633"/>
                    </a:lnTo>
                    <a:lnTo>
                      <a:pt x="1688" y="617"/>
                    </a:lnTo>
                    <a:lnTo>
                      <a:pt x="1676" y="603"/>
                    </a:lnTo>
                    <a:lnTo>
                      <a:pt x="1670" y="592"/>
                    </a:lnTo>
                    <a:lnTo>
                      <a:pt x="1660" y="578"/>
                    </a:lnTo>
                    <a:lnTo>
                      <a:pt x="1656" y="567"/>
                    </a:lnTo>
                    <a:lnTo>
                      <a:pt x="1651" y="555"/>
                    </a:lnTo>
                    <a:lnTo>
                      <a:pt x="1651" y="545"/>
                    </a:lnTo>
                    <a:lnTo>
                      <a:pt x="1637" y="539"/>
                    </a:lnTo>
                    <a:lnTo>
                      <a:pt x="1629" y="530"/>
                    </a:lnTo>
                    <a:lnTo>
                      <a:pt x="1625" y="518"/>
                    </a:lnTo>
                    <a:lnTo>
                      <a:pt x="1627" y="506"/>
                    </a:lnTo>
                    <a:lnTo>
                      <a:pt x="1624" y="505"/>
                    </a:lnTo>
                    <a:lnTo>
                      <a:pt x="1629" y="499"/>
                    </a:lnTo>
                    <a:lnTo>
                      <a:pt x="1633" y="491"/>
                    </a:lnTo>
                    <a:lnTo>
                      <a:pt x="1641" y="481"/>
                    </a:lnTo>
                    <a:lnTo>
                      <a:pt x="1653" y="468"/>
                    </a:lnTo>
                    <a:lnTo>
                      <a:pt x="1666" y="452"/>
                    </a:lnTo>
                    <a:lnTo>
                      <a:pt x="1670" y="441"/>
                    </a:lnTo>
                    <a:lnTo>
                      <a:pt x="1680" y="425"/>
                    </a:lnTo>
                    <a:lnTo>
                      <a:pt x="1689" y="400"/>
                    </a:lnTo>
                    <a:lnTo>
                      <a:pt x="1699" y="373"/>
                    </a:lnTo>
                    <a:lnTo>
                      <a:pt x="1705" y="340"/>
                    </a:lnTo>
                    <a:lnTo>
                      <a:pt x="1713" y="309"/>
                    </a:lnTo>
                    <a:lnTo>
                      <a:pt x="1715" y="280"/>
                    </a:lnTo>
                    <a:lnTo>
                      <a:pt x="1715" y="256"/>
                    </a:lnTo>
                    <a:lnTo>
                      <a:pt x="1701" y="260"/>
                    </a:lnTo>
                    <a:lnTo>
                      <a:pt x="1693" y="272"/>
                    </a:lnTo>
                    <a:lnTo>
                      <a:pt x="1686" y="285"/>
                    </a:lnTo>
                    <a:lnTo>
                      <a:pt x="1676" y="301"/>
                    </a:lnTo>
                    <a:lnTo>
                      <a:pt x="1658" y="315"/>
                    </a:lnTo>
                    <a:lnTo>
                      <a:pt x="1635" y="326"/>
                    </a:lnTo>
                    <a:lnTo>
                      <a:pt x="1598" y="332"/>
                    </a:lnTo>
                    <a:lnTo>
                      <a:pt x="1552" y="332"/>
                    </a:lnTo>
                    <a:lnTo>
                      <a:pt x="1505" y="379"/>
                    </a:lnTo>
                    <a:lnTo>
                      <a:pt x="1463" y="429"/>
                    </a:lnTo>
                    <a:lnTo>
                      <a:pt x="1424" y="481"/>
                    </a:lnTo>
                    <a:lnTo>
                      <a:pt x="1393" y="536"/>
                    </a:lnTo>
                    <a:lnTo>
                      <a:pt x="1369" y="588"/>
                    </a:lnTo>
                    <a:lnTo>
                      <a:pt x="1358" y="642"/>
                    </a:lnTo>
                    <a:lnTo>
                      <a:pt x="1358" y="695"/>
                    </a:lnTo>
                    <a:lnTo>
                      <a:pt x="1375" y="749"/>
                    </a:lnTo>
                    <a:lnTo>
                      <a:pt x="1389" y="760"/>
                    </a:lnTo>
                    <a:lnTo>
                      <a:pt x="1402" y="774"/>
                    </a:lnTo>
                    <a:lnTo>
                      <a:pt x="1414" y="784"/>
                    </a:lnTo>
                    <a:lnTo>
                      <a:pt x="1426" y="795"/>
                    </a:lnTo>
                    <a:lnTo>
                      <a:pt x="1410" y="809"/>
                    </a:lnTo>
                    <a:lnTo>
                      <a:pt x="1397" y="823"/>
                    </a:lnTo>
                    <a:lnTo>
                      <a:pt x="1383" y="836"/>
                    </a:lnTo>
                    <a:lnTo>
                      <a:pt x="1371" y="852"/>
                    </a:lnTo>
                    <a:lnTo>
                      <a:pt x="1358" y="861"/>
                    </a:lnTo>
                    <a:lnTo>
                      <a:pt x="1346" y="873"/>
                    </a:lnTo>
                    <a:lnTo>
                      <a:pt x="1336" y="883"/>
                    </a:lnTo>
                    <a:lnTo>
                      <a:pt x="1329" y="892"/>
                    </a:lnTo>
                    <a:lnTo>
                      <a:pt x="1331" y="898"/>
                    </a:lnTo>
                    <a:lnTo>
                      <a:pt x="1333" y="912"/>
                    </a:lnTo>
                    <a:lnTo>
                      <a:pt x="1335" y="931"/>
                    </a:lnTo>
                    <a:lnTo>
                      <a:pt x="1338" y="956"/>
                    </a:lnTo>
                    <a:lnTo>
                      <a:pt x="1338" y="982"/>
                    </a:lnTo>
                    <a:lnTo>
                      <a:pt x="1338" y="1013"/>
                    </a:lnTo>
                    <a:lnTo>
                      <a:pt x="1338" y="1046"/>
                    </a:lnTo>
                    <a:lnTo>
                      <a:pt x="1340" y="1082"/>
                    </a:lnTo>
                    <a:lnTo>
                      <a:pt x="1323" y="1071"/>
                    </a:lnTo>
                    <a:lnTo>
                      <a:pt x="1305" y="1059"/>
                    </a:lnTo>
                    <a:lnTo>
                      <a:pt x="1288" y="1046"/>
                    </a:lnTo>
                    <a:lnTo>
                      <a:pt x="1272" y="1034"/>
                    </a:lnTo>
                    <a:lnTo>
                      <a:pt x="1257" y="1018"/>
                    </a:lnTo>
                    <a:lnTo>
                      <a:pt x="1243" y="1003"/>
                    </a:lnTo>
                    <a:lnTo>
                      <a:pt x="1230" y="985"/>
                    </a:lnTo>
                    <a:lnTo>
                      <a:pt x="1218" y="970"/>
                    </a:lnTo>
                    <a:lnTo>
                      <a:pt x="1240" y="1022"/>
                    </a:lnTo>
                    <a:lnTo>
                      <a:pt x="1255" y="1069"/>
                    </a:lnTo>
                    <a:lnTo>
                      <a:pt x="1263" y="1104"/>
                    </a:lnTo>
                    <a:lnTo>
                      <a:pt x="1267" y="1131"/>
                    </a:lnTo>
                    <a:lnTo>
                      <a:pt x="1259" y="1146"/>
                    </a:lnTo>
                    <a:lnTo>
                      <a:pt x="1247" y="1154"/>
                    </a:lnTo>
                    <a:lnTo>
                      <a:pt x="1228" y="1152"/>
                    </a:lnTo>
                    <a:lnTo>
                      <a:pt x="1205" y="1141"/>
                    </a:lnTo>
                    <a:lnTo>
                      <a:pt x="1203" y="1100"/>
                    </a:lnTo>
                    <a:lnTo>
                      <a:pt x="1203" y="1067"/>
                    </a:lnTo>
                    <a:lnTo>
                      <a:pt x="1203" y="1032"/>
                    </a:lnTo>
                    <a:lnTo>
                      <a:pt x="1203" y="1005"/>
                    </a:lnTo>
                    <a:lnTo>
                      <a:pt x="1203" y="978"/>
                    </a:lnTo>
                    <a:lnTo>
                      <a:pt x="1207" y="958"/>
                    </a:lnTo>
                    <a:lnTo>
                      <a:pt x="1208" y="943"/>
                    </a:lnTo>
                    <a:lnTo>
                      <a:pt x="1212" y="937"/>
                    </a:lnTo>
                    <a:lnTo>
                      <a:pt x="1197" y="935"/>
                    </a:lnTo>
                    <a:lnTo>
                      <a:pt x="1185" y="921"/>
                    </a:lnTo>
                    <a:lnTo>
                      <a:pt x="1189" y="918"/>
                    </a:lnTo>
                    <a:lnTo>
                      <a:pt x="1195" y="916"/>
                    </a:lnTo>
                    <a:lnTo>
                      <a:pt x="1193" y="892"/>
                    </a:lnTo>
                    <a:lnTo>
                      <a:pt x="1195" y="871"/>
                    </a:lnTo>
                    <a:lnTo>
                      <a:pt x="1195" y="848"/>
                    </a:lnTo>
                    <a:lnTo>
                      <a:pt x="1195" y="824"/>
                    </a:lnTo>
                    <a:lnTo>
                      <a:pt x="1193" y="799"/>
                    </a:lnTo>
                    <a:lnTo>
                      <a:pt x="1189" y="774"/>
                    </a:lnTo>
                    <a:lnTo>
                      <a:pt x="1181" y="745"/>
                    </a:lnTo>
                    <a:lnTo>
                      <a:pt x="1174" y="718"/>
                    </a:lnTo>
                    <a:lnTo>
                      <a:pt x="1156" y="700"/>
                    </a:lnTo>
                    <a:lnTo>
                      <a:pt x="1144" y="687"/>
                    </a:lnTo>
                    <a:lnTo>
                      <a:pt x="1131" y="675"/>
                    </a:lnTo>
                    <a:lnTo>
                      <a:pt x="1123" y="664"/>
                    </a:lnTo>
                    <a:lnTo>
                      <a:pt x="1113" y="650"/>
                    </a:lnTo>
                    <a:lnTo>
                      <a:pt x="1108" y="638"/>
                    </a:lnTo>
                    <a:lnTo>
                      <a:pt x="1102" y="627"/>
                    </a:lnTo>
                    <a:lnTo>
                      <a:pt x="1100" y="615"/>
                    </a:lnTo>
                    <a:lnTo>
                      <a:pt x="1084" y="609"/>
                    </a:lnTo>
                    <a:lnTo>
                      <a:pt x="1075" y="600"/>
                    </a:lnTo>
                    <a:lnTo>
                      <a:pt x="1069" y="586"/>
                    </a:lnTo>
                    <a:lnTo>
                      <a:pt x="1069" y="572"/>
                    </a:lnTo>
                    <a:lnTo>
                      <a:pt x="1071" y="565"/>
                    </a:lnTo>
                    <a:lnTo>
                      <a:pt x="1079" y="555"/>
                    </a:lnTo>
                    <a:lnTo>
                      <a:pt x="1086" y="541"/>
                    </a:lnTo>
                    <a:lnTo>
                      <a:pt x="1100" y="524"/>
                    </a:lnTo>
                    <a:lnTo>
                      <a:pt x="1102" y="516"/>
                    </a:lnTo>
                    <a:lnTo>
                      <a:pt x="1106" y="508"/>
                    </a:lnTo>
                    <a:lnTo>
                      <a:pt x="1106" y="497"/>
                    </a:lnTo>
                    <a:lnTo>
                      <a:pt x="1106" y="485"/>
                    </a:lnTo>
                    <a:lnTo>
                      <a:pt x="1102" y="468"/>
                    </a:lnTo>
                    <a:lnTo>
                      <a:pt x="1100" y="452"/>
                    </a:lnTo>
                    <a:lnTo>
                      <a:pt x="1094" y="433"/>
                    </a:lnTo>
                    <a:lnTo>
                      <a:pt x="1090" y="413"/>
                    </a:lnTo>
                    <a:lnTo>
                      <a:pt x="1073" y="417"/>
                    </a:lnTo>
                    <a:lnTo>
                      <a:pt x="1051" y="427"/>
                    </a:lnTo>
                    <a:lnTo>
                      <a:pt x="1030" y="431"/>
                    </a:lnTo>
                    <a:lnTo>
                      <a:pt x="1009" y="429"/>
                    </a:lnTo>
                    <a:lnTo>
                      <a:pt x="987" y="410"/>
                    </a:lnTo>
                    <a:lnTo>
                      <a:pt x="974" y="371"/>
                    </a:lnTo>
                    <a:lnTo>
                      <a:pt x="966" y="307"/>
                    </a:lnTo>
                    <a:lnTo>
                      <a:pt x="970" y="212"/>
                    </a:lnTo>
                    <a:lnTo>
                      <a:pt x="951" y="241"/>
                    </a:lnTo>
                    <a:lnTo>
                      <a:pt x="931" y="289"/>
                    </a:lnTo>
                    <a:lnTo>
                      <a:pt x="914" y="346"/>
                    </a:lnTo>
                    <a:lnTo>
                      <a:pt x="896" y="411"/>
                    </a:lnTo>
                    <a:lnTo>
                      <a:pt x="879" y="475"/>
                    </a:lnTo>
                    <a:lnTo>
                      <a:pt x="863" y="538"/>
                    </a:lnTo>
                    <a:lnTo>
                      <a:pt x="850" y="588"/>
                    </a:lnTo>
                    <a:lnTo>
                      <a:pt x="838" y="629"/>
                    </a:lnTo>
                    <a:lnTo>
                      <a:pt x="826" y="615"/>
                    </a:lnTo>
                    <a:lnTo>
                      <a:pt x="815" y="603"/>
                    </a:lnTo>
                    <a:lnTo>
                      <a:pt x="803" y="592"/>
                    </a:lnTo>
                    <a:lnTo>
                      <a:pt x="795" y="584"/>
                    </a:lnTo>
                    <a:lnTo>
                      <a:pt x="780" y="565"/>
                    </a:lnTo>
                    <a:lnTo>
                      <a:pt x="770" y="551"/>
                    </a:lnTo>
                    <a:lnTo>
                      <a:pt x="778" y="567"/>
                    </a:lnTo>
                    <a:lnTo>
                      <a:pt x="786" y="584"/>
                    </a:lnTo>
                    <a:lnTo>
                      <a:pt x="792" y="603"/>
                    </a:lnTo>
                    <a:lnTo>
                      <a:pt x="799" y="623"/>
                    </a:lnTo>
                    <a:lnTo>
                      <a:pt x="803" y="642"/>
                    </a:lnTo>
                    <a:lnTo>
                      <a:pt x="809" y="664"/>
                    </a:lnTo>
                    <a:lnTo>
                      <a:pt x="813" y="683"/>
                    </a:lnTo>
                    <a:lnTo>
                      <a:pt x="819" y="706"/>
                    </a:lnTo>
                    <a:lnTo>
                      <a:pt x="817" y="716"/>
                    </a:lnTo>
                    <a:lnTo>
                      <a:pt x="815" y="726"/>
                    </a:lnTo>
                    <a:lnTo>
                      <a:pt x="815" y="737"/>
                    </a:lnTo>
                    <a:lnTo>
                      <a:pt x="817" y="749"/>
                    </a:lnTo>
                    <a:lnTo>
                      <a:pt x="817" y="759"/>
                    </a:lnTo>
                    <a:lnTo>
                      <a:pt x="819" y="768"/>
                    </a:lnTo>
                    <a:lnTo>
                      <a:pt x="821" y="780"/>
                    </a:lnTo>
                    <a:lnTo>
                      <a:pt x="826" y="792"/>
                    </a:lnTo>
                    <a:lnTo>
                      <a:pt x="826" y="819"/>
                    </a:lnTo>
                    <a:lnTo>
                      <a:pt x="826" y="846"/>
                    </a:lnTo>
                    <a:lnTo>
                      <a:pt x="825" y="871"/>
                    </a:lnTo>
                    <a:lnTo>
                      <a:pt x="825" y="894"/>
                    </a:lnTo>
                    <a:lnTo>
                      <a:pt x="821" y="912"/>
                    </a:lnTo>
                    <a:lnTo>
                      <a:pt x="819" y="927"/>
                    </a:lnTo>
                    <a:lnTo>
                      <a:pt x="815" y="937"/>
                    </a:lnTo>
                    <a:lnTo>
                      <a:pt x="813" y="945"/>
                    </a:lnTo>
                    <a:lnTo>
                      <a:pt x="815" y="951"/>
                    </a:lnTo>
                    <a:lnTo>
                      <a:pt x="817" y="966"/>
                    </a:lnTo>
                    <a:lnTo>
                      <a:pt x="819" y="985"/>
                    </a:lnTo>
                    <a:lnTo>
                      <a:pt x="823" y="1013"/>
                    </a:lnTo>
                    <a:lnTo>
                      <a:pt x="823" y="1040"/>
                    </a:lnTo>
                    <a:lnTo>
                      <a:pt x="823" y="1075"/>
                    </a:lnTo>
                    <a:lnTo>
                      <a:pt x="823" y="1110"/>
                    </a:lnTo>
                    <a:lnTo>
                      <a:pt x="825" y="1148"/>
                    </a:lnTo>
                    <a:lnTo>
                      <a:pt x="803" y="1137"/>
                    </a:lnTo>
                    <a:lnTo>
                      <a:pt x="784" y="1125"/>
                    </a:lnTo>
                    <a:lnTo>
                      <a:pt x="764" y="1113"/>
                    </a:lnTo>
                    <a:lnTo>
                      <a:pt x="745" y="1102"/>
                    </a:lnTo>
                    <a:lnTo>
                      <a:pt x="745" y="1073"/>
                    </a:lnTo>
                    <a:lnTo>
                      <a:pt x="745" y="1049"/>
                    </a:lnTo>
                    <a:lnTo>
                      <a:pt x="745" y="1026"/>
                    </a:lnTo>
                    <a:lnTo>
                      <a:pt x="747" y="1009"/>
                    </a:lnTo>
                    <a:lnTo>
                      <a:pt x="747" y="989"/>
                    </a:lnTo>
                    <a:lnTo>
                      <a:pt x="749" y="978"/>
                    </a:lnTo>
                    <a:lnTo>
                      <a:pt x="751" y="968"/>
                    </a:lnTo>
                    <a:lnTo>
                      <a:pt x="755" y="964"/>
                    </a:lnTo>
                    <a:lnTo>
                      <a:pt x="739" y="960"/>
                    </a:lnTo>
                    <a:lnTo>
                      <a:pt x="729" y="949"/>
                    </a:lnTo>
                    <a:lnTo>
                      <a:pt x="724" y="935"/>
                    </a:lnTo>
                    <a:lnTo>
                      <a:pt x="722" y="923"/>
                    </a:lnTo>
                    <a:lnTo>
                      <a:pt x="720" y="904"/>
                    </a:lnTo>
                    <a:lnTo>
                      <a:pt x="720" y="887"/>
                    </a:lnTo>
                    <a:lnTo>
                      <a:pt x="704" y="892"/>
                    </a:lnTo>
                    <a:lnTo>
                      <a:pt x="693" y="896"/>
                    </a:lnTo>
                    <a:lnTo>
                      <a:pt x="681" y="896"/>
                    </a:lnTo>
                    <a:lnTo>
                      <a:pt x="671" y="894"/>
                    </a:lnTo>
                    <a:lnTo>
                      <a:pt x="662" y="888"/>
                    </a:lnTo>
                    <a:lnTo>
                      <a:pt x="654" y="881"/>
                    </a:lnTo>
                    <a:lnTo>
                      <a:pt x="646" y="869"/>
                    </a:lnTo>
                    <a:lnTo>
                      <a:pt x="640" y="856"/>
                    </a:lnTo>
                    <a:lnTo>
                      <a:pt x="634" y="863"/>
                    </a:lnTo>
                    <a:lnTo>
                      <a:pt x="629" y="871"/>
                    </a:lnTo>
                    <a:lnTo>
                      <a:pt x="617" y="877"/>
                    </a:lnTo>
                    <a:lnTo>
                      <a:pt x="605" y="885"/>
                    </a:lnTo>
                    <a:lnTo>
                      <a:pt x="603" y="879"/>
                    </a:lnTo>
                    <a:lnTo>
                      <a:pt x="601" y="877"/>
                    </a:lnTo>
                    <a:lnTo>
                      <a:pt x="601" y="863"/>
                    </a:lnTo>
                    <a:lnTo>
                      <a:pt x="607" y="854"/>
                    </a:lnTo>
                    <a:lnTo>
                      <a:pt x="611" y="842"/>
                    </a:lnTo>
                    <a:lnTo>
                      <a:pt x="621" y="836"/>
                    </a:lnTo>
                    <a:lnTo>
                      <a:pt x="627" y="826"/>
                    </a:lnTo>
                    <a:lnTo>
                      <a:pt x="638" y="821"/>
                    </a:lnTo>
                    <a:lnTo>
                      <a:pt x="650" y="815"/>
                    </a:lnTo>
                    <a:lnTo>
                      <a:pt x="665" y="811"/>
                    </a:lnTo>
                    <a:lnTo>
                      <a:pt x="687" y="757"/>
                    </a:lnTo>
                    <a:lnTo>
                      <a:pt x="695" y="700"/>
                    </a:lnTo>
                    <a:lnTo>
                      <a:pt x="685" y="644"/>
                    </a:lnTo>
                    <a:lnTo>
                      <a:pt x="665" y="590"/>
                    </a:lnTo>
                    <a:lnTo>
                      <a:pt x="636" y="536"/>
                    </a:lnTo>
                    <a:lnTo>
                      <a:pt x="601" y="485"/>
                    </a:lnTo>
                    <a:lnTo>
                      <a:pt x="565" y="435"/>
                    </a:lnTo>
                    <a:lnTo>
                      <a:pt x="530" y="392"/>
                    </a:lnTo>
                    <a:lnTo>
                      <a:pt x="516" y="394"/>
                    </a:lnTo>
                    <a:lnTo>
                      <a:pt x="503" y="398"/>
                    </a:lnTo>
                    <a:lnTo>
                      <a:pt x="489" y="398"/>
                    </a:lnTo>
                    <a:lnTo>
                      <a:pt x="477" y="400"/>
                    </a:lnTo>
                    <a:lnTo>
                      <a:pt x="462" y="398"/>
                    </a:lnTo>
                    <a:lnTo>
                      <a:pt x="448" y="398"/>
                    </a:lnTo>
                    <a:lnTo>
                      <a:pt x="433" y="396"/>
                    </a:lnTo>
                    <a:lnTo>
                      <a:pt x="421" y="394"/>
                    </a:lnTo>
                    <a:lnTo>
                      <a:pt x="413" y="415"/>
                    </a:lnTo>
                    <a:lnTo>
                      <a:pt x="409" y="435"/>
                    </a:lnTo>
                    <a:lnTo>
                      <a:pt x="404" y="452"/>
                    </a:lnTo>
                    <a:lnTo>
                      <a:pt x="404" y="470"/>
                    </a:lnTo>
                    <a:lnTo>
                      <a:pt x="404" y="479"/>
                    </a:lnTo>
                    <a:lnTo>
                      <a:pt x="404" y="491"/>
                    </a:lnTo>
                    <a:lnTo>
                      <a:pt x="406" y="499"/>
                    </a:lnTo>
                    <a:lnTo>
                      <a:pt x="411" y="505"/>
                    </a:lnTo>
                    <a:lnTo>
                      <a:pt x="421" y="520"/>
                    </a:lnTo>
                    <a:lnTo>
                      <a:pt x="429" y="534"/>
                    </a:lnTo>
                    <a:lnTo>
                      <a:pt x="433" y="545"/>
                    </a:lnTo>
                    <a:lnTo>
                      <a:pt x="439" y="553"/>
                    </a:lnTo>
                    <a:lnTo>
                      <a:pt x="441" y="559"/>
                    </a:lnTo>
                    <a:lnTo>
                      <a:pt x="441" y="555"/>
                    </a:lnTo>
                    <a:lnTo>
                      <a:pt x="441" y="570"/>
                    </a:lnTo>
                    <a:lnTo>
                      <a:pt x="435" y="584"/>
                    </a:lnTo>
                    <a:lnTo>
                      <a:pt x="423" y="592"/>
                    </a:lnTo>
                    <a:lnTo>
                      <a:pt x="409" y="598"/>
                    </a:lnTo>
                    <a:lnTo>
                      <a:pt x="404" y="609"/>
                    </a:lnTo>
                    <a:lnTo>
                      <a:pt x="400" y="621"/>
                    </a:lnTo>
                    <a:lnTo>
                      <a:pt x="392" y="633"/>
                    </a:lnTo>
                    <a:lnTo>
                      <a:pt x="386" y="646"/>
                    </a:lnTo>
                    <a:lnTo>
                      <a:pt x="375" y="658"/>
                    </a:lnTo>
                    <a:lnTo>
                      <a:pt x="363" y="671"/>
                    </a:lnTo>
                    <a:lnTo>
                      <a:pt x="349" y="685"/>
                    </a:lnTo>
                    <a:lnTo>
                      <a:pt x="336" y="700"/>
                    </a:lnTo>
                    <a:lnTo>
                      <a:pt x="326" y="726"/>
                    </a:lnTo>
                    <a:lnTo>
                      <a:pt x="320" y="753"/>
                    </a:lnTo>
                    <a:lnTo>
                      <a:pt x="318" y="776"/>
                    </a:lnTo>
                    <a:lnTo>
                      <a:pt x="318" y="801"/>
                    </a:lnTo>
                    <a:lnTo>
                      <a:pt x="316" y="823"/>
                    </a:lnTo>
                    <a:lnTo>
                      <a:pt x="316" y="844"/>
                    </a:lnTo>
                    <a:lnTo>
                      <a:pt x="316" y="865"/>
                    </a:lnTo>
                    <a:lnTo>
                      <a:pt x="316" y="888"/>
                    </a:lnTo>
                    <a:lnTo>
                      <a:pt x="332" y="902"/>
                    </a:lnTo>
                    <a:lnTo>
                      <a:pt x="351" y="916"/>
                    </a:lnTo>
                    <a:lnTo>
                      <a:pt x="369" y="925"/>
                    </a:lnTo>
                    <a:lnTo>
                      <a:pt x="390" y="937"/>
                    </a:lnTo>
                    <a:lnTo>
                      <a:pt x="380" y="947"/>
                    </a:lnTo>
                    <a:lnTo>
                      <a:pt x="371" y="956"/>
                    </a:lnTo>
                    <a:lnTo>
                      <a:pt x="361" y="964"/>
                    </a:lnTo>
                    <a:lnTo>
                      <a:pt x="355" y="972"/>
                    </a:lnTo>
                    <a:lnTo>
                      <a:pt x="357" y="978"/>
                    </a:lnTo>
                    <a:lnTo>
                      <a:pt x="359" y="991"/>
                    </a:lnTo>
                    <a:lnTo>
                      <a:pt x="361" y="1007"/>
                    </a:lnTo>
                    <a:lnTo>
                      <a:pt x="365" y="1030"/>
                    </a:lnTo>
                    <a:lnTo>
                      <a:pt x="365" y="1055"/>
                    </a:lnTo>
                    <a:lnTo>
                      <a:pt x="365" y="1084"/>
                    </a:lnTo>
                    <a:lnTo>
                      <a:pt x="365" y="1115"/>
                    </a:lnTo>
                    <a:lnTo>
                      <a:pt x="367" y="1150"/>
                    </a:lnTo>
                    <a:lnTo>
                      <a:pt x="349" y="1139"/>
                    </a:lnTo>
                    <a:lnTo>
                      <a:pt x="332" y="1129"/>
                    </a:lnTo>
                    <a:lnTo>
                      <a:pt x="314" y="1117"/>
                    </a:lnTo>
                    <a:lnTo>
                      <a:pt x="299" y="1108"/>
                    </a:lnTo>
                    <a:lnTo>
                      <a:pt x="281" y="1096"/>
                    </a:lnTo>
                    <a:lnTo>
                      <a:pt x="264" y="1084"/>
                    </a:lnTo>
                    <a:lnTo>
                      <a:pt x="247" y="1071"/>
                    </a:lnTo>
                    <a:lnTo>
                      <a:pt x="231" y="1059"/>
                    </a:lnTo>
                    <a:lnTo>
                      <a:pt x="293" y="1129"/>
                    </a:lnTo>
                    <a:lnTo>
                      <a:pt x="332" y="1183"/>
                    </a:lnTo>
                    <a:lnTo>
                      <a:pt x="345" y="1220"/>
                    </a:lnTo>
                    <a:lnTo>
                      <a:pt x="338" y="1239"/>
                    </a:lnTo>
                    <a:lnTo>
                      <a:pt x="303" y="1241"/>
                    </a:lnTo>
                    <a:lnTo>
                      <a:pt x="245" y="1226"/>
                    </a:lnTo>
                    <a:lnTo>
                      <a:pt x="161" y="1193"/>
                    </a:lnTo>
                    <a:lnTo>
                      <a:pt x="57" y="1142"/>
                    </a:lnTo>
                    <a:lnTo>
                      <a:pt x="134" y="1228"/>
                    </a:lnTo>
                    <a:lnTo>
                      <a:pt x="190" y="1296"/>
                    </a:lnTo>
                    <a:lnTo>
                      <a:pt x="221" y="1346"/>
                    </a:lnTo>
                    <a:lnTo>
                      <a:pt x="229" y="1379"/>
                    </a:lnTo>
                    <a:lnTo>
                      <a:pt x="210" y="1393"/>
                    </a:lnTo>
                    <a:lnTo>
                      <a:pt x="169" y="1391"/>
                    </a:lnTo>
                    <a:lnTo>
                      <a:pt x="103" y="1369"/>
                    </a:lnTo>
                    <a:lnTo>
                      <a:pt x="16" y="1332"/>
                    </a:lnTo>
                    <a:lnTo>
                      <a:pt x="111" y="1398"/>
                    </a:lnTo>
                    <a:lnTo>
                      <a:pt x="183" y="1462"/>
                    </a:lnTo>
                    <a:lnTo>
                      <a:pt x="229" y="1517"/>
                    </a:lnTo>
                    <a:lnTo>
                      <a:pt x="252" y="1559"/>
                    </a:lnTo>
                    <a:lnTo>
                      <a:pt x="247" y="1585"/>
                    </a:lnTo>
                    <a:lnTo>
                      <a:pt x="214" y="1590"/>
                    </a:lnTo>
                    <a:lnTo>
                      <a:pt x="153" y="1573"/>
                    </a:lnTo>
                    <a:lnTo>
                      <a:pt x="64" y="1528"/>
                    </a:lnTo>
                    <a:lnTo>
                      <a:pt x="155" y="1590"/>
                    </a:lnTo>
                    <a:lnTo>
                      <a:pt x="221" y="1654"/>
                    </a:lnTo>
                    <a:lnTo>
                      <a:pt x="260" y="1714"/>
                    </a:lnTo>
                    <a:lnTo>
                      <a:pt x="274" y="1767"/>
                    </a:lnTo>
                    <a:lnTo>
                      <a:pt x="260" y="1802"/>
                    </a:lnTo>
                    <a:lnTo>
                      <a:pt x="221" y="1821"/>
                    </a:lnTo>
                    <a:lnTo>
                      <a:pt x="155" y="1817"/>
                    </a:lnTo>
                    <a:lnTo>
                      <a:pt x="64" y="1784"/>
                    </a:lnTo>
                    <a:lnTo>
                      <a:pt x="153" y="1827"/>
                    </a:lnTo>
                    <a:lnTo>
                      <a:pt x="219" y="1860"/>
                    </a:lnTo>
                    <a:lnTo>
                      <a:pt x="256" y="1881"/>
                    </a:lnTo>
                    <a:lnTo>
                      <a:pt x="268" y="1891"/>
                    </a:lnTo>
                    <a:lnTo>
                      <a:pt x="250" y="1887"/>
                    </a:lnTo>
                    <a:lnTo>
                      <a:pt x="212" y="1872"/>
                    </a:lnTo>
                    <a:lnTo>
                      <a:pt x="144" y="1840"/>
                    </a:lnTo>
                    <a:lnTo>
                      <a:pt x="53" y="1800"/>
                    </a:lnTo>
                    <a:lnTo>
                      <a:pt x="134" y="1854"/>
                    </a:lnTo>
                    <a:lnTo>
                      <a:pt x="192" y="1899"/>
                    </a:lnTo>
                    <a:lnTo>
                      <a:pt x="225" y="1932"/>
                    </a:lnTo>
                    <a:lnTo>
                      <a:pt x="233" y="1955"/>
                    </a:lnTo>
                    <a:lnTo>
                      <a:pt x="214" y="1965"/>
                    </a:lnTo>
                    <a:lnTo>
                      <a:pt x="171" y="1963"/>
                    </a:lnTo>
                    <a:lnTo>
                      <a:pt x="101" y="1951"/>
                    </a:lnTo>
                    <a:lnTo>
                      <a:pt x="10" y="1930"/>
                    </a:lnTo>
                    <a:lnTo>
                      <a:pt x="101" y="1972"/>
                    </a:lnTo>
                    <a:lnTo>
                      <a:pt x="169" y="2013"/>
                    </a:lnTo>
                    <a:lnTo>
                      <a:pt x="208" y="2048"/>
                    </a:lnTo>
                    <a:lnTo>
                      <a:pt x="223" y="2077"/>
                    </a:lnTo>
                    <a:lnTo>
                      <a:pt x="208" y="2093"/>
                    </a:lnTo>
                    <a:lnTo>
                      <a:pt x="169" y="2098"/>
                    </a:lnTo>
                    <a:lnTo>
                      <a:pt x="101" y="2087"/>
                    </a:lnTo>
                    <a:lnTo>
                      <a:pt x="10" y="2060"/>
                    </a:lnTo>
                    <a:lnTo>
                      <a:pt x="101" y="2104"/>
                    </a:lnTo>
                    <a:lnTo>
                      <a:pt x="171" y="2141"/>
                    </a:lnTo>
                    <a:lnTo>
                      <a:pt x="212" y="2170"/>
                    </a:lnTo>
                    <a:lnTo>
                      <a:pt x="231" y="2189"/>
                    </a:lnTo>
                    <a:lnTo>
                      <a:pt x="219" y="2197"/>
                    </a:lnTo>
                    <a:lnTo>
                      <a:pt x="186" y="2197"/>
                    </a:lnTo>
                    <a:lnTo>
                      <a:pt x="126" y="2188"/>
                    </a:lnTo>
                    <a:lnTo>
                      <a:pt x="41" y="2172"/>
                    </a:lnTo>
                    <a:lnTo>
                      <a:pt x="132" y="2201"/>
                    </a:lnTo>
                    <a:lnTo>
                      <a:pt x="202" y="2226"/>
                    </a:lnTo>
                    <a:lnTo>
                      <a:pt x="243" y="2244"/>
                    </a:lnTo>
                    <a:lnTo>
                      <a:pt x="262" y="2255"/>
                    </a:lnTo>
                    <a:lnTo>
                      <a:pt x="250" y="2255"/>
                    </a:lnTo>
                    <a:lnTo>
                      <a:pt x="214" y="2250"/>
                    </a:lnTo>
                    <a:lnTo>
                      <a:pt x="150" y="2232"/>
                    </a:lnTo>
                    <a:lnTo>
                      <a:pt x="60" y="2207"/>
                    </a:lnTo>
                    <a:lnTo>
                      <a:pt x="148" y="2271"/>
                    </a:lnTo>
                    <a:lnTo>
                      <a:pt x="208" y="2395"/>
                    </a:lnTo>
                    <a:lnTo>
                      <a:pt x="239" y="2552"/>
                    </a:lnTo>
                    <a:lnTo>
                      <a:pt x="243" y="2729"/>
                    </a:lnTo>
                    <a:lnTo>
                      <a:pt x="217" y="2901"/>
                    </a:lnTo>
                    <a:lnTo>
                      <a:pt x="169" y="3052"/>
                    </a:lnTo>
                    <a:lnTo>
                      <a:pt x="95" y="3161"/>
                    </a:lnTo>
                    <a:lnTo>
                      <a:pt x="0" y="3209"/>
                    </a:lnTo>
                    <a:lnTo>
                      <a:pt x="93" y="3219"/>
                    </a:lnTo>
                    <a:lnTo>
                      <a:pt x="163" y="3233"/>
                    </a:lnTo>
                    <a:lnTo>
                      <a:pt x="206" y="3250"/>
                    </a:lnTo>
                    <a:lnTo>
                      <a:pt x="227" y="3269"/>
                    </a:lnTo>
                    <a:lnTo>
                      <a:pt x="221" y="3291"/>
                    </a:lnTo>
                    <a:lnTo>
                      <a:pt x="192" y="3316"/>
                    </a:lnTo>
                    <a:lnTo>
                      <a:pt x="138" y="3343"/>
                    </a:lnTo>
                    <a:lnTo>
                      <a:pt x="60" y="3376"/>
                    </a:lnTo>
                    <a:lnTo>
                      <a:pt x="165" y="3372"/>
                    </a:lnTo>
                    <a:lnTo>
                      <a:pt x="249" y="3374"/>
                    </a:lnTo>
                    <a:lnTo>
                      <a:pt x="305" y="3378"/>
                    </a:lnTo>
                    <a:lnTo>
                      <a:pt x="338" y="3386"/>
                    </a:lnTo>
                    <a:lnTo>
                      <a:pt x="344" y="3396"/>
                    </a:lnTo>
                    <a:lnTo>
                      <a:pt x="326" y="3409"/>
                    </a:lnTo>
                    <a:lnTo>
                      <a:pt x="285" y="3425"/>
                    </a:lnTo>
                    <a:lnTo>
                      <a:pt x="221" y="3444"/>
                    </a:lnTo>
                    <a:lnTo>
                      <a:pt x="378" y="3425"/>
                    </a:lnTo>
                    <a:lnTo>
                      <a:pt x="634" y="3413"/>
                    </a:lnTo>
                    <a:lnTo>
                      <a:pt x="949" y="3405"/>
                    </a:lnTo>
                    <a:lnTo>
                      <a:pt x="1288" y="3403"/>
                    </a:lnTo>
                    <a:lnTo>
                      <a:pt x="1612" y="3405"/>
                    </a:lnTo>
                    <a:lnTo>
                      <a:pt x="1883" y="3413"/>
                    </a:lnTo>
                    <a:lnTo>
                      <a:pt x="2068" y="3425"/>
                    </a:lnTo>
                    <a:lnTo>
                      <a:pt x="2126" y="3444"/>
                    </a:lnTo>
                    <a:lnTo>
                      <a:pt x="2139" y="3463"/>
                    </a:lnTo>
                    <a:lnTo>
                      <a:pt x="2151" y="3553"/>
                    </a:lnTo>
                    <a:lnTo>
                      <a:pt x="2157" y="3690"/>
                    </a:lnTo>
                    <a:lnTo>
                      <a:pt x="2161" y="3859"/>
                    </a:lnTo>
                    <a:lnTo>
                      <a:pt x="2157" y="4037"/>
                    </a:lnTo>
                    <a:lnTo>
                      <a:pt x="2151" y="4208"/>
                    </a:lnTo>
                    <a:lnTo>
                      <a:pt x="2139" y="4348"/>
                    </a:lnTo>
                    <a:lnTo>
                      <a:pt x="2126" y="4443"/>
                    </a:lnTo>
                    <a:lnTo>
                      <a:pt x="2120" y="4386"/>
                    </a:lnTo>
                    <a:lnTo>
                      <a:pt x="2077" y="4348"/>
                    </a:lnTo>
                    <a:lnTo>
                      <a:pt x="2008" y="4322"/>
                    </a:lnTo>
                    <a:lnTo>
                      <a:pt x="1922" y="4316"/>
                    </a:lnTo>
                    <a:lnTo>
                      <a:pt x="1827" y="4322"/>
                    </a:lnTo>
                    <a:lnTo>
                      <a:pt x="1738" y="4348"/>
                    </a:lnTo>
                    <a:lnTo>
                      <a:pt x="1658" y="4386"/>
                    </a:lnTo>
                    <a:lnTo>
                      <a:pt x="1606" y="4443"/>
                    </a:lnTo>
                    <a:lnTo>
                      <a:pt x="1612" y="4388"/>
                    </a:lnTo>
                    <a:lnTo>
                      <a:pt x="1610" y="4355"/>
                    </a:lnTo>
                    <a:lnTo>
                      <a:pt x="1598" y="4340"/>
                    </a:lnTo>
                    <a:lnTo>
                      <a:pt x="1579" y="4346"/>
                    </a:lnTo>
                    <a:lnTo>
                      <a:pt x="1550" y="4369"/>
                    </a:lnTo>
                    <a:lnTo>
                      <a:pt x="1513" y="4413"/>
                    </a:lnTo>
                    <a:lnTo>
                      <a:pt x="1466" y="4475"/>
                    </a:lnTo>
                    <a:lnTo>
                      <a:pt x="1412" y="4559"/>
                    </a:lnTo>
                    <a:lnTo>
                      <a:pt x="1412" y="4516"/>
                    </a:lnTo>
                    <a:lnTo>
                      <a:pt x="1391" y="4491"/>
                    </a:lnTo>
                    <a:lnTo>
                      <a:pt x="1348" y="4481"/>
                    </a:lnTo>
                    <a:lnTo>
                      <a:pt x="1294" y="4489"/>
                    </a:lnTo>
                    <a:lnTo>
                      <a:pt x="1226" y="4507"/>
                    </a:lnTo>
                    <a:lnTo>
                      <a:pt x="1156" y="4541"/>
                    </a:lnTo>
                    <a:lnTo>
                      <a:pt x="1088" y="4588"/>
                    </a:lnTo>
                    <a:lnTo>
                      <a:pt x="1026" y="4646"/>
                    </a:lnTo>
                    <a:lnTo>
                      <a:pt x="1065" y="4584"/>
                    </a:lnTo>
                    <a:lnTo>
                      <a:pt x="1090" y="4545"/>
                    </a:lnTo>
                    <a:lnTo>
                      <a:pt x="1096" y="4522"/>
                    </a:lnTo>
                    <a:lnTo>
                      <a:pt x="1090" y="4522"/>
                    </a:lnTo>
                    <a:lnTo>
                      <a:pt x="1065" y="4539"/>
                    </a:lnTo>
                    <a:lnTo>
                      <a:pt x="1024" y="4576"/>
                    </a:lnTo>
                    <a:lnTo>
                      <a:pt x="968" y="4634"/>
                    </a:lnTo>
                    <a:lnTo>
                      <a:pt x="896" y="4712"/>
                    </a:lnTo>
                    <a:lnTo>
                      <a:pt x="951" y="4648"/>
                    </a:lnTo>
                    <a:lnTo>
                      <a:pt x="984" y="4613"/>
                    </a:lnTo>
                    <a:lnTo>
                      <a:pt x="993" y="4600"/>
                    </a:lnTo>
                    <a:lnTo>
                      <a:pt x="984" y="4611"/>
                    </a:lnTo>
                    <a:lnTo>
                      <a:pt x="954" y="4640"/>
                    </a:lnTo>
                    <a:lnTo>
                      <a:pt x="912" y="4687"/>
                    </a:lnTo>
                    <a:lnTo>
                      <a:pt x="854" y="4747"/>
                    </a:lnTo>
                    <a:lnTo>
                      <a:pt x="786" y="4821"/>
                    </a:lnTo>
                    <a:lnTo>
                      <a:pt x="830" y="4772"/>
                    </a:lnTo>
                    <a:lnTo>
                      <a:pt x="861" y="4749"/>
                    </a:lnTo>
                    <a:lnTo>
                      <a:pt x="877" y="4745"/>
                    </a:lnTo>
                    <a:lnTo>
                      <a:pt x="879" y="4766"/>
                    </a:lnTo>
                    <a:lnTo>
                      <a:pt x="863" y="4807"/>
                    </a:lnTo>
                    <a:lnTo>
                      <a:pt x="836" y="4871"/>
                    </a:lnTo>
                    <a:lnTo>
                      <a:pt x="793" y="4956"/>
                    </a:lnTo>
                    <a:lnTo>
                      <a:pt x="737" y="5063"/>
                    </a:lnTo>
                    <a:lnTo>
                      <a:pt x="815" y="5009"/>
                    </a:lnTo>
                    <a:lnTo>
                      <a:pt x="881" y="4978"/>
                    </a:lnTo>
                    <a:lnTo>
                      <a:pt x="929" y="4964"/>
                    </a:lnTo>
                    <a:lnTo>
                      <a:pt x="964" y="4974"/>
                    </a:lnTo>
                    <a:lnTo>
                      <a:pt x="982" y="4999"/>
                    </a:lnTo>
                    <a:lnTo>
                      <a:pt x="984" y="5047"/>
                    </a:lnTo>
                    <a:lnTo>
                      <a:pt x="970" y="5113"/>
                    </a:lnTo>
                    <a:lnTo>
                      <a:pt x="941" y="5201"/>
                    </a:lnTo>
                    <a:lnTo>
                      <a:pt x="1009" y="5146"/>
                    </a:lnTo>
                    <a:lnTo>
                      <a:pt x="1123" y="5113"/>
                    </a:lnTo>
                    <a:lnTo>
                      <a:pt x="1269" y="5094"/>
                    </a:lnTo>
                    <a:lnTo>
                      <a:pt x="1443" y="5090"/>
                    </a:lnTo>
                    <a:lnTo>
                      <a:pt x="1631" y="5094"/>
                    </a:lnTo>
                    <a:lnTo>
                      <a:pt x="1827" y="5108"/>
                    </a:lnTo>
                    <a:lnTo>
                      <a:pt x="2019" y="5125"/>
                    </a:lnTo>
                    <a:lnTo>
                      <a:pt x="2201" y="5146"/>
                    </a:lnTo>
                    <a:lnTo>
                      <a:pt x="2386" y="5133"/>
                    </a:lnTo>
                    <a:lnTo>
                      <a:pt x="2584" y="5127"/>
                    </a:lnTo>
                    <a:lnTo>
                      <a:pt x="2793" y="5127"/>
                    </a:lnTo>
                    <a:lnTo>
                      <a:pt x="3016" y="5133"/>
                    </a:lnTo>
                    <a:lnTo>
                      <a:pt x="3247" y="5141"/>
                    </a:lnTo>
                    <a:lnTo>
                      <a:pt x="3487" y="5152"/>
                    </a:lnTo>
                    <a:lnTo>
                      <a:pt x="3737" y="5164"/>
                    </a:lnTo>
                    <a:lnTo>
                      <a:pt x="3993" y="5179"/>
                    </a:lnTo>
                    <a:close/>
                    <a:moveTo>
                      <a:pt x="747" y="1193"/>
                    </a:moveTo>
                    <a:lnTo>
                      <a:pt x="745" y="1177"/>
                    </a:lnTo>
                    <a:lnTo>
                      <a:pt x="745" y="1164"/>
                    </a:lnTo>
                    <a:lnTo>
                      <a:pt x="745" y="1150"/>
                    </a:lnTo>
                    <a:lnTo>
                      <a:pt x="745" y="1137"/>
                    </a:lnTo>
                    <a:lnTo>
                      <a:pt x="757" y="1156"/>
                    </a:lnTo>
                    <a:lnTo>
                      <a:pt x="768" y="1173"/>
                    </a:lnTo>
                    <a:lnTo>
                      <a:pt x="774" y="1185"/>
                    </a:lnTo>
                    <a:lnTo>
                      <a:pt x="778" y="1197"/>
                    </a:lnTo>
                    <a:lnTo>
                      <a:pt x="774" y="1201"/>
                    </a:lnTo>
                    <a:lnTo>
                      <a:pt x="770" y="1201"/>
                    </a:lnTo>
                    <a:lnTo>
                      <a:pt x="759" y="1199"/>
                    </a:lnTo>
                    <a:lnTo>
                      <a:pt x="747" y="1193"/>
                    </a:lnTo>
                    <a:close/>
                    <a:moveTo>
                      <a:pt x="1389" y="4605"/>
                    </a:moveTo>
                    <a:lnTo>
                      <a:pt x="1395" y="4592"/>
                    </a:lnTo>
                    <a:lnTo>
                      <a:pt x="1402" y="4580"/>
                    </a:lnTo>
                    <a:lnTo>
                      <a:pt x="1406" y="4569"/>
                    </a:lnTo>
                    <a:lnTo>
                      <a:pt x="1412" y="4561"/>
                    </a:lnTo>
                    <a:lnTo>
                      <a:pt x="1451" y="4503"/>
                    </a:lnTo>
                    <a:lnTo>
                      <a:pt x="1478" y="4466"/>
                    </a:lnTo>
                    <a:lnTo>
                      <a:pt x="1492" y="4446"/>
                    </a:lnTo>
                    <a:lnTo>
                      <a:pt x="1494" y="4446"/>
                    </a:lnTo>
                    <a:lnTo>
                      <a:pt x="1484" y="4462"/>
                    </a:lnTo>
                    <a:lnTo>
                      <a:pt x="1463" y="4495"/>
                    </a:lnTo>
                    <a:lnTo>
                      <a:pt x="1430" y="4541"/>
                    </a:lnTo>
                    <a:lnTo>
                      <a:pt x="1389" y="4605"/>
                    </a:lnTo>
                    <a:close/>
                    <a:moveTo>
                      <a:pt x="3373" y="890"/>
                    </a:moveTo>
                    <a:lnTo>
                      <a:pt x="3373" y="908"/>
                    </a:lnTo>
                    <a:lnTo>
                      <a:pt x="3373" y="929"/>
                    </a:lnTo>
                    <a:lnTo>
                      <a:pt x="3373" y="939"/>
                    </a:lnTo>
                    <a:lnTo>
                      <a:pt x="3373" y="951"/>
                    </a:lnTo>
                    <a:lnTo>
                      <a:pt x="3373" y="962"/>
                    </a:lnTo>
                    <a:lnTo>
                      <a:pt x="3373" y="974"/>
                    </a:lnTo>
                    <a:lnTo>
                      <a:pt x="3367" y="964"/>
                    </a:lnTo>
                    <a:lnTo>
                      <a:pt x="3365" y="954"/>
                    </a:lnTo>
                    <a:lnTo>
                      <a:pt x="3365" y="945"/>
                    </a:lnTo>
                    <a:lnTo>
                      <a:pt x="3365" y="935"/>
                    </a:lnTo>
                    <a:lnTo>
                      <a:pt x="3365" y="923"/>
                    </a:lnTo>
                    <a:lnTo>
                      <a:pt x="3365" y="912"/>
                    </a:lnTo>
                    <a:lnTo>
                      <a:pt x="3367" y="900"/>
                    </a:lnTo>
                    <a:lnTo>
                      <a:pt x="3373" y="890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212" name="Freeform 9"/>
              <p:cNvSpPr>
                <a:spLocks/>
              </p:cNvSpPr>
              <p:nvPr/>
            </p:nvSpPr>
            <p:spPr bwMode="auto">
              <a:xfrm>
                <a:off x="279468" y="5837202"/>
                <a:ext cx="727107" cy="531885"/>
              </a:xfrm>
              <a:custGeom>
                <a:avLst/>
                <a:gdLst>
                  <a:gd name="T0" fmla="*/ 33 w 2378"/>
                  <a:gd name="T1" fmla="*/ 15 h 1966"/>
                  <a:gd name="T2" fmla="*/ 0 w 2378"/>
                  <a:gd name="T3" fmla="*/ 232 h 1966"/>
                  <a:gd name="T4" fmla="*/ 2006 w 2378"/>
                  <a:gd name="T5" fmla="*/ 232 h 1966"/>
                  <a:gd name="T6" fmla="*/ 2006 w 2378"/>
                  <a:gd name="T7" fmla="*/ 1592 h 1966"/>
                  <a:gd name="T8" fmla="*/ 1354 w 2378"/>
                  <a:gd name="T9" fmla="*/ 1592 h 1966"/>
                  <a:gd name="T10" fmla="*/ 1238 w 2378"/>
                  <a:gd name="T11" fmla="*/ 1731 h 1966"/>
                  <a:gd name="T12" fmla="*/ 786 w 2378"/>
                  <a:gd name="T13" fmla="*/ 1784 h 1966"/>
                  <a:gd name="T14" fmla="*/ 679 w 2378"/>
                  <a:gd name="T15" fmla="*/ 1966 h 1966"/>
                  <a:gd name="T16" fmla="*/ 2266 w 2378"/>
                  <a:gd name="T17" fmla="*/ 1966 h 1966"/>
                  <a:gd name="T18" fmla="*/ 2347 w 2378"/>
                  <a:gd name="T19" fmla="*/ 285 h 1966"/>
                  <a:gd name="T20" fmla="*/ 2378 w 2378"/>
                  <a:gd name="T21" fmla="*/ 0 h 1966"/>
                  <a:gd name="T22" fmla="*/ 33 w 2378"/>
                  <a:gd name="T23" fmla="*/ 15 h 1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78" h="1966">
                    <a:moveTo>
                      <a:pt x="33" y="15"/>
                    </a:moveTo>
                    <a:lnTo>
                      <a:pt x="0" y="232"/>
                    </a:lnTo>
                    <a:lnTo>
                      <a:pt x="2006" y="232"/>
                    </a:lnTo>
                    <a:lnTo>
                      <a:pt x="2006" y="1592"/>
                    </a:lnTo>
                    <a:lnTo>
                      <a:pt x="1354" y="1592"/>
                    </a:lnTo>
                    <a:lnTo>
                      <a:pt x="1238" y="1731"/>
                    </a:lnTo>
                    <a:lnTo>
                      <a:pt x="786" y="1784"/>
                    </a:lnTo>
                    <a:lnTo>
                      <a:pt x="679" y="1966"/>
                    </a:lnTo>
                    <a:lnTo>
                      <a:pt x="2266" y="1966"/>
                    </a:lnTo>
                    <a:lnTo>
                      <a:pt x="2347" y="285"/>
                    </a:lnTo>
                    <a:lnTo>
                      <a:pt x="2378" y="0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213" name="Freeform 10"/>
              <p:cNvSpPr>
                <a:spLocks/>
              </p:cNvSpPr>
              <p:nvPr/>
            </p:nvSpPr>
            <p:spPr bwMode="auto">
              <a:xfrm>
                <a:off x="278245" y="5361590"/>
                <a:ext cx="1345974" cy="1007498"/>
              </a:xfrm>
              <a:custGeom>
                <a:avLst/>
                <a:gdLst>
                  <a:gd name="T0" fmla="*/ 13 w 4402"/>
                  <a:gd name="T1" fmla="*/ 1101 h 3725"/>
                  <a:gd name="T2" fmla="*/ 66 w 4402"/>
                  <a:gd name="T3" fmla="*/ 524 h 3725"/>
                  <a:gd name="T4" fmla="*/ 219 w 4402"/>
                  <a:gd name="T5" fmla="*/ 541 h 3725"/>
                  <a:gd name="T6" fmla="*/ 283 w 4402"/>
                  <a:gd name="T7" fmla="*/ 1103 h 3725"/>
                  <a:gd name="T8" fmla="*/ 195 w 4402"/>
                  <a:gd name="T9" fmla="*/ 1799 h 3725"/>
                  <a:gd name="T10" fmla="*/ 519 w 4402"/>
                  <a:gd name="T11" fmla="*/ 1049 h 3725"/>
                  <a:gd name="T12" fmla="*/ 572 w 4402"/>
                  <a:gd name="T13" fmla="*/ 440 h 3725"/>
                  <a:gd name="T14" fmla="*/ 725 w 4402"/>
                  <a:gd name="T15" fmla="*/ 458 h 3725"/>
                  <a:gd name="T16" fmla="*/ 789 w 4402"/>
                  <a:gd name="T17" fmla="*/ 1103 h 3725"/>
                  <a:gd name="T18" fmla="*/ 735 w 4402"/>
                  <a:gd name="T19" fmla="*/ 1817 h 3725"/>
                  <a:gd name="T20" fmla="*/ 1025 w 4402"/>
                  <a:gd name="T21" fmla="*/ 1049 h 3725"/>
                  <a:gd name="T22" fmla="*/ 1078 w 4402"/>
                  <a:gd name="T23" fmla="*/ 440 h 3725"/>
                  <a:gd name="T24" fmla="*/ 1264 w 4402"/>
                  <a:gd name="T25" fmla="*/ 458 h 3725"/>
                  <a:gd name="T26" fmla="*/ 1297 w 4402"/>
                  <a:gd name="T27" fmla="*/ 1103 h 3725"/>
                  <a:gd name="T28" fmla="*/ 1241 w 4402"/>
                  <a:gd name="T29" fmla="*/ 1834 h 3725"/>
                  <a:gd name="T30" fmla="*/ 1493 w 4402"/>
                  <a:gd name="T31" fmla="*/ 1111 h 3725"/>
                  <a:gd name="T32" fmla="*/ 1584 w 4402"/>
                  <a:gd name="T33" fmla="*/ 440 h 3725"/>
                  <a:gd name="T34" fmla="*/ 1739 w 4402"/>
                  <a:gd name="T35" fmla="*/ 458 h 3725"/>
                  <a:gd name="T36" fmla="*/ 1803 w 4402"/>
                  <a:gd name="T37" fmla="*/ 1103 h 3725"/>
                  <a:gd name="T38" fmla="*/ 1729 w 4402"/>
                  <a:gd name="T39" fmla="*/ 1817 h 3725"/>
                  <a:gd name="T40" fmla="*/ 1970 w 4402"/>
                  <a:gd name="T41" fmla="*/ 1569 h 3725"/>
                  <a:gd name="T42" fmla="*/ 2092 w 4402"/>
                  <a:gd name="T43" fmla="*/ 948 h 3725"/>
                  <a:gd name="T44" fmla="*/ 2092 w 4402"/>
                  <a:gd name="T45" fmla="*/ 669 h 3725"/>
                  <a:gd name="T46" fmla="*/ 2373 w 4402"/>
                  <a:gd name="T47" fmla="*/ 2 h 3725"/>
                  <a:gd name="T48" fmla="*/ 2309 w 4402"/>
                  <a:gd name="T49" fmla="*/ 704 h 3725"/>
                  <a:gd name="T50" fmla="*/ 2282 w 4402"/>
                  <a:gd name="T51" fmla="*/ 1200 h 3725"/>
                  <a:gd name="T52" fmla="*/ 2269 w 4402"/>
                  <a:gd name="T53" fmla="*/ 1590 h 3725"/>
                  <a:gd name="T54" fmla="*/ 2596 w 4402"/>
                  <a:gd name="T55" fmla="*/ 1224 h 3725"/>
                  <a:gd name="T56" fmla="*/ 2596 w 4402"/>
                  <a:gd name="T57" fmla="*/ 944 h 3725"/>
                  <a:gd name="T58" fmla="*/ 2819 w 4402"/>
                  <a:gd name="T59" fmla="*/ 217 h 3725"/>
                  <a:gd name="T60" fmla="*/ 2816 w 4402"/>
                  <a:gd name="T61" fmla="*/ 981 h 3725"/>
                  <a:gd name="T62" fmla="*/ 2752 w 4402"/>
                  <a:gd name="T63" fmla="*/ 1400 h 3725"/>
                  <a:gd name="T64" fmla="*/ 3105 w 4402"/>
                  <a:gd name="T65" fmla="*/ 1224 h 3725"/>
                  <a:gd name="T66" fmla="*/ 3105 w 4402"/>
                  <a:gd name="T67" fmla="*/ 944 h 3725"/>
                  <a:gd name="T68" fmla="*/ 3386 w 4402"/>
                  <a:gd name="T69" fmla="*/ 132 h 3725"/>
                  <a:gd name="T70" fmla="*/ 3324 w 4402"/>
                  <a:gd name="T71" fmla="*/ 981 h 3725"/>
                  <a:gd name="T72" fmla="*/ 3258 w 4402"/>
                  <a:gd name="T73" fmla="*/ 1400 h 3725"/>
                  <a:gd name="T74" fmla="*/ 3611 w 4402"/>
                  <a:gd name="T75" fmla="*/ 1224 h 3725"/>
                  <a:gd name="T76" fmla="*/ 3611 w 4402"/>
                  <a:gd name="T77" fmla="*/ 944 h 3725"/>
                  <a:gd name="T78" fmla="*/ 3892 w 4402"/>
                  <a:gd name="T79" fmla="*/ 231 h 3725"/>
                  <a:gd name="T80" fmla="*/ 3830 w 4402"/>
                  <a:gd name="T81" fmla="*/ 981 h 3725"/>
                  <a:gd name="T82" fmla="*/ 3766 w 4402"/>
                  <a:gd name="T83" fmla="*/ 1400 h 3725"/>
                  <a:gd name="T84" fmla="*/ 4117 w 4402"/>
                  <a:gd name="T85" fmla="*/ 1224 h 3725"/>
                  <a:gd name="T86" fmla="*/ 4117 w 4402"/>
                  <a:gd name="T87" fmla="*/ 944 h 3725"/>
                  <a:gd name="T88" fmla="*/ 4402 w 4402"/>
                  <a:gd name="T89" fmla="*/ 287 h 3725"/>
                  <a:gd name="T90" fmla="*/ 4336 w 4402"/>
                  <a:gd name="T91" fmla="*/ 981 h 3725"/>
                  <a:gd name="T92" fmla="*/ 4272 w 4402"/>
                  <a:gd name="T93" fmla="*/ 1956 h 3725"/>
                  <a:gd name="T94" fmla="*/ 2274 w 4402"/>
                  <a:gd name="T95" fmla="*/ 3343 h 3725"/>
                  <a:gd name="T96" fmla="*/ 3452 w 4402"/>
                  <a:gd name="T97" fmla="*/ 3469 h 3725"/>
                  <a:gd name="T98" fmla="*/ 581 w 4402"/>
                  <a:gd name="T99" fmla="*/ 3725 h 3725"/>
                  <a:gd name="T100" fmla="*/ 1301 w 4402"/>
                  <a:gd name="T101" fmla="*/ 3351 h 3725"/>
                  <a:gd name="T102" fmla="*/ 0 w 4402"/>
                  <a:gd name="T103" fmla="*/ 1991 h 3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02" h="3725">
                    <a:moveTo>
                      <a:pt x="36" y="1743"/>
                    </a:moveTo>
                    <a:lnTo>
                      <a:pt x="66" y="1189"/>
                    </a:lnTo>
                    <a:lnTo>
                      <a:pt x="13" y="1101"/>
                    </a:lnTo>
                    <a:lnTo>
                      <a:pt x="13" y="927"/>
                    </a:lnTo>
                    <a:lnTo>
                      <a:pt x="66" y="859"/>
                    </a:lnTo>
                    <a:lnTo>
                      <a:pt x="66" y="524"/>
                    </a:lnTo>
                    <a:lnTo>
                      <a:pt x="13" y="314"/>
                    </a:lnTo>
                    <a:lnTo>
                      <a:pt x="347" y="314"/>
                    </a:lnTo>
                    <a:lnTo>
                      <a:pt x="219" y="541"/>
                    </a:lnTo>
                    <a:lnTo>
                      <a:pt x="219" y="859"/>
                    </a:lnTo>
                    <a:lnTo>
                      <a:pt x="283" y="894"/>
                    </a:lnTo>
                    <a:lnTo>
                      <a:pt x="283" y="1103"/>
                    </a:lnTo>
                    <a:lnTo>
                      <a:pt x="219" y="1138"/>
                    </a:lnTo>
                    <a:lnTo>
                      <a:pt x="219" y="1400"/>
                    </a:lnTo>
                    <a:lnTo>
                      <a:pt x="195" y="1799"/>
                    </a:lnTo>
                    <a:lnTo>
                      <a:pt x="572" y="1799"/>
                    </a:lnTo>
                    <a:lnTo>
                      <a:pt x="572" y="1136"/>
                    </a:lnTo>
                    <a:lnTo>
                      <a:pt x="519" y="1049"/>
                    </a:lnTo>
                    <a:lnTo>
                      <a:pt x="519" y="927"/>
                    </a:lnTo>
                    <a:lnTo>
                      <a:pt x="572" y="859"/>
                    </a:lnTo>
                    <a:lnTo>
                      <a:pt x="572" y="440"/>
                    </a:lnTo>
                    <a:lnTo>
                      <a:pt x="422" y="291"/>
                    </a:lnTo>
                    <a:lnTo>
                      <a:pt x="853" y="291"/>
                    </a:lnTo>
                    <a:lnTo>
                      <a:pt x="725" y="458"/>
                    </a:lnTo>
                    <a:lnTo>
                      <a:pt x="725" y="859"/>
                    </a:lnTo>
                    <a:lnTo>
                      <a:pt x="789" y="894"/>
                    </a:lnTo>
                    <a:lnTo>
                      <a:pt x="789" y="1103"/>
                    </a:lnTo>
                    <a:lnTo>
                      <a:pt x="725" y="1138"/>
                    </a:lnTo>
                    <a:lnTo>
                      <a:pt x="725" y="1400"/>
                    </a:lnTo>
                    <a:lnTo>
                      <a:pt x="735" y="1817"/>
                    </a:lnTo>
                    <a:lnTo>
                      <a:pt x="1078" y="1817"/>
                    </a:lnTo>
                    <a:lnTo>
                      <a:pt x="1078" y="1136"/>
                    </a:lnTo>
                    <a:lnTo>
                      <a:pt x="1025" y="1049"/>
                    </a:lnTo>
                    <a:lnTo>
                      <a:pt x="1025" y="927"/>
                    </a:lnTo>
                    <a:lnTo>
                      <a:pt x="1078" y="859"/>
                    </a:lnTo>
                    <a:lnTo>
                      <a:pt x="1078" y="440"/>
                    </a:lnTo>
                    <a:lnTo>
                      <a:pt x="944" y="231"/>
                    </a:lnTo>
                    <a:lnTo>
                      <a:pt x="1359" y="231"/>
                    </a:lnTo>
                    <a:lnTo>
                      <a:pt x="1264" y="458"/>
                    </a:lnTo>
                    <a:lnTo>
                      <a:pt x="1264" y="859"/>
                    </a:lnTo>
                    <a:lnTo>
                      <a:pt x="1297" y="894"/>
                    </a:lnTo>
                    <a:lnTo>
                      <a:pt x="1297" y="1103"/>
                    </a:lnTo>
                    <a:lnTo>
                      <a:pt x="1231" y="1138"/>
                    </a:lnTo>
                    <a:lnTo>
                      <a:pt x="1231" y="1400"/>
                    </a:lnTo>
                    <a:lnTo>
                      <a:pt x="1241" y="1834"/>
                    </a:lnTo>
                    <a:lnTo>
                      <a:pt x="1584" y="1834"/>
                    </a:lnTo>
                    <a:lnTo>
                      <a:pt x="1584" y="1198"/>
                    </a:lnTo>
                    <a:lnTo>
                      <a:pt x="1493" y="1111"/>
                    </a:lnTo>
                    <a:lnTo>
                      <a:pt x="1493" y="927"/>
                    </a:lnTo>
                    <a:lnTo>
                      <a:pt x="1584" y="859"/>
                    </a:lnTo>
                    <a:lnTo>
                      <a:pt x="1584" y="440"/>
                    </a:lnTo>
                    <a:lnTo>
                      <a:pt x="1489" y="231"/>
                    </a:lnTo>
                    <a:lnTo>
                      <a:pt x="1906" y="283"/>
                    </a:lnTo>
                    <a:lnTo>
                      <a:pt x="1739" y="458"/>
                    </a:lnTo>
                    <a:lnTo>
                      <a:pt x="1739" y="859"/>
                    </a:lnTo>
                    <a:lnTo>
                      <a:pt x="1803" y="894"/>
                    </a:lnTo>
                    <a:lnTo>
                      <a:pt x="1803" y="1103"/>
                    </a:lnTo>
                    <a:lnTo>
                      <a:pt x="1739" y="1138"/>
                    </a:lnTo>
                    <a:lnTo>
                      <a:pt x="1739" y="1400"/>
                    </a:lnTo>
                    <a:lnTo>
                      <a:pt x="1729" y="1817"/>
                    </a:lnTo>
                    <a:lnTo>
                      <a:pt x="2009" y="1817"/>
                    </a:lnTo>
                    <a:lnTo>
                      <a:pt x="2069" y="1600"/>
                    </a:lnTo>
                    <a:lnTo>
                      <a:pt x="1970" y="1569"/>
                    </a:lnTo>
                    <a:lnTo>
                      <a:pt x="1970" y="1251"/>
                    </a:lnTo>
                    <a:lnTo>
                      <a:pt x="2053" y="1206"/>
                    </a:lnTo>
                    <a:lnTo>
                      <a:pt x="2092" y="948"/>
                    </a:lnTo>
                    <a:lnTo>
                      <a:pt x="2040" y="861"/>
                    </a:lnTo>
                    <a:lnTo>
                      <a:pt x="2040" y="739"/>
                    </a:lnTo>
                    <a:lnTo>
                      <a:pt x="2092" y="669"/>
                    </a:lnTo>
                    <a:lnTo>
                      <a:pt x="2092" y="250"/>
                    </a:lnTo>
                    <a:lnTo>
                      <a:pt x="1970" y="0"/>
                    </a:lnTo>
                    <a:lnTo>
                      <a:pt x="2373" y="2"/>
                    </a:lnTo>
                    <a:lnTo>
                      <a:pt x="2245" y="268"/>
                    </a:lnTo>
                    <a:lnTo>
                      <a:pt x="2245" y="669"/>
                    </a:lnTo>
                    <a:lnTo>
                      <a:pt x="2309" y="704"/>
                    </a:lnTo>
                    <a:lnTo>
                      <a:pt x="2309" y="913"/>
                    </a:lnTo>
                    <a:lnTo>
                      <a:pt x="2245" y="948"/>
                    </a:lnTo>
                    <a:lnTo>
                      <a:pt x="2282" y="1200"/>
                    </a:lnTo>
                    <a:lnTo>
                      <a:pt x="2393" y="1233"/>
                    </a:lnTo>
                    <a:lnTo>
                      <a:pt x="2375" y="1528"/>
                    </a:lnTo>
                    <a:lnTo>
                      <a:pt x="2269" y="1590"/>
                    </a:lnTo>
                    <a:lnTo>
                      <a:pt x="2296" y="1817"/>
                    </a:lnTo>
                    <a:lnTo>
                      <a:pt x="2583" y="1817"/>
                    </a:lnTo>
                    <a:lnTo>
                      <a:pt x="2596" y="1224"/>
                    </a:lnTo>
                    <a:lnTo>
                      <a:pt x="2546" y="1136"/>
                    </a:lnTo>
                    <a:lnTo>
                      <a:pt x="2546" y="1014"/>
                    </a:lnTo>
                    <a:lnTo>
                      <a:pt x="2596" y="944"/>
                    </a:lnTo>
                    <a:lnTo>
                      <a:pt x="2596" y="440"/>
                    </a:lnTo>
                    <a:lnTo>
                      <a:pt x="2453" y="235"/>
                    </a:lnTo>
                    <a:lnTo>
                      <a:pt x="2819" y="217"/>
                    </a:lnTo>
                    <a:lnTo>
                      <a:pt x="2752" y="458"/>
                    </a:lnTo>
                    <a:lnTo>
                      <a:pt x="2752" y="946"/>
                    </a:lnTo>
                    <a:lnTo>
                      <a:pt x="2816" y="981"/>
                    </a:lnTo>
                    <a:lnTo>
                      <a:pt x="2816" y="1189"/>
                    </a:lnTo>
                    <a:lnTo>
                      <a:pt x="2752" y="1224"/>
                    </a:lnTo>
                    <a:lnTo>
                      <a:pt x="2752" y="1400"/>
                    </a:lnTo>
                    <a:lnTo>
                      <a:pt x="2767" y="1817"/>
                    </a:lnTo>
                    <a:lnTo>
                      <a:pt x="3105" y="1817"/>
                    </a:lnTo>
                    <a:lnTo>
                      <a:pt x="3105" y="1224"/>
                    </a:lnTo>
                    <a:lnTo>
                      <a:pt x="3052" y="1136"/>
                    </a:lnTo>
                    <a:lnTo>
                      <a:pt x="3052" y="1014"/>
                    </a:lnTo>
                    <a:lnTo>
                      <a:pt x="3105" y="944"/>
                    </a:lnTo>
                    <a:lnTo>
                      <a:pt x="3105" y="339"/>
                    </a:lnTo>
                    <a:lnTo>
                      <a:pt x="2984" y="132"/>
                    </a:lnTo>
                    <a:lnTo>
                      <a:pt x="3386" y="132"/>
                    </a:lnTo>
                    <a:lnTo>
                      <a:pt x="3258" y="357"/>
                    </a:lnTo>
                    <a:lnTo>
                      <a:pt x="3258" y="946"/>
                    </a:lnTo>
                    <a:lnTo>
                      <a:pt x="3324" y="981"/>
                    </a:lnTo>
                    <a:lnTo>
                      <a:pt x="3324" y="1189"/>
                    </a:lnTo>
                    <a:lnTo>
                      <a:pt x="3258" y="1224"/>
                    </a:lnTo>
                    <a:lnTo>
                      <a:pt x="3258" y="1400"/>
                    </a:lnTo>
                    <a:lnTo>
                      <a:pt x="3281" y="1811"/>
                    </a:lnTo>
                    <a:lnTo>
                      <a:pt x="3611" y="1815"/>
                    </a:lnTo>
                    <a:lnTo>
                      <a:pt x="3611" y="1224"/>
                    </a:lnTo>
                    <a:lnTo>
                      <a:pt x="3558" y="1136"/>
                    </a:lnTo>
                    <a:lnTo>
                      <a:pt x="3558" y="1014"/>
                    </a:lnTo>
                    <a:lnTo>
                      <a:pt x="3611" y="944"/>
                    </a:lnTo>
                    <a:lnTo>
                      <a:pt x="3611" y="440"/>
                    </a:lnTo>
                    <a:lnTo>
                      <a:pt x="3471" y="196"/>
                    </a:lnTo>
                    <a:lnTo>
                      <a:pt x="3892" y="231"/>
                    </a:lnTo>
                    <a:lnTo>
                      <a:pt x="3766" y="458"/>
                    </a:lnTo>
                    <a:lnTo>
                      <a:pt x="3766" y="946"/>
                    </a:lnTo>
                    <a:lnTo>
                      <a:pt x="3830" y="981"/>
                    </a:lnTo>
                    <a:lnTo>
                      <a:pt x="3830" y="1189"/>
                    </a:lnTo>
                    <a:lnTo>
                      <a:pt x="3766" y="1224"/>
                    </a:lnTo>
                    <a:lnTo>
                      <a:pt x="3766" y="1400"/>
                    </a:lnTo>
                    <a:lnTo>
                      <a:pt x="3750" y="1807"/>
                    </a:lnTo>
                    <a:lnTo>
                      <a:pt x="4117" y="1807"/>
                    </a:lnTo>
                    <a:lnTo>
                      <a:pt x="4117" y="1224"/>
                    </a:lnTo>
                    <a:lnTo>
                      <a:pt x="4066" y="1136"/>
                    </a:lnTo>
                    <a:lnTo>
                      <a:pt x="4066" y="1014"/>
                    </a:lnTo>
                    <a:lnTo>
                      <a:pt x="4117" y="944"/>
                    </a:lnTo>
                    <a:lnTo>
                      <a:pt x="4119" y="496"/>
                    </a:lnTo>
                    <a:lnTo>
                      <a:pt x="3997" y="304"/>
                    </a:lnTo>
                    <a:lnTo>
                      <a:pt x="4402" y="287"/>
                    </a:lnTo>
                    <a:lnTo>
                      <a:pt x="4274" y="514"/>
                    </a:lnTo>
                    <a:lnTo>
                      <a:pt x="4272" y="946"/>
                    </a:lnTo>
                    <a:lnTo>
                      <a:pt x="4336" y="981"/>
                    </a:lnTo>
                    <a:lnTo>
                      <a:pt x="4336" y="1189"/>
                    </a:lnTo>
                    <a:lnTo>
                      <a:pt x="4272" y="1224"/>
                    </a:lnTo>
                    <a:lnTo>
                      <a:pt x="4272" y="1956"/>
                    </a:lnTo>
                    <a:lnTo>
                      <a:pt x="2286" y="1956"/>
                    </a:lnTo>
                    <a:lnTo>
                      <a:pt x="2286" y="2478"/>
                    </a:lnTo>
                    <a:lnTo>
                      <a:pt x="2274" y="3343"/>
                    </a:lnTo>
                    <a:lnTo>
                      <a:pt x="2955" y="3343"/>
                    </a:lnTo>
                    <a:lnTo>
                      <a:pt x="3083" y="3469"/>
                    </a:lnTo>
                    <a:lnTo>
                      <a:pt x="3452" y="3469"/>
                    </a:lnTo>
                    <a:lnTo>
                      <a:pt x="3649" y="3723"/>
                    </a:lnTo>
                    <a:lnTo>
                      <a:pt x="2269" y="3725"/>
                    </a:lnTo>
                    <a:lnTo>
                      <a:pt x="581" y="3725"/>
                    </a:lnTo>
                    <a:lnTo>
                      <a:pt x="845" y="3442"/>
                    </a:lnTo>
                    <a:lnTo>
                      <a:pt x="1217" y="3430"/>
                    </a:lnTo>
                    <a:lnTo>
                      <a:pt x="1301" y="3351"/>
                    </a:lnTo>
                    <a:lnTo>
                      <a:pt x="1989" y="3320"/>
                    </a:lnTo>
                    <a:lnTo>
                      <a:pt x="1989" y="1991"/>
                    </a:lnTo>
                    <a:lnTo>
                      <a:pt x="0" y="1991"/>
                    </a:lnTo>
                    <a:lnTo>
                      <a:pt x="36" y="1743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251" name="Freeform 48"/>
              <p:cNvSpPr>
                <a:spLocks/>
              </p:cNvSpPr>
              <p:nvPr/>
            </p:nvSpPr>
            <p:spPr bwMode="auto">
              <a:xfrm>
                <a:off x="688581" y="6270069"/>
                <a:ext cx="196300" cy="14068"/>
              </a:xfrm>
              <a:custGeom>
                <a:avLst/>
                <a:gdLst>
                  <a:gd name="T0" fmla="*/ 642 w 642"/>
                  <a:gd name="T1" fmla="*/ 53 h 53"/>
                  <a:gd name="T2" fmla="*/ 642 w 642"/>
                  <a:gd name="T3" fmla="*/ 0 h 53"/>
                  <a:gd name="T4" fmla="*/ 15 w 642"/>
                  <a:gd name="T5" fmla="*/ 0 h 53"/>
                  <a:gd name="T6" fmla="*/ 0 w 642"/>
                  <a:gd name="T7" fmla="*/ 53 h 53"/>
                  <a:gd name="T8" fmla="*/ 642 w 642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53">
                    <a:moveTo>
                      <a:pt x="642" y="53"/>
                    </a:moveTo>
                    <a:lnTo>
                      <a:pt x="642" y="0"/>
                    </a:lnTo>
                    <a:lnTo>
                      <a:pt x="15" y="0"/>
                    </a:lnTo>
                    <a:lnTo>
                      <a:pt x="0" y="53"/>
                    </a:lnTo>
                    <a:lnTo>
                      <a:pt x="642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252" name="Freeform 49"/>
              <p:cNvSpPr>
                <a:spLocks/>
              </p:cNvSpPr>
              <p:nvPr/>
            </p:nvSpPr>
            <p:spPr bwMode="auto">
              <a:xfrm>
                <a:off x="665954" y="6284137"/>
                <a:ext cx="218927" cy="14068"/>
              </a:xfrm>
              <a:custGeom>
                <a:avLst/>
                <a:gdLst>
                  <a:gd name="T0" fmla="*/ 716 w 716"/>
                  <a:gd name="T1" fmla="*/ 52 h 52"/>
                  <a:gd name="T2" fmla="*/ 716 w 716"/>
                  <a:gd name="T3" fmla="*/ 0 h 52"/>
                  <a:gd name="T4" fmla="*/ 74 w 716"/>
                  <a:gd name="T5" fmla="*/ 0 h 52"/>
                  <a:gd name="T6" fmla="*/ 0 w 716"/>
                  <a:gd name="T7" fmla="*/ 52 h 52"/>
                  <a:gd name="T8" fmla="*/ 716 w 716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6" h="52">
                    <a:moveTo>
                      <a:pt x="716" y="52"/>
                    </a:moveTo>
                    <a:lnTo>
                      <a:pt x="716" y="0"/>
                    </a:lnTo>
                    <a:lnTo>
                      <a:pt x="74" y="0"/>
                    </a:lnTo>
                    <a:lnTo>
                      <a:pt x="0" y="52"/>
                    </a:lnTo>
                    <a:lnTo>
                      <a:pt x="716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253" name="Freeform 50"/>
              <p:cNvSpPr>
                <a:spLocks/>
              </p:cNvSpPr>
              <p:nvPr/>
            </p:nvSpPr>
            <p:spPr bwMode="auto">
              <a:xfrm>
                <a:off x="533253" y="6316061"/>
                <a:ext cx="351629" cy="14068"/>
              </a:xfrm>
              <a:custGeom>
                <a:avLst/>
                <a:gdLst>
                  <a:gd name="T0" fmla="*/ 1151 w 1151"/>
                  <a:gd name="T1" fmla="*/ 52 h 52"/>
                  <a:gd name="T2" fmla="*/ 1151 w 1151"/>
                  <a:gd name="T3" fmla="*/ 0 h 52"/>
                  <a:gd name="T4" fmla="*/ 49 w 1151"/>
                  <a:gd name="T5" fmla="*/ 0 h 52"/>
                  <a:gd name="T6" fmla="*/ 0 w 1151"/>
                  <a:gd name="T7" fmla="*/ 52 h 52"/>
                  <a:gd name="T8" fmla="*/ 1151 w 1151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1" h="52">
                    <a:moveTo>
                      <a:pt x="1151" y="52"/>
                    </a:moveTo>
                    <a:lnTo>
                      <a:pt x="1151" y="0"/>
                    </a:lnTo>
                    <a:lnTo>
                      <a:pt x="49" y="0"/>
                    </a:lnTo>
                    <a:lnTo>
                      <a:pt x="0" y="52"/>
                    </a:lnTo>
                    <a:lnTo>
                      <a:pt x="1151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254" name="Freeform 51"/>
              <p:cNvSpPr>
                <a:spLocks/>
              </p:cNvSpPr>
              <p:nvPr/>
            </p:nvSpPr>
            <p:spPr bwMode="auto">
              <a:xfrm>
                <a:off x="505122" y="6330129"/>
                <a:ext cx="379759" cy="24890"/>
              </a:xfrm>
              <a:custGeom>
                <a:avLst/>
                <a:gdLst>
                  <a:gd name="T0" fmla="*/ 1242 w 1242"/>
                  <a:gd name="T1" fmla="*/ 91 h 91"/>
                  <a:gd name="T2" fmla="*/ 1242 w 1242"/>
                  <a:gd name="T3" fmla="*/ 0 h 91"/>
                  <a:gd name="T4" fmla="*/ 91 w 1242"/>
                  <a:gd name="T5" fmla="*/ 0 h 91"/>
                  <a:gd name="T6" fmla="*/ 0 w 1242"/>
                  <a:gd name="T7" fmla="*/ 91 h 91"/>
                  <a:gd name="T8" fmla="*/ 1242 w 1242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2" h="91">
                    <a:moveTo>
                      <a:pt x="1242" y="91"/>
                    </a:moveTo>
                    <a:lnTo>
                      <a:pt x="1242" y="0"/>
                    </a:lnTo>
                    <a:lnTo>
                      <a:pt x="91" y="0"/>
                    </a:lnTo>
                    <a:lnTo>
                      <a:pt x="0" y="91"/>
                    </a:lnTo>
                    <a:lnTo>
                      <a:pt x="1242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255" name="Freeform 52"/>
              <p:cNvSpPr>
                <a:spLocks/>
              </p:cNvSpPr>
              <p:nvPr/>
            </p:nvSpPr>
            <p:spPr bwMode="auto">
              <a:xfrm>
                <a:off x="854305" y="6270069"/>
                <a:ext cx="314937" cy="14068"/>
              </a:xfrm>
              <a:custGeom>
                <a:avLst/>
                <a:gdLst>
                  <a:gd name="T0" fmla="*/ 0 w 1029"/>
                  <a:gd name="T1" fmla="*/ 53 h 53"/>
                  <a:gd name="T2" fmla="*/ 0 w 1029"/>
                  <a:gd name="T3" fmla="*/ 0 h 53"/>
                  <a:gd name="T4" fmla="*/ 1014 w 1029"/>
                  <a:gd name="T5" fmla="*/ 0 h 53"/>
                  <a:gd name="T6" fmla="*/ 1029 w 1029"/>
                  <a:gd name="T7" fmla="*/ 53 h 53"/>
                  <a:gd name="T8" fmla="*/ 0 w 1029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9" h="53">
                    <a:moveTo>
                      <a:pt x="0" y="53"/>
                    </a:moveTo>
                    <a:lnTo>
                      <a:pt x="0" y="0"/>
                    </a:lnTo>
                    <a:lnTo>
                      <a:pt x="1014" y="0"/>
                    </a:lnTo>
                    <a:lnTo>
                      <a:pt x="1029" y="5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256" name="Freeform 53"/>
              <p:cNvSpPr>
                <a:spLocks/>
              </p:cNvSpPr>
              <p:nvPr/>
            </p:nvSpPr>
            <p:spPr bwMode="auto">
              <a:xfrm>
                <a:off x="854305" y="6284137"/>
                <a:ext cx="338175" cy="14068"/>
              </a:xfrm>
              <a:custGeom>
                <a:avLst/>
                <a:gdLst>
                  <a:gd name="T0" fmla="*/ 0 w 1105"/>
                  <a:gd name="T1" fmla="*/ 52 h 52"/>
                  <a:gd name="T2" fmla="*/ 0 w 1105"/>
                  <a:gd name="T3" fmla="*/ 0 h 52"/>
                  <a:gd name="T4" fmla="*/ 1029 w 1105"/>
                  <a:gd name="T5" fmla="*/ 0 h 52"/>
                  <a:gd name="T6" fmla="*/ 1105 w 1105"/>
                  <a:gd name="T7" fmla="*/ 52 h 52"/>
                  <a:gd name="T8" fmla="*/ 0 w 1105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5" h="52">
                    <a:moveTo>
                      <a:pt x="0" y="52"/>
                    </a:moveTo>
                    <a:lnTo>
                      <a:pt x="0" y="0"/>
                    </a:lnTo>
                    <a:lnTo>
                      <a:pt x="1029" y="0"/>
                    </a:lnTo>
                    <a:lnTo>
                      <a:pt x="1105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257" name="Freeform 54"/>
              <p:cNvSpPr>
                <a:spLocks/>
              </p:cNvSpPr>
              <p:nvPr/>
            </p:nvSpPr>
            <p:spPr bwMode="auto">
              <a:xfrm>
                <a:off x="853694" y="6316061"/>
                <a:ext cx="470877" cy="14068"/>
              </a:xfrm>
              <a:custGeom>
                <a:avLst/>
                <a:gdLst>
                  <a:gd name="T0" fmla="*/ 0 w 1540"/>
                  <a:gd name="T1" fmla="*/ 52 h 52"/>
                  <a:gd name="T2" fmla="*/ 0 w 1540"/>
                  <a:gd name="T3" fmla="*/ 0 h 52"/>
                  <a:gd name="T4" fmla="*/ 1491 w 1540"/>
                  <a:gd name="T5" fmla="*/ 0 h 52"/>
                  <a:gd name="T6" fmla="*/ 1540 w 1540"/>
                  <a:gd name="T7" fmla="*/ 52 h 52"/>
                  <a:gd name="T8" fmla="*/ 0 w 1540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0" h="52">
                    <a:moveTo>
                      <a:pt x="0" y="52"/>
                    </a:moveTo>
                    <a:lnTo>
                      <a:pt x="0" y="0"/>
                    </a:lnTo>
                    <a:lnTo>
                      <a:pt x="1491" y="0"/>
                    </a:lnTo>
                    <a:lnTo>
                      <a:pt x="1540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258" name="Freeform 55"/>
              <p:cNvSpPr>
                <a:spLocks/>
              </p:cNvSpPr>
              <p:nvPr/>
            </p:nvSpPr>
            <p:spPr bwMode="auto">
              <a:xfrm>
                <a:off x="853694" y="6330129"/>
                <a:ext cx="499007" cy="24890"/>
              </a:xfrm>
              <a:custGeom>
                <a:avLst/>
                <a:gdLst>
                  <a:gd name="T0" fmla="*/ 0 w 1631"/>
                  <a:gd name="T1" fmla="*/ 91 h 91"/>
                  <a:gd name="T2" fmla="*/ 0 w 1631"/>
                  <a:gd name="T3" fmla="*/ 0 h 91"/>
                  <a:gd name="T4" fmla="*/ 1540 w 1631"/>
                  <a:gd name="T5" fmla="*/ 0 h 91"/>
                  <a:gd name="T6" fmla="*/ 1631 w 1631"/>
                  <a:gd name="T7" fmla="*/ 91 h 91"/>
                  <a:gd name="T8" fmla="*/ 0 w 1631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1" h="91">
                    <a:moveTo>
                      <a:pt x="0" y="91"/>
                    </a:moveTo>
                    <a:lnTo>
                      <a:pt x="0" y="0"/>
                    </a:lnTo>
                    <a:lnTo>
                      <a:pt x="1540" y="0"/>
                    </a:lnTo>
                    <a:lnTo>
                      <a:pt x="1631" y="91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259" name="Rectangle 56"/>
              <p:cNvSpPr>
                <a:spLocks noChangeArrowheads="1"/>
              </p:cNvSpPr>
              <p:nvPr/>
            </p:nvSpPr>
            <p:spPr bwMode="auto">
              <a:xfrm>
                <a:off x="944811" y="5916201"/>
                <a:ext cx="27519" cy="33384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260" name="Rectangle 57"/>
              <p:cNvSpPr>
                <a:spLocks noChangeArrowheads="1"/>
              </p:cNvSpPr>
              <p:nvPr/>
            </p:nvSpPr>
            <p:spPr bwMode="auto">
              <a:xfrm>
                <a:off x="912400" y="5916201"/>
                <a:ext cx="36080" cy="333848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261" name="Rectangle 58"/>
              <p:cNvSpPr>
                <a:spLocks noChangeArrowheads="1"/>
              </p:cNvSpPr>
              <p:nvPr/>
            </p:nvSpPr>
            <p:spPr bwMode="auto">
              <a:xfrm>
                <a:off x="896501" y="5916201"/>
                <a:ext cx="17734" cy="333848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</p:grpSp>
        <p:grpSp>
          <p:nvGrpSpPr>
            <p:cNvPr id="177" name="קבוצה 176"/>
            <p:cNvGrpSpPr/>
            <p:nvPr/>
          </p:nvGrpSpPr>
          <p:grpSpPr>
            <a:xfrm>
              <a:off x="1836068" y="4941168"/>
              <a:ext cx="1799728" cy="1580505"/>
              <a:chOff x="1836068" y="4941168"/>
              <a:chExt cx="1799728" cy="1580505"/>
            </a:xfrm>
          </p:grpSpPr>
          <p:sp>
            <p:nvSpPr>
              <p:cNvPr id="1379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1836068" y="4941168"/>
                <a:ext cx="1799728" cy="1580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80" name="Rectangle 5"/>
              <p:cNvSpPr>
                <a:spLocks noChangeArrowheads="1"/>
              </p:cNvSpPr>
              <p:nvPr/>
            </p:nvSpPr>
            <p:spPr bwMode="auto">
              <a:xfrm>
                <a:off x="1843406" y="4947120"/>
                <a:ext cx="1779548" cy="157401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81" name="Freeform 6"/>
              <p:cNvSpPr>
                <a:spLocks/>
              </p:cNvSpPr>
              <p:nvPr/>
            </p:nvSpPr>
            <p:spPr bwMode="auto">
              <a:xfrm>
                <a:off x="1898444" y="4987160"/>
                <a:ext cx="1666415" cy="1496096"/>
              </a:xfrm>
              <a:custGeom>
                <a:avLst/>
                <a:gdLst>
                  <a:gd name="T0" fmla="*/ 81 w 5449"/>
                  <a:gd name="T1" fmla="*/ 0 h 5529"/>
                  <a:gd name="T2" fmla="*/ 2944 w 5449"/>
                  <a:gd name="T3" fmla="*/ 27 h 5529"/>
                  <a:gd name="T4" fmla="*/ 3054 w 5449"/>
                  <a:gd name="T5" fmla="*/ 0 h 5529"/>
                  <a:gd name="T6" fmla="*/ 5422 w 5449"/>
                  <a:gd name="T7" fmla="*/ 54 h 5529"/>
                  <a:gd name="T8" fmla="*/ 5449 w 5449"/>
                  <a:gd name="T9" fmla="*/ 5529 h 5529"/>
                  <a:gd name="T10" fmla="*/ 2147 w 5449"/>
                  <a:gd name="T11" fmla="*/ 5502 h 5529"/>
                  <a:gd name="T12" fmla="*/ 2090 w 5449"/>
                  <a:gd name="T13" fmla="*/ 5392 h 5529"/>
                  <a:gd name="T14" fmla="*/ 27 w 5449"/>
                  <a:gd name="T15" fmla="*/ 5529 h 5529"/>
                  <a:gd name="T16" fmla="*/ 81 w 5449"/>
                  <a:gd name="T17" fmla="*/ 3383 h 5529"/>
                  <a:gd name="T18" fmla="*/ 0 w 5449"/>
                  <a:gd name="T19" fmla="*/ 3466 h 5529"/>
                  <a:gd name="T20" fmla="*/ 81 w 5449"/>
                  <a:gd name="T21" fmla="*/ 0 h 5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49" h="5529">
                    <a:moveTo>
                      <a:pt x="81" y="0"/>
                    </a:moveTo>
                    <a:lnTo>
                      <a:pt x="2944" y="27"/>
                    </a:lnTo>
                    <a:lnTo>
                      <a:pt x="3054" y="0"/>
                    </a:lnTo>
                    <a:lnTo>
                      <a:pt x="5422" y="54"/>
                    </a:lnTo>
                    <a:lnTo>
                      <a:pt x="5449" y="5529"/>
                    </a:lnTo>
                    <a:lnTo>
                      <a:pt x="2147" y="5502"/>
                    </a:lnTo>
                    <a:lnTo>
                      <a:pt x="2090" y="5392"/>
                    </a:lnTo>
                    <a:lnTo>
                      <a:pt x="27" y="5529"/>
                    </a:lnTo>
                    <a:lnTo>
                      <a:pt x="81" y="3383"/>
                    </a:lnTo>
                    <a:lnTo>
                      <a:pt x="0" y="3466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82" name="Freeform 7"/>
              <p:cNvSpPr>
                <a:spLocks/>
              </p:cNvSpPr>
              <p:nvPr/>
            </p:nvSpPr>
            <p:spPr bwMode="auto">
              <a:xfrm rot="5400000">
                <a:off x="2232950" y="5177621"/>
                <a:ext cx="2446" cy="3247"/>
              </a:xfrm>
              <a:custGeom>
                <a:avLst/>
                <a:gdLst>
                  <a:gd name="T0" fmla="*/ 8 w 8"/>
                  <a:gd name="T1" fmla="*/ 12 h 12"/>
                  <a:gd name="T2" fmla="*/ 4 w 8"/>
                  <a:gd name="T3" fmla="*/ 6 h 12"/>
                  <a:gd name="T4" fmla="*/ 0 w 8"/>
                  <a:gd name="T5" fmla="*/ 0 h 12"/>
                  <a:gd name="T6" fmla="*/ 2 w 8"/>
                  <a:gd name="T7" fmla="*/ 4 h 12"/>
                  <a:gd name="T8" fmla="*/ 8 w 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2">
                    <a:moveTo>
                      <a:pt x="8" y="12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8" y="12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83" name="Freeform 8"/>
              <p:cNvSpPr>
                <a:spLocks noEditPoints="1"/>
              </p:cNvSpPr>
              <p:nvPr/>
            </p:nvSpPr>
            <p:spPr bwMode="auto">
              <a:xfrm>
                <a:off x="1999958" y="5032070"/>
                <a:ext cx="1551447" cy="1409523"/>
              </a:xfrm>
              <a:custGeom>
                <a:avLst/>
                <a:gdLst>
                  <a:gd name="T0" fmla="*/ 4259 w 5076"/>
                  <a:gd name="T1" fmla="*/ 4634 h 5210"/>
                  <a:gd name="T2" fmla="*/ 3466 w 5076"/>
                  <a:gd name="T3" fmla="*/ 4489 h 5210"/>
                  <a:gd name="T4" fmla="*/ 2834 w 5076"/>
                  <a:gd name="T5" fmla="*/ 3618 h 5210"/>
                  <a:gd name="T6" fmla="*/ 4967 w 5076"/>
                  <a:gd name="T7" fmla="*/ 3186 h 5210"/>
                  <a:gd name="T8" fmla="*/ 4833 w 5076"/>
                  <a:gd name="T9" fmla="*/ 2042 h 5210"/>
                  <a:gd name="T10" fmla="*/ 4827 w 5076"/>
                  <a:gd name="T11" fmla="*/ 1614 h 5210"/>
                  <a:gd name="T12" fmla="*/ 4787 w 5076"/>
                  <a:gd name="T13" fmla="*/ 1222 h 5210"/>
                  <a:gd name="T14" fmla="*/ 4771 w 5076"/>
                  <a:gd name="T15" fmla="*/ 1104 h 5210"/>
                  <a:gd name="T16" fmla="*/ 4802 w 5076"/>
                  <a:gd name="T17" fmla="*/ 795 h 5210"/>
                  <a:gd name="T18" fmla="*/ 4707 w 5076"/>
                  <a:gd name="T19" fmla="*/ 470 h 5210"/>
                  <a:gd name="T20" fmla="*/ 4432 w 5076"/>
                  <a:gd name="T21" fmla="*/ 609 h 5210"/>
                  <a:gd name="T22" fmla="*/ 4428 w 5076"/>
                  <a:gd name="T23" fmla="*/ 900 h 5210"/>
                  <a:gd name="T24" fmla="*/ 4348 w 5076"/>
                  <a:gd name="T25" fmla="*/ 982 h 5210"/>
                  <a:gd name="T26" fmla="*/ 4395 w 5076"/>
                  <a:gd name="T27" fmla="*/ 714 h 5210"/>
                  <a:gd name="T28" fmla="*/ 4211 w 5076"/>
                  <a:gd name="T29" fmla="*/ 574 h 5210"/>
                  <a:gd name="T30" fmla="*/ 4205 w 5076"/>
                  <a:gd name="T31" fmla="*/ 351 h 5210"/>
                  <a:gd name="T32" fmla="*/ 3959 w 5076"/>
                  <a:gd name="T33" fmla="*/ 764 h 5210"/>
                  <a:gd name="T34" fmla="*/ 3770 w 5076"/>
                  <a:gd name="T35" fmla="*/ 1049 h 5210"/>
                  <a:gd name="T36" fmla="*/ 3716 w 5076"/>
                  <a:gd name="T37" fmla="*/ 731 h 5210"/>
                  <a:gd name="T38" fmla="*/ 3844 w 5076"/>
                  <a:gd name="T39" fmla="*/ 348 h 5210"/>
                  <a:gd name="T40" fmla="*/ 3522 w 5076"/>
                  <a:gd name="T41" fmla="*/ 388 h 5210"/>
                  <a:gd name="T42" fmla="*/ 3371 w 5076"/>
                  <a:gd name="T43" fmla="*/ 842 h 5210"/>
                  <a:gd name="T44" fmla="*/ 3183 w 5076"/>
                  <a:gd name="T45" fmla="*/ 832 h 5210"/>
                  <a:gd name="T46" fmla="*/ 3043 w 5076"/>
                  <a:gd name="T47" fmla="*/ 497 h 5210"/>
                  <a:gd name="T48" fmla="*/ 2966 w 5076"/>
                  <a:gd name="T49" fmla="*/ 336 h 5210"/>
                  <a:gd name="T50" fmla="*/ 2818 w 5076"/>
                  <a:gd name="T51" fmla="*/ 856 h 5210"/>
                  <a:gd name="T52" fmla="*/ 2750 w 5076"/>
                  <a:gd name="T53" fmla="*/ 683 h 5210"/>
                  <a:gd name="T54" fmla="*/ 2725 w 5076"/>
                  <a:gd name="T55" fmla="*/ 266 h 5210"/>
                  <a:gd name="T56" fmla="*/ 2477 w 5076"/>
                  <a:gd name="T57" fmla="*/ 266 h 5210"/>
                  <a:gd name="T58" fmla="*/ 2374 w 5076"/>
                  <a:gd name="T59" fmla="*/ 545 h 5210"/>
                  <a:gd name="T60" fmla="*/ 2318 w 5076"/>
                  <a:gd name="T61" fmla="*/ 782 h 5210"/>
                  <a:gd name="T62" fmla="*/ 2265 w 5076"/>
                  <a:gd name="T63" fmla="*/ 770 h 5210"/>
                  <a:gd name="T64" fmla="*/ 2291 w 5076"/>
                  <a:gd name="T65" fmla="*/ 462 h 5210"/>
                  <a:gd name="T66" fmla="*/ 1928 w 5076"/>
                  <a:gd name="T67" fmla="*/ 786 h 5210"/>
                  <a:gd name="T68" fmla="*/ 1856 w 5076"/>
                  <a:gd name="T69" fmla="*/ 1042 h 5210"/>
                  <a:gd name="T70" fmla="*/ 1720 w 5076"/>
                  <a:gd name="T71" fmla="*/ 1080 h 5210"/>
                  <a:gd name="T72" fmla="*/ 1688 w 5076"/>
                  <a:gd name="T73" fmla="*/ 617 h 5210"/>
                  <a:gd name="T74" fmla="*/ 1705 w 5076"/>
                  <a:gd name="T75" fmla="*/ 340 h 5210"/>
                  <a:gd name="T76" fmla="*/ 1402 w 5076"/>
                  <a:gd name="T77" fmla="*/ 774 h 5210"/>
                  <a:gd name="T78" fmla="*/ 1288 w 5076"/>
                  <a:gd name="T79" fmla="*/ 1046 h 5210"/>
                  <a:gd name="T80" fmla="*/ 1212 w 5076"/>
                  <a:gd name="T81" fmla="*/ 937 h 5210"/>
                  <a:gd name="T82" fmla="*/ 1084 w 5076"/>
                  <a:gd name="T83" fmla="*/ 609 h 5210"/>
                  <a:gd name="T84" fmla="*/ 974 w 5076"/>
                  <a:gd name="T85" fmla="*/ 371 h 5210"/>
                  <a:gd name="T86" fmla="*/ 803 w 5076"/>
                  <a:gd name="T87" fmla="*/ 642 h 5210"/>
                  <a:gd name="T88" fmla="*/ 817 w 5076"/>
                  <a:gd name="T89" fmla="*/ 966 h 5210"/>
                  <a:gd name="T90" fmla="*/ 724 w 5076"/>
                  <a:gd name="T91" fmla="*/ 935 h 5210"/>
                  <a:gd name="T92" fmla="*/ 621 w 5076"/>
                  <a:gd name="T93" fmla="*/ 836 h 5210"/>
                  <a:gd name="T94" fmla="*/ 413 w 5076"/>
                  <a:gd name="T95" fmla="*/ 415 h 5210"/>
                  <a:gd name="T96" fmla="*/ 386 w 5076"/>
                  <a:gd name="T97" fmla="*/ 646 h 5210"/>
                  <a:gd name="T98" fmla="*/ 357 w 5076"/>
                  <a:gd name="T99" fmla="*/ 978 h 5210"/>
                  <a:gd name="T100" fmla="*/ 245 w 5076"/>
                  <a:gd name="T101" fmla="*/ 1226 h 5210"/>
                  <a:gd name="T102" fmla="*/ 260 w 5076"/>
                  <a:gd name="T103" fmla="*/ 1714 h 5210"/>
                  <a:gd name="T104" fmla="*/ 10 w 5076"/>
                  <a:gd name="T105" fmla="*/ 1930 h 5210"/>
                  <a:gd name="T106" fmla="*/ 250 w 5076"/>
                  <a:gd name="T107" fmla="*/ 2255 h 5210"/>
                  <a:gd name="T108" fmla="*/ 249 w 5076"/>
                  <a:gd name="T109" fmla="*/ 3374 h 5210"/>
                  <a:gd name="T110" fmla="*/ 2139 w 5076"/>
                  <a:gd name="T111" fmla="*/ 4348 h 5210"/>
                  <a:gd name="T112" fmla="*/ 1294 w 5076"/>
                  <a:gd name="T113" fmla="*/ 4489 h 5210"/>
                  <a:gd name="T114" fmla="*/ 830 w 5076"/>
                  <a:gd name="T115" fmla="*/ 4772 h 5210"/>
                  <a:gd name="T116" fmla="*/ 1827 w 5076"/>
                  <a:gd name="T117" fmla="*/ 5108 h 5210"/>
                  <a:gd name="T118" fmla="*/ 770 w 5076"/>
                  <a:gd name="T119" fmla="*/ 1201 h 5210"/>
                  <a:gd name="T120" fmla="*/ 3373 w 5076"/>
                  <a:gd name="T121" fmla="*/ 962 h 5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76" h="5210">
                    <a:moveTo>
                      <a:pt x="3993" y="5179"/>
                    </a:moveTo>
                    <a:lnTo>
                      <a:pt x="4094" y="5183"/>
                    </a:lnTo>
                    <a:lnTo>
                      <a:pt x="4166" y="5189"/>
                    </a:lnTo>
                    <a:lnTo>
                      <a:pt x="4213" y="5193"/>
                    </a:lnTo>
                    <a:lnTo>
                      <a:pt x="4240" y="5199"/>
                    </a:lnTo>
                    <a:lnTo>
                      <a:pt x="4249" y="5203"/>
                    </a:lnTo>
                    <a:lnTo>
                      <a:pt x="4253" y="5206"/>
                    </a:lnTo>
                    <a:lnTo>
                      <a:pt x="4251" y="5208"/>
                    </a:lnTo>
                    <a:lnTo>
                      <a:pt x="4249" y="5210"/>
                    </a:lnTo>
                    <a:lnTo>
                      <a:pt x="4255" y="5203"/>
                    </a:lnTo>
                    <a:lnTo>
                      <a:pt x="4273" y="5185"/>
                    </a:lnTo>
                    <a:lnTo>
                      <a:pt x="4292" y="5156"/>
                    </a:lnTo>
                    <a:lnTo>
                      <a:pt x="4310" y="5117"/>
                    </a:lnTo>
                    <a:lnTo>
                      <a:pt x="4315" y="5069"/>
                    </a:lnTo>
                    <a:lnTo>
                      <a:pt x="4306" y="5013"/>
                    </a:lnTo>
                    <a:lnTo>
                      <a:pt x="4271" y="4951"/>
                    </a:lnTo>
                    <a:lnTo>
                      <a:pt x="4207" y="4883"/>
                    </a:lnTo>
                    <a:lnTo>
                      <a:pt x="4152" y="4811"/>
                    </a:lnTo>
                    <a:lnTo>
                      <a:pt x="4154" y="4745"/>
                    </a:lnTo>
                    <a:lnTo>
                      <a:pt x="4193" y="4685"/>
                    </a:lnTo>
                    <a:lnTo>
                      <a:pt x="4259" y="4634"/>
                    </a:lnTo>
                    <a:lnTo>
                      <a:pt x="4333" y="4590"/>
                    </a:lnTo>
                    <a:lnTo>
                      <a:pt x="4405" y="4559"/>
                    </a:lnTo>
                    <a:lnTo>
                      <a:pt x="4459" y="4538"/>
                    </a:lnTo>
                    <a:lnTo>
                      <a:pt x="4480" y="4532"/>
                    </a:lnTo>
                    <a:lnTo>
                      <a:pt x="4476" y="4532"/>
                    </a:lnTo>
                    <a:lnTo>
                      <a:pt x="4463" y="4532"/>
                    </a:lnTo>
                    <a:lnTo>
                      <a:pt x="4434" y="4532"/>
                    </a:lnTo>
                    <a:lnTo>
                      <a:pt x="4389" y="4536"/>
                    </a:lnTo>
                    <a:lnTo>
                      <a:pt x="4319" y="4538"/>
                    </a:lnTo>
                    <a:lnTo>
                      <a:pt x="4226" y="4543"/>
                    </a:lnTo>
                    <a:lnTo>
                      <a:pt x="4100" y="4551"/>
                    </a:lnTo>
                    <a:lnTo>
                      <a:pt x="3941" y="4565"/>
                    </a:lnTo>
                    <a:lnTo>
                      <a:pt x="3788" y="4569"/>
                    </a:lnTo>
                    <a:lnTo>
                      <a:pt x="3687" y="4563"/>
                    </a:lnTo>
                    <a:lnTo>
                      <a:pt x="3627" y="4549"/>
                    </a:lnTo>
                    <a:lnTo>
                      <a:pt x="3598" y="4534"/>
                    </a:lnTo>
                    <a:lnTo>
                      <a:pt x="3590" y="4512"/>
                    </a:lnTo>
                    <a:lnTo>
                      <a:pt x="3596" y="4497"/>
                    </a:lnTo>
                    <a:lnTo>
                      <a:pt x="3608" y="4483"/>
                    </a:lnTo>
                    <a:lnTo>
                      <a:pt x="3613" y="4479"/>
                    </a:lnTo>
                    <a:lnTo>
                      <a:pt x="3466" y="4489"/>
                    </a:lnTo>
                    <a:lnTo>
                      <a:pt x="3466" y="4373"/>
                    </a:lnTo>
                    <a:lnTo>
                      <a:pt x="3317" y="4406"/>
                    </a:lnTo>
                    <a:lnTo>
                      <a:pt x="3253" y="4363"/>
                    </a:lnTo>
                    <a:lnTo>
                      <a:pt x="3177" y="4342"/>
                    </a:lnTo>
                    <a:lnTo>
                      <a:pt x="3094" y="4334"/>
                    </a:lnTo>
                    <a:lnTo>
                      <a:pt x="3016" y="4338"/>
                    </a:lnTo>
                    <a:lnTo>
                      <a:pt x="2940" y="4348"/>
                    </a:lnTo>
                    <a:lnTo>
                      <a:pt x="2880" y="4361"/>
                    </a:lnTo>
                    <a:lnTo>
                      <a:pt x="2840" y="4371"/>
                    </a:lnTo>
                    <a:lnTo>
                      <a:pt x="2826" y="4377"/>
                    </a:lnTo>
                    <a:lnTo>
                      <a:pt x="2826" y="4247"/>
                    </a:lnTo>
                    <a:lnTo>
                      <a:pt x="2828" y="4125"/>
                    </a:lnTo>
                    <a:lnTo>
                      <a:pt x="2832" y="4010"/>
                    </a:lnTo>
                    <a:lnTo>
                      <a:pt x="2838" y="3911"/>
                    </a:lnTo>
                    <a:lnTo>
                      <a:pt x="2841" y="3830"/>
                    </a:lnTo>
                    <a:lnTo>
                      <a:pt x="2847" y="3772"/>
                    </a:lnTo>
                    <a:lnTo>
                      <a:pt x="2855" y="3741"/>
                    </a:lnTo>
                    <a:lnTo>
                      <a:pt x="2863" y="3745"/>
                    </a:lnTo>
                    <a:lnTo>
                      <a:pt x="2849" y="3706"/>
                    </a:lnTo>
                    <a:lnTo>
                      <a:pt x="2840" y="3665"/>
                    </a:lnTo>
                    <a:lnTo>
                      <a:pt x="2834" y="3618"/>
                    </a:lnTo>
                    <a:lnTo>
                      <a:pt x="2834" y="3574"/>
                    </a:lnTo>
                    <a:lnTo>
                      <a:pt x="2834" y="3527"/>
                    </a:lnTo>
                    <a:lnTo>
                      <a:pt x="2840" y="3483"/>
                    </a:lnTo>
                    <a:lnTo>
                      <a:pt x="2849" y="3442"/>
                    </a:lnTo>
                    <a:lnTo>
                      <a:pt x="2863" y="3409"/>
                    </a:lnTo>
                    <a:lnTo>
                      <a:pt x="2921" y="3392"/>
                    </a:lnTo>
                    <a:lnTo>
                      <a:pt x="3105" y="3380"/>
                    </a:lnTo>
                    <a:lnTo>
                      <a:pt x="3375" y="3372"/>
                    </a:lnTo>
                    <a:lnTo>
                      <a:pt x="3697" y="3370"/>
                    </a:lnTo>
                    <a:lnTo>
                      <a:pt x="4028" y="3372"/>
                    </a:lnTo>
                    <a:lnTo>
                      <a:pt x="4341" y="3380"/>
                    </a:lnTo>
                    <a:lnTo>
                      <a:pt x="4589" y="3392"/>
                    </a:lnTo>
                    <a:lnTo>
                      <a:pt x="4746" y="3409"/>
                    </a:lnTo>
                    <a:lnTo>
                      <a:pt x="4701" y="3386"/>
                    </a:lnTo>
                    <a:lnTo>
                      <a:pt x="4680" y="3364"/>
                    </a:lnTo>
                    <a:lnTo>
                      <a:pt x="4678" y="3335"/>
                    </a:lnTo>
                    <a:lnTo>
                      <a:pt x="4699" y="3308"/>
                    </a:lnTo>
                    <a:lnTo>
                      <a:pt x="4736" y="3277"/>
                    </a:lnTo>
                    <a:lnTo>
                      <a:pt x="4794" y="3246"/>
                    </a:lnTo>
                    <a:lnTo>
                      <a:pt x="4872" y="3215"/>
                    </a:lnTo>
                    <a:lnTo>
                      <a:pt x="4967" y="3186"/>
                    </a:lnTo>
                    <a:lnTo>
                      <a:pt x="4876" y="3142"/>
                    </a:lnTo>
                    <a:lnTo>
                      <a:pt x="4812" y="3043"/>
                    </a:lnTo>
                    <a:lnTo>
                      <a:pt x="4773" y="2905"/>
                    </a:lnTo>
                    <a:lnTo>
                      <a:pt x="4761" y="2750"/>
                    </a:lnTo>
                    <a:lnTo>
                      <a:pt x="4773" y="2591"/>
                    </a:lnTo>
                    <a:lnTo>
                      <a:pt x="4812" y="2447"/>
                    </a:lnTo>
                    <a:lnTo>
                      <a:pt x="4876" y="2335"/>
                    </a:lnTo>
                    <a:lnTo>
                      <a:pt x="4967" y="2277"/>
                    </a:lnTo>
                    <a:lnTo>
                      <a:pt x="4889" y="2286"/>
                    </a:lnTo>
                    <a:lnTo>
                      <a:pt x="4837" y="2288"/>
                    </a:lnTo>
                    <a:lnTo>
                      <a:pt x="4808" y="2281"/>
                    </a:lnTo>
                    <a:lnTo>
                      <a:pt x="4806" y="2267"/>
                    </a:lnTo>
                    <a:lnTo>
                      <a:pt x="4823" y="2242"/>
                    </a:lnTo>
                    <a:lnTo>
                      <a:pt x="4870" y="2209"/>
                    </a:lnTo>
                    <a:lnTo>
                      <a:pt x="4940" y="2166"/>
                    </a:lnTo>
                    <a:lnTo>
                      <a:pt x="5035" y="2116"/>
                    </a:lnTo>
                    <a:lnTo>
                      <a:pt x="4940" y="2137"/>
                    </a:lnTo>
                    <a:lnTo>
                      <a:pt x="4874" y="2139"/>
                    </a:lnTo>
                    <a:lnTo>
                      <a:pt x="4833" y="2118"/>
                    </a:lnTo>
                    <a:lnTo>
                      <a:pt x="4822" y="2087"/>
                    </a:lnTo>
                    <a:lnTo>
                      <a:pt x="4833" y="2042"/>
                    </a:lnTo>
                    <a:lnTo>
                      <a:pt x="4874" y="1994"/>
                    </a:lnTo>
                    <a:lnTo>
                      <a:pt x="4940" y="1941"/>
                    </a:lnTo>
                    <a:lnTo>
                      <a:pt x="5035" y="1895"/>
                    </a:lnTo>
                    <a:lnTo>
                      <a:pt x="4940" y="1912"/>
                    </a:lnTo>
                    <a:lnTo>
                      <a:pt x="4870" y="1922"/>
                    </a:lnTo>
                    <a:lnTo>
                      <a:pt x="4823" y="1918"/>
                    </a:lnTo>
                    <a:lnTo>
                      <a:pt x="4806" y="1906"/>
                    </a:lnTo>
                    <a:lnTo>
                      <a:pt x="4808" y="1879"/>
                    </a:lnTo>
                    <a:lnTo>
                      <a:pt x="4837" y="1842"/>
                    </a:lnTo>
                    <a:lnTo>
                      <a:pt x="4889" y="1794"/>
                    </a:lnTo>
                    <a:lnTo>
                      <a:pt x="4969" y="1736"/>
                    </a:lnTo>
                    <a:lnTo>
                      <a:pt x="4876" y="1773"/>
                    </a:lnTo>
                    <a:lnTo>
                      <a:pt x="4812" y="1786"/>
                    </a:lnTo>
                    <a:lnTo>
                      <a:pt x="4773" y="1778"/>
                    </a:lnTo>
                    <a:lnTo>
                      <a:pt x="4761" y="1755"/>
                    </a:lnTo>
                    <a:lnTo>
                      <a:pt x="4773" y="1714"/>
                    </a:lnTo>
                    <a:lnTo>
                      <a:pt x="4812" y="1666"/>
                    </a:lnTo>
                    <a:lnTo>
                      <a:pt x="4876" y="1610"/>
                    </a:lnTo>
                    <a:lnTo>
                      <a:pt x="4969" y="1552"/>
                    </a:lnTo>
                    <a:lnTo>
                      <a:pt x="4880" y="1594"/>
                    </a:lnTo>
                    <a:lnTo>
                      <a:pt x="4827" y="1614"/>
                    </a:lnTo>
                    <a:lnTo>
                      <a:pt x="4804" y="1606"/>
                    </a:lnTo>
                    <a:lnTo>
                      <a:pt x="4810" y="1583"/>
                    </a:lnTo>
                    <a:lnTo>
                      <a:pt x="4841" y="1540"/>
                    </a:lnTo>
                    <a:lnTo>
                      <a:pt x="4897" y="1488"/>
                    </a:lnTo>
                    <a:lnTo>
                      <a:pt x="4977" y="1426"/>
                    </a:lnTo>
                    <a:lnTo>
                      <a:pt x="5076" y="1362"/>
                    </a:lnTo>
                    <a:lnTo>
                      <a:pt x="4992" y="1395"/>
                    </a:lnTo>
                    <a:lnTo>
                      <a:pt x="4932" y="1412"/>
                    </a:lnTo>
                    <a:lnTo>
                      <a:pt x="4897" y="1410"/>
                    </a:lnTo>
                    <a:lnTo>
                      <a:pt x="4886" y="1393"/>
                    </a:lnTo>
                    <a:lnTo>
                      <a:pt x="4897" y="1354"/>
                    </a:lnTo>
                    <a:lnTo>
                      <a:pt x="4932" y="1300"/>
                    </a:lnTo>
                    <a:lnTo>
                      <a:pt x="4990" y="1226"/>
                    </a:lnTo>
                    <a:lnTo>
                      <a:pt x="5072" y="1135"/>
                    </a:lnTo>
                    <a:lnTo>
                      <a:pt x="5010" y="1160"/>
                    </a:lnTo>
                    <a:lnTo>
                      <a:pt x="4955" y="1181"/>
                    </a:lnTo>
                    <a:lnTo>
                      <a:pt x="4909" y="1199"/>
                    </a:lnTo>
                    <a:lnTo>
                      <a:pt x="4868" y="1212"/>
                    </a:lnTo>
                    <a:lnTo>
                      <a:pt x="4833" y="1218"/>
                    </a:lnTo>
                    <a:lnTo>
                      <a:pt x="4808" y="1222"/>
                    </a:lnTo>
                    <a:lnTo>
                      <a:pt x="4787" y="1222"/>
                    </a:lnTo>
                    <a:lnTo>
                      <a:pt x="4775" y="1216"/>
                    </a:lnTo>
                    <a:lnTo>
                      <a:pt x="4773" y="1203"/>
                    </a:lnTo>
                    <a:lnTo>
                      <a:pt x="4773" y="1191"/>
                    </a:lnTo>
                    <a:lnTo>
                      <a:pt x="4773" y="1179"/>
                    </a:lnTo>
                    <a:lnTo>
                      <a:pt x="4773" y="1168"/>
                    </a:lnTo>
                    <a:lnTo>
                      <a:pt x="4777" y="1154"/>
                    </a:lnTo>
                    <a:lnTo>
                      <a:pt x="4785" y="1141"/>
                    </a:lnTo>
                    <a:lnTo>
                      <a:pt x="4794" y="1125"/>
                    </a:lnTo>
                    <a:lnTo>
                      <a:pt x="4808" y="1110"/>
                    </a:lnTo>
                    <a:lnTo>
                      <a:pt x="4820" y="1090"/>
                    </a:lnTo>
                    <a:lnTo>
                      <a:pt x="4835" y="1073"/>
                    </a:lnTo>
                    <a:lnTo>
                      <a:pt x="4853" y="1051"/>
                    </a:lnTo>
                    <a:lnTo>
                      <a:pt x="4874" y="1030"/>
                    </a:lnTo>
                    <a:lnTo>
                      <a:pt x="4860" y="1040"/>
                    </a:lnTo>
                    <a:lnTo>
                      <a:pt x="4847" y="1049"/>
                    </a:lnTo>
                    <a:lnTo>
                      <a:pt x="4833" y="1059"/>
                    </a:lnTo>
                    <a:lnTo>
                      <a:pt x="4822" y="1069"/>
                    </a:lnTo>
                    <a:lnTo>
                      <a:pt x="4808" y="1077"/>
                    </a:lnTo>
                    <a:lnTo>
                      <a:pt x="4796" y="1086"/>
                    </a:lnTo>
                    <a:lnTo>
                      <a:pt x="4783" y="1094"/>
                    </a:lnTo>
                    <a:lnTo>
                      <a:pt x="4771" y="1104"/>
                    </a:lnTo>
                    <a:lnTo>
                      <a:pt x="4771" y="1069"/>
                    </a:lnTo>
                    <a:lnTo>
                      <a:pt x="4771" y="1042"/>
                    </a:lnTo>
                    <a:lnTo>
                      <a:pt x="4771" y="1013"/>
                    </a:lnTo>
                    <a:lnTo>
                      <a:pt x="4773" y="991"/>
                    </a:lnTo>
                    <a:lnTo>
                      <a:pt x="4773" y="970"/>
                    </a:lnTo>
                    <a:lnTo>
                      <a:pt x="4775" y="954"/>
                    </a:lnTo>
                    <a:lnTo>
                      <a:pt x="4777" y="943"/>
                    </a:lnTo>
                    <a:lnTo>
                      <a:pt x="4781" y="937"/>
                    </a:lnTo>
                    <a:lnTo>
                      <a:pt x="4767" y="935"/>
                    </a:lnTo>
                    <a:lnTo>
                      <a:pt x="4759" y="929"/>
                    </a:lnTo>
                    <a:lnTo>
                      <a:pt x="4754" y="921"/>
                    </a:lnTo>
                    <a:lnTo>
                      <a:pt x="4752" y="914"/>
                    </a:lnTo>
                    <a:lnTo>
                      <a:pt x="4748" y="902"/>
                    </a:lnTo>
                    <a:lnTo>
                      <a:pt x="4748" y="892"/>
                    </a:lnTo>
                    <a:lnTo>
                      <a:pt x="4761" y="885"/>
                    </a:lnTo>
                    <a:lnTo>
                      <a:pt x="4775" y="879"/>
                    </a:lnTo>
                    <a:lnTo>
                      <a:pt x="4789" y="871"/>
                    </a:lnTo>
                    <a:lnTo>
                      <a:pt x="4802" y="863"/>
                    </a:lnTo>
                    <a:lnTo>
                      <a:pt x="4802" y="840"/>
                    </a:lnTo>
                    <a:lnTo>
                      <a:pt x="4802" y="819"/>
                    </a:lnTo>
                    <a:lnTo>
                      <a:pt x="4802" y="795"/>
                    </a:lnTo>
                    <a:lnTo>
                      <a:pt x="4802" y="772"/>
                    </a:lnTo>
                    <a:lnTo>
                      <a:pt x="4800" y="747"/>
                    </a:lnTo>
                    <a:lnTo>
                      <a:pt x="4796" y="722"/>
                    </a:lnTo>
                    <a:lnTo>
                      <a:pt x="4789" y="693"/>
                    </a:lnTo>
                    <a:lnTo>
                      <a:pt x="4781" y="665"/>
                    </a:lnTo>
                    <a:lnTo>
                      <a:pt x="4763" y="648"/>
                    </a:lnTo>
                    <a:lnTo>
                      <a:pt x="4752" y="634"/>
                    </a:lnTo>
                    <a:lnTo>
                      <a:pt x="4738" y="623"/>
                    </a:lnTo>
                    <a:lnTo>
                      <a:pt x="4730" y="611"/>
                    </a:lnTo>
                    <a:lnTo>
                      <a:pt x="4721" y="600"/>
                    </a:lnTo>
                    <a:lnTo>
                      <a:pt x="4717" y="588"/>
                    </a:lnTo>
                    <a:lnTo>
                      <a:pt x="4711" y="576"/>
                    </a:lnTo>
                    <a:lnTo>
                      <a:pt x="4709" y="565"/>
                    </a:lnTo>
                    <a:lnTo>
                      <a:pt x="4694" y="557"/>
                    </a:lnTo>
                    <a:lnTo>
                      <a:pt x="4684" y="547"/>
                    </a:lnTo>
                    <a:lnTo>
                      <a:pt x="4678" y="536"/>
                    </a:lnTo>
                    <a:lnTo>
                      <a:pt x="4678" y="520"/>
                    </a:lnTo>
                    <a:lnTo>
                      <a:pt x="4680" y="512"/>
                    </a:lnTo>
                    <a:lnTo>
                      <a:pt x="4686" y="503"/>
                    </a:lnTo>
                    <a:lnTo>
                      <a:pt x="4694" y="487"/>
                    </a:lnTo>
                    <a:lnTo>
                      <a:pt x="4707" y="470"/>
                    </a:lnTo>
                    <a:lnTo>
                      <a:pt x="4709" y="462"/>
                    </a:lnTo>
                    <a:lnTo>
                      <a:pt x="4713" y="456"/>
                    </a:lnTo>
                    <a:lnTo>
                      <a:pt x="4713" y="444"/>
                    </a:lnTo>
                    <a:lnTo>
                      <a:pt x="4713" y="433"/>
                    </a:lnTo>
                    <a:lnTo>
                      <a:pt x="4709" y="415"/>
                    </a:lnTo>
                    <a:lnTo>
                      <a:pt x="4707" y="400"/>
                    </a:lnTo>
                    <a:lnTo>
                      <a:pt x="4701" y="380"/>
                    </a:lnTo>
                    <a:lnTo>
                      <a:pt x="4697" y="361"/>
                    </a:lnTo>
                    <a:lnTo>
                      <a:pt x="4682" y="361"/>
                    </a:lnTo>
                    <a:lnTo>
                      <a:pt x="4668" y="363"/>
                    </a:lnTo>
                    <a:lnTo>
                      <a:pt x="4655" y="363"/>
                    </a:lnTo>
                    <a:lnTo>
                      <a:pt x="4641" y="365"/>
                    </a:lnTo>
                    <a:lnTo>
                      <a:pt x="4626" y="363"/>
                    </a:lnTo>
                    <a:lnTo>
                      <a:pt x="4612" y="361"/>
                    </a:lnTo>
                    <a:lnTo>
                      <a:pt x="4599" y="359"/>
                    </a:lnTo>
                    <a:lnTo>
                      <a:pt x="4587" y="357"/>
                    </a:lnTo>
                    <a:lnTo>
                      <a:pt x="4550" y="400"/>
                    </a:lnTo>
                    <a:lnTo>
                      <a:pt x="4515" y="448"/>
                    </a:lnTo>
                    <a:lnTo>
                      <a:pt x="4480" y="499"/>
                    </a:lnTo>
                    <a:lnTo>
                      <a:pt x="4453" y="555"/>
                    </a:lnTo>
                    <a:lnTo>
                      <a:pt x="4432" y="609"/>
                    </a:lnTo>
                    <a:lnTo>
                      <a:pt x="4422" y="665"/>
                    </a:lnTo>
                    <a:lnTo>
                      <a:pt x="4428" y="720"/>
                    </a:lnTo>
                    <a:lnTo>
                      <a:pt x="4451" y="776"/>
                    </a:lnTo>
                    <a:lnTo>
                      <a:pt x="4467" y="790"/>
                    </a:lnTo>
                    <a:lnTo>
                      <a:pt x="4484" y="805"/>
                    </a:lnTo>
                    <a:lnTo>
                      <a:pt x="4500" y="817"/>
                    </a:lnTo>
                    <a:lnTo>
                      <a:pt x="4513" y="828"/>
                    </a:lnTo>
                    <a:lnTo>
                      <a:pt x="4523" y="838"/>
                    </a:lnTo>
                    <a:lnTo>
                      <a:pt x="4533" y="848"/>
                    </a:lnTo>
                    <a:lnTo>
                      <a:pt x="4538" y="857"/>
                    </a:lnTo>
                    <a:lnTo>
                      <a:pt x="4546" y="867"/>
                    </a:lnTo>
                    <a:lnTo>
                      <a:pt x="4535" y="863"/>
                    </a:lnTo>
                    <a:lnTo>
                      <a:pt x="4523" y="861"/>
                    </a:lnTo>
                    <a:lnTo>
                      <a:pt x="4513" y="857"/>
                    </a:lnTo>
                    <a:lnTo>
                      <a:pt x="4507" y="856"/>
                    </a:lnTo>
                    <a:lnTo>
                      <a:pt x="4494" y="848"/>
                    </a:lnTo>
                    <a:lnTo>
                      <a:pt x="4488" y="838"/>
                    </a:lnTo>
                    <a:lnTo>
                      <a:pt x="4471" y="854"/>
                    </a:lnTo>
                    <a:lnTo>
                      <a:pt x="4457" y="869"/>
                    </a:lnTo>
                    <a:lnTo>
                      <a:pt x="4441" y="885"/>
                    </a:lnTo>
                    <a:lnTo>
                      <a:pt x="4428" y="900"/>
                    </a:lnTo>
                    <a:lnTo>
                      <a:pt x="4414" y="912"/>
                    </a:lnTo>
                    <a:lnTo>
                      <a:pt x="4401" y="925"/>
                    </a:lnTo>
                    <a:lnTo>
                      <a:pt x="4389" y="935"/>
                    </a:lnTo>
                    <a:lnTo>
                      <a:pt x="4381" y="945"/>
                    </a:lnTo>
                    <a:lnTo>
                      <a:pt x="4383" y="951"/>
                    </a:lnTo>
                    <a:lnTo>
                      <a:pt x="4385" y="964"/>
                    </a:lnTo>
                    <a:lnTo>
                      <a:pt x="4387" y="980"/>
                    </a:lnTo>
                    <a:lnTo>
                      <a:pt x="4389" y="1003"/>
                    </a:lnTo>
                    <a:lnTo>
                      <a:pt x="4389" y="1028"/>
                    </a:lnTo>
                    <a:lnTo>
                      <a:pt x="4391" y="1057"/>
                    </a:lnTo>
                    <a:lnTo>
                      <a:pt x="4391" y="1088"/>
                    </a:lnTo>
                    <a:lnTo>
                      <a:pt x="4393" y="1123"/>
                    </a:lnTo>
                    <a:lnTo>
                      <a:pt x="4341" y="1148"/>
                    </a:lnTo>
                    <a:lnTo>
                      <a:pt x="4306" y="1162"/>
                    </a:lnTo>
                    <a:lnTo>
                      <a:pt x="4282" y="1162"/>
                    </a:lnTo>
                    <a:lnTo>
                      <a:pt x="4273" y="1150"/>
                    </a:lnTo>
                    <a:lnTo>
                      <a:pt x="4273" y="1123"/>
                    </a:lnTo>
                    <a:lnTo>
                      <a:pt x="4290" y="1086"/>
                    </a:lnTo>
                    <a:lnTo>
                      <a:pt x="4319" y="1034"/>
                    </a:lnTo>
                    <a:lnTo>
                      <a:pt x="4362" y="972"/>
                    </a:lnTo>
                    <a:lnTo>
                      <a:pt x="4348" y="982"/>
                    </a:lnTo>
                    <a:lnTo>
                      <a:pt x="4337" y="993"/>
                    </a:lnTo>
                    <a:lnTo>
                      <a:pt x="4325" y="1005"/>
                    </a:lnTo>
                    <a:lnTo>
                      <a:pt x="4313" y="1016"/>
                    </a:lnTo>
                    <a:lnTo>
                      <a:pt x="4300" y="1026"/>
                    </a:lnTo>
                    <a:lnTo>
                      <a:pt x="4288" y="1036"/>
                    </a:lnTo>
                    <a:lnTo>
                      <a:pt x="4275" y="1046"/>
                    </a:lnTo>
                    <a:lnTo>
                      <a:pt x="4263" y="1055"/>
                    </a:lnTo>
                    <a:lnTo>
                      <a:pt x="4261" y="1020"/>
                    </a:lnTo>
                    <a:lnTo>
                      <a:pt x="4261" y="987"/>
                    </a:lnTo>
                    <a:lnTo>
                      <a:pt x="4261" y="958"/>
                    </a:lnTo>
                    <a:lnTo>
                      <a:pt x="4263" y="933"/>
                    </a:lnTo>
                    <a:lnTo>
                      <a:pt x="4263" y="908"/>
                    </a:lnTo>
                    <a:lnTo>
                      <a:pt x="4265" y="890"/>
                    </a:lnTo>
                    <a:lnTo>
                      <a:pt x="4267" y="877"/>
                    </a:lnTo>
                    <a:lnTo>
                      <a:pt x="4273" y="871"/>
                    </a:lnTo>
                    <a:lnTo>
                      <a:pt x="4271" y="863"/>
                    </a:lnTo>
                    <a:lnTo>
                      <a:pt x="4284" y="846"/>
                    </a:lnTo>
                    <a:lnTo>
                      <a:pt x="4308" y="819"/>
                    </a:lnTo>
                    <a:lnTo>
                      <a:pt x="4339" y="786"/>
                    </a:lnTo>
                    <a:lnTo>
                      <a:pt x="4368" y="749"/>
                    </a:lnTo>
                    <a:lnTo>
                      <a:pt x="4395" y="714"/>
                    </a:lnTo>
                    <a:lnTo>
                      <a:pt x="4414" y="681"/>
                    </a:lnTo>
                    <a:lnTo>
                      <a:pt x="4424" y="656"/>
                    </a:lnTo>
                    <a:lnTo>
                      <a:pt x="4412" y="660"/>
                    </a:lnTo>
                    <a:lnTo>
                      <a:pt x="4399" y="667"/>
                    </a:lnTo>
                    <a:lnTo>
                      <a:pt x="4381" y="677"/>
                    </a:lnTo>
                    <a:lnTo>
                      <a:pt x="4364" y="689"/>
                    </a:lnTo>
                    <a:lnTo>
                      <a:pt x="4341" y="700"/>
                    </a:lnTo>
                    <a:lnTo>
                      <a:pt x="4319" y="714"/>
                    </a:lnTo>
                    <a:lnTo>
                      <a:pt x="4296" y="726"/>
                    </a:lnTo>
                    <a:lnTo>
                      <a:pt x="4275" y="739"/>
                    </a:lnTo>
                    <a:lnTo>
                      <a:pt x="4271" y="718"/>
                    </a:lnTo>
                    <a:lnTo>
                      <a:pt x="4267" y="700"/>
                    </a:lnTo>
                    <a:lnTo>
                      <a:pt x="4263" y="683"/>
                    </a:lnTo>
                    <a:lnTo>
                      <a:pt x="4259" y="667"/>
                    </a:lnTo>
                    <a:lnTo>
                      <a:pt x="4253" y="652"/>
                    </a:lnTo>
                    <a:lnTo>
                      <a:pt x="4249" y="640"/>
                    </a:lnTo>
                    <a:lnTo>
                      <a:pt x="4247" y="629"/>
                    </a:lnTo>
                    <a:lnTo>
                      <a:pt x="4247" y="621"/>
                    </a:lnTo>
                    <a:lnTo>
                      <a:pt x="4232" y="603"/>
                    </a:lnTo>
                    <a:lnTo>
                      <a:pt x="4222" y="588"/>
                    </a:lnTo>
                    <a:lnTo>
                      <a:pt x="4211" y="574"/>
                    </a:lnTo>
                    <a:lnTo>
                      <a:pt x="4205" y="563"/>
                    </a:lnTo>
                    <a:lnTo>
                      <a:pt x="4197" y="551"/>
                    </a:lnTo>
                    <a:lnTo>
                      <a:pt x="4193" y="539"/>
                    </a:lnTo>
                    <a:lnTo>
                      <a:pt x="4187" y="528"/>
                    </a:lnTo>
                    <a:lnTo>
                      <a:pt x="4187" y="518"/>
                    </a:lnTo>
                    <a:lnTo>
                      <a:pt x="4174" y="510"/>
                    </a:lnTo>
                    <a:lnTo>
                      <a:pt x="4166" y="503"/>
                    </a:lnTo>
                    <a:lnTo>
                      <a:pt x="4160" y="489"/>
                    </a:lnTo>
                    <a:lnTo>
                      <a:pt x="4162" y="477"/>
                    </a:lnTo>
                    <a:lnTo>
                      <a:pt x="4158" y="477"/>
                    </a:lnTo>
                    <a:lnTo>
                      <a:pt x="4164" y="470"/>
                    </a:lnTo>
                    <a:lnTo>
                      <a:pt x="4168" y="462"/>
                    </a:lnTo>
                    <a:lnTo>
                      <a:pt x="4176" y="452"/>
                    </a:lnTo>
                    <a:lnTo>
                      <a:pt x="4187" y="439"/>
                    </a:lnTo>
                    <a:lnTo>
                      <a:pt x="4201" y="423"/>
                    </a:lnTo>
                    <a:lnTo>
                      <a:pt x="4203" y="415"/>
                    </a:lnTo>
                    <a:lnTo>
                      <a:pt x="4207" y="408"/>
                    </a:lnTo>
                    <a:lnTo>
                      <a:pt x="4207" y="396"/>
                    </a:lnTo>
                    <a:lnTo>
                      <a:pt x="4209" y="384"/>
                    </a:lnTo>
                    <a:lnTo>
                      <a:pt x="4207" y="369"/>
                    </a:lnTo>
                    <a:lnTo>
                      <a:pt x="4205" y="351"/>
                    </a:lnTo>
                    <a:lnTo>
                      <a:pt x="4201" y="332"/>
                    </a:lnTo>
                    <a:lnTo>
                      <a:pt x="4199" y="313"/>
                    </a:lnTo>
                    <a:lnTo>
                      <a:pt x="4178" y="305"/>
                    </a:lnTo>
                    <a:lnTo>
                      <a:pt x="4149" y="287"/>
                    </a:lnTo>
                    <a:lnTo>
                      <a:pt x="4114" y="260"/>
                    </a:lnTo>
                    <a:lnTo>
                      <a:pt x="4077" y="229"/>
                    </a:lnTo>
                    <a:lnTo>
                      <a:pt x="4038" y="196"/>
                    </a:lnTo>
                    <a:lnTo>
                      <a:pt x="4005" y="169"/>
                    </a:lnTo>
                    <a:lnTo>
                      <a:pt x="3978" y="148"/>
                    </a:lnTo>
                    <a:lnTo>
                      <a:pt x="3962" y="138"/>
                    </a:lnTo>
                    <a:lnTo>
                      <a:pt x="3988" y="237"/>
                    </a:lnTo>
                    <a:lnTo>
                      <a:pt x="3990" y="328"/>
                    </a:lnTo>
                    <a:lnTo>
                      <a:pt x="3976" y="410"/>
                    </a:lnTo>
                    <a:lnTo>
                      <a:pt x="3953" y="483"/>
                    </a:lnTo>
                    <a:lnTo>
                      <a:pt x="3926" y="549"/>
                    </a:lnTo>
                    <a:lnTo>
                      <a:pt x="3904" y="609"/>
                    </a:lnTo>
                    <a:lnTo>
                      <a:pt x="3896" y="665"/>
                    </a:lnTo>
                    <a:lnTo>
                      <a:pt x="3910" y="720"/>
                    </a:lnTo>
                    <a:lnTo>
                      <a:pt x="3927" y="735"/>
                    </a:lnTo>
                    <a:lnTo>
                      <a:pt x="3945" y="751"/>
                    </a:lnTo>
                    <a:lnTo>
                      <a:pt x="3959" y="764"/>
                    </a:lnTo>
                    <a:lnTo>
                      <a:pt x="3972" y="778"/>
                    </a:lnTo>
                    <a:lnTo>
                      <a:pt x="3957" y="792"/>
                    </a:lnTo>
                    <a:lnTo>
                      <a:pt x="3943" y="807"/>
                    </a:lnTo>
                    <a:lnTo>
                      <a:pt x="3927" y="821"/>
                    </a:lnTo>
                    <a:lnTo>
                      <a:pt x="3916" y="836"/>
                    </a:lnTo>
                    <a:lnTo>
                      <a:pt x="3902" y="848"/>
                    </a:lnTo>
                    <a:lnTo>
                      <a:pt x="3891" y="859"/>
                    </a:lnTo>
                    <a:lnTo>
                      <a:pt x="3879" y="869"/>
                    </a:lnTo>
                    <a:lnTo>
                      <a:pt x="3871" y="879"/>
                    </a:lnTo>
                    <a:lnTo>
                      <a:pt x="3873" y="883"/>
                    </a:lnTo>
                    <a:lnTo>
                      <a:pt x="3875" y="892"/>
                    </a:lnTo>
                    <a:lnTo>
                      <a:pt x="3877" y="906"/>
                    </a:lnTo>
                    <a:lnTo>
                      <a:pt x="3879" y="923"/>
                    </a:lnTo>
                    <a:lnTo>
                      <a:pt x="3879" y="941"/>
                    </a:lnTo>
                    <a:lnTo>
                      <a:pt x="3881" y="964"/>
                    </a:lnTo>
                    <a:lnTo>
                      <a:pt x="3881" y="987"/>
                    </a:lnTo>
                    <a:lnTo>
                      <a:pt x="3883" y="1016"/>
                    </a:lnTo>
                    <a:lnTo>
                      <a:pt x="3840" y="1044"/>
                    </a:lnTo>
                    <a:lnTo>
                      <a:pt x="3807" y="1059"/>
                    </a:lnTo>
                    <a:lnTo>
                      <a:pt x="3784" y="1059"/>
                    </a:lnTo>
                    <a:lnTo>
                      <a:pt x="3770" y="1049"/>
                    </a:lnTo>
                    <a:lnTo>
                      <a:pt x="3765" y="1022"/>
                    </a:lnTo>
                    <a:lnTo>
                      <a:pt x="3770" y="983"/>
                    </a:lnTo>
                    <a:lnTo>
                      <a:pt x="3782" y="929"/>
                    </a:lnTo>
                    <a:lnTo>
                      <a:pt x="3807" y="865"/>
                    </a:lnTo>
                    <a:lnTo>
                      <a:pt x="3794" y="883"/>
                    </a:lnTo>
                    <a:lnTo>
                      <a:pt x="3780" y="900"/>
                    </a:lnTo>
                    <a:lnTo>
                      <a:pt x="3765" y="916"/>
                    </a:lnTo>
                    <a:lnTo>
                      <a:pt x="3751" y="933"/>
                    </a:lnTo>
                    <a:lnTo>
                      <a:pt x="3751" y="904"/>
                    </a:lnTo>
                    <a:lnTo>
                      <a:pt x="3751" y="881"/>
                    </a:lnTo>
                    <a:lnTo>
                      <a:pt x="3753" y="857"/>
                    </a:lnTo>
                    <a:lnTo>
                      <a:pt x="3755" y="838"/>
                    </a:lnTo>
                    <a:lnTo>
                      <a:pt x="3755" y="819"/>
                    </a:lnTo>
                    <a:lnTo>
                      <a:pt x="3757" y="807"/>
                    </a:lnTo>
                    <a:lnTo>
                      <a:pt x="3759" y="795"/>
                    </a:lnTo>
                    <a:lnTo>
                      <a:pt x="3763" y="792"/>
                    </a:lnTo>
                    <a:lnTo>
                      <a:pt x="3751" y="782"/>
                    </a:lnTo>
                    <a:lnTo>
                      <a:pt x="3741" y="770"/>
                    </a:lnTo>
                    <a:lnTo>
                      <a:pt x="3728" y="757"/>
                    </a:lnTo>
                    <a:lnTo>
                      <a:pt x="3714" y="745"/>
                    </a:lnTo>
                    <a:lnTo>
                      <a:pt x="3716" y="731"/>
                    </a:lnTo>
                    <a:lnTo>
                      <a:pt x="3720" y="720"/>
                    </a:lnTo>
                    <a:lnTo>
                      <a:pt x="3724" y="706"/>
                    </a:lnTo>
                    <a:lnTo>
                      <a:pt x="3728" y="695"/>
                    </a:lnTo>
                    <a:lnTo>
                      <a:pt x="3730" y="679"/>
                    </a:lnTo>
                    <a:lnTo>
                      <a:pt x="3732" y="665"/>
                    </a:lnTo>
                    <a:lnTo>
                      <a:pt x="3734" y="650"/>
                    </a:lnTo>
                    <a:lnTo>
                      <a:pt x="3736" y="634"/>
                    </a:lnTo>
                    <a:lnTo>
                      <a:pt x="3724" y="613"/>
                    </a:lnTo>
                    <a:lnTo>
                      <a:pt x="3718" y="596"/>
                    </a:lnTo>
                    <a:lnTo>
                      <a:pt x="3710" y="578"/>
                    </a:lnTo>
                    <a:lnTo>
                      <a:pt x="3706" y="567"/>
                    </a:lnTo>
                    <a:lnTo>
                      <a:pt x="3701" y="551"/>
                    </a:lnTo>
                    <a:lnTo>
                      <a:pt x="3701" y="539"/>
                    </a:lnTo>
                    <a:lnTo>
                      <a:pt x="3701" y="530"/>
                    </a:lnTo>
                    <a:lnTo>
                      <a:pt x="3704" y="520"/>
                    </a:lnTo>
                    <a:lnTo>
                      <a:pt x="3701" y="497"/>
                    </a:lnTo>
                    <a:lnTo>
                      <a:pt x="3712" y="472"/>
                    </a:lnTo>
                    <a:lnTo>
                      <a:pt x="3736" y="443"/>
                    </a:lnTo>
                    <a:lnTo>
                      <a:pt x="3768" y="413"/>
                    </a:lnTo>
                    <a:lnTo>
                      <a:pt x="3803" y="380"/>
                    </a:lnTo>
                    <a:lnTo>
                      <a:pt x="3844" y="348"/>
                    </a:lnTo>
                    <a:lnTo>
                      <a:pt x="3881" y="315"/>
                    </a:lnTo>
                    <a:lnTo>
                      <a:pt x="3916" y="285"/>
                    </a:lnTo>
                    <a:lnTo>
                      <a:pt x="3910" y="285"/>
                    </a:lnTo>
                    <a:lnTo>
                      <a:pt x="3893" y="297"/>
                    </a:lnTo>
                    <a:lnTo>
                      <a:pt x="3869" y="313"/>
                    </a:lnTo>
                    <a:lnTo>
                      <a:pt x="3842" y="328"/>
                    </a:lnTo>
                    <a:lnTo>
                      <a:pt x="3811" y="336"/>
                    </a:lnTo>
                    <a:lnTo>
                      <a:pt x="3786" y="334"/>
                    </a:lnTo>
                    <a:lnTo>
                      <a:pt x="3765" y="315"/>
                    </a:lnTo>
                    <a:lnTo>
                      <a:pt x="3755" y="278"/>
                    </a:lnTo>
                    <a:lnTo>
                      <a:pt x="3737" y="278"/>
                    </a:lnTo>
                    <a:lnTo>
                      <a:pt x="3720" y="278"/>
                    </a:lnTo>
                    <a:lnTo>
                      <a:pt x="3704" y="276"/>
                    </a:lnTo>
                    <a:lnTo>
                      <a:pt x="3691" y="276"/>
                    </a:lnTo>
                    <a:lnTo>
                      <a:pt x="3675" y="272"/>
                    </a:lnTo>
                    <a:lnTo>
                      <a:pt x="3664" y="270"/>
                    </a:lnTo>
                    <a:lnTo>
                      <a:pt x="3652" y="268"/>
                    </a:lnTo>
                    <a:lnTo>
                      <a:pt x="3644" y="266"/>
                    </a:lnTo>
                    <a:lnTo>
                      <a:pt x="3609" y="299"/>
                    </a:lnTo>
                    <a:lnTo>
                      <a:pt x="3569" y="342"/>
                    </a:lnTo>
                    <a:lnTo>
                      <a:pt x="3522" y="388"/>
                    </a:lnTo>
                    <a:lnTo>
                      <a:pt x="3478" y="443"/>
                    </a:lnTo>
                    <a:lnTo>
                      <a:pt x="3435" y="499"/>
                    </a:lnTo>
                    <a:lnTo>
                      <a:pt x="3406" y="559"/>
                    </a:lnTo>
                    <a:lnTo>
                      <a:pt x="3388" y="623"/>
                    </a:lnTo>
                    <a:lnTo>
                      <a:pt x="3392" y="687"/>
                    </a:lnTo>
                    <a:lnTo>
                      <a:pt x="3404" y="695"/>
                    </a:lnTo>
                    <a:lnTo>
                      <a:pt x="3414" y="702"/>
                    </a:lnTo>
                    <a:lnTo>
                      <a:pt x="3408" y="708"/>
                    </a:lnTo>
                    <a:lnTo>
                      <a:pt x="3398" y="706"/>
                    </a:lnTo>
                    <a:lnTo>
                      <a:pt x="3396" y="726"/>
                    </a:lnTo>
                    <a:lnTo>
                      <a:pt x="3394" y="743"/>
                    </a:lnTo>
                    <a:lnTo>
                      <a:pt x="3390" y="757"/>
                    </a:lnTo>
                    <a:lnTo>
                      <a:pt x="3388" y="770"/>
                    </a:lnTo>
                    <a:lnTo>
                      <a:pt x="3377" y="782"/>
                    </a:lnTo>
                    <a:lnTo>
                      <a:pt x="3363" y="784"/>
                    </a:lnTo>
                    <a:lnTo>
                      <a:pt x="3363" y="786"/>
                    </a:lnTo>
                    <a:lnTo>
                      <a:pt x="3365" y="793"/>
                    </a:lnTo>
                    <a:lnTo>
                      <a:pt x="3367" y="801"/>
                    </a:lnTo>
                    <a:lnTo>
                      <a:pt x="3369" y="813"/>
                    </a:lnTo>
                    <a:lnTo>
                      <a:pt x="3369" y="824"/>
                    </a:lnTo>
                    <a:lnTo>
                      <a:pt x="3371" y="842"/>
                    </a:lnTo>
                    <a:lnTo>
                      <a:pt x="3371" y="857"/>
                    </a:lnTo>
                    <a:lnTo>
                      <a:pt x="3373" y="877"/>
                    </a:lnTo>
                    <a:lnTo>
                      <a:pt x="3342" y="919"/>
                    </a:lnTo>
                    <a:lnTo>
                      <a:pt x="3313" y="958"/>
                    </a:lnTo>
                    <a:lnTo>
                      <a:pt x="3288" y="989"/>
                    </a:lnTo>
                    <a:lnTo>
                      <a:pt x="3266" y="1016"/>
                    </a:lnTo>
                    <a:lnTo>
                      <a:pt x="3247" y="1038"/>
                    </a:lnTo>
                    <a:lnTo>
                      <a:pt x="3231" y="1053"/>
                    </a:lnTo>
                    <a:lnTo>
                      <a:pt x="3218" y="1063"/>
                    </a:lnTo>
                    <a:lnTo>
                      <a:pt x="3208" y="1069"/>
                    </a:lnTo>
                    <a:lnTo>
                      <a:pt x="3206" y="1028"/>
                    </a:lnTo>
                    <a:lnTo>
                      <a:pt x="3206" y="993"/>
                    </a:lnTo>
                    <a:lnTo>
                      <a:pt x="3206" y="958"/>
                    </a:lnTo>
                    <a:lnTo>
                      <a:pt x="3208" y="931"/>
                    </a:lnTo>
                    <a:lnTo>
                      <a:pt x="3208" y="906"/>
                    </a:lnTo>
                    <a:lnTo>
                      <a:pt x="3212" y="887"/>
                    </a:lnTo>
                    <a:lnTo>
                      <a:pt x="3214" y="871"/>
                    </a:lnTo>
                    <a:lnTo>
                      <a:pt x="3220" y="865"/>
                    </a:lnTo>
                    <a:lnTo>
                      <a:pt x="3208" y="854"/>
                    </a:lnTo>
                    <a:lnTo>
                      <a:pt x="3196" y="844"/>
                    </a:lnTo>
                    <a:lnTo>
                      <a:pt x="3183" y="832"/>
                    </a:lnTo>
                    <a:lnTo>
                      <a:pt x="3171" y="821"/>
                    </a:lnTo>
                    <a:lnTo>
                      <a:pt x="3171" y="797"/>
                    </a:lnTo>
                    <a:lnTo>
                      <a:pt x="3171" y="774"/>
                    </a:lnTo>
                    <a:lnTo>
                      <a:pt x="3169" y="753"/>
                    </a:lnTo>
                    <a:lnTo>
                      <a:pt x="3169" y="731"/>
                    </a:lnTo>
                    <a:lnTo>
                      <a:pt x="3163" y="708"/>
                    </a:lnTo>
                    <a:lnTo>
                      <a:pt x="3160" y="687"/>
                    </a:lnTo>
                    <a:lnTo>
                      <a:pt x="3152" y="665"/>
                    </a:lnTo>
                    <a:lnTo>
                      <a:pt x="3146" y="644"/>
                    </a:lnTo>
                    <a:lnTo>
                      <a:pt x="3128" y="627"/>
                    </a:lnTo>
                    <a:lnTo>
                      <a:pt x="3117" y="613"/>
                    </a:lnTo>
                    <a:lnTo>
                      <a:pt x="3103" y="600"/>
                    </a:lnTo>
                    <a:lnTo>
                      <a:pt x="3096" y="588"/>
                    </a:lnTo>
                    <a:lnTo>
                      <a:pt x="3086" y="574"/>
                    </a:lnTo>
                    <a:lnTo>
                      <a:pt x="3082" y="563"/>
                    </a:lnTo>
                    <a:lnTo>
                      <a:pt x="3076" y="551"/>
                    </a:lnTo>
                    <a:lnTo>
                      <a:pt x="3074" y="541"/>
                    </a:lnTo>
                    <a:lnTo>
                      <a:pt x="3059" y="534"/>
                    </a:lnTo>
                    <a:lnTo>
                      <a:pt x="3049" y="524"/>
                    </a:lnTo>
                    <a:lnTo>
                      <a:pt x="3043" y="510"/>
                    </a:lnTo>
                    <a:lnTo>
                      <a:pt x="3043" y="497"/>
                    </a:lnTo>
                    <a:lnTo>
                      <a:pt x="3039" y="499"/>
                    </a:lnTo>
                    <a:lnTo>
                      <a:pt x="3043" y="493"/>
                    </a:lnTo>
                    <a:lnTo>
                      <a:pt x="3047" y="485"/>
                    </a:lnTo>
                    <a:lnTo>
                      <a:pt x="3055" y="475"/>
                    </a:lnTo>
                    <a:lnTo>
                      <a:pt x="3063" y="462"/>
                    </a:lnTo>
                    <a:lnTo>
                      <a:pt x="3074" y="448"/>
                    </a:lnTo>
                    <a:lnTo>
                      <a:pt x="3076" y="441"/>
                    </a:lnTo>
                    <a:lnTo>
                      <a:pt x="3080" y="433"/>
                    </a:lnTo>
                    <a:lnTo>
                      <a:pt x="3080" y="421"/>
                    </a:lnTo>
                    <a:lnTo>
                      <a:pt x="3080" y="410"/>
                    </a:lnTo>
                    <a:lnTo>
                      <a:pt x="3076" y="392"/>
                    </a:lnTo>
                    <a:lnTo>
                      <a:pt x="3074" y="377"/>
                    </a:lnTo>
                    <a:lnTo>
                      <a:pt x="3068" y="357"/>
                    </a:lnTo>
                    <a:lnTo>
                      <a:pt x="3064" y="338"/>
                    </a:lnTo>
                    <a:lnTo>
                      <a:pt x="3049" y="338"/>
                    </a:lnTo>
                    <a:lnTo>
                      <a:pt x="3035" y="340"/>
                    </a:lnTo>
                    <a:lnTo>
                      <a:pt x="3020" y="340"/>
                    </a:lnTo>
                    <a:lnTo>
                      <a:pt x="3006" y="342"/>
                    </a:lnTo>
                    <a:lnTo>
                      <a:pt x="2991" y="340"/>
                    </a:lnTo>
                    <a:lnTo>
                      <a:pt x="2977" y="338"/>
                    </a:lnTo>
                    <a:lnTo>
                      <a:pt x="2966" y="336"/>
                    </a:lnTo>
                    <a:lnTo>
                      <a:pt x="2954" y="334"/>
                    </a:lnTo>
                    <a:lnTo>
                      <a:pt x="2917" y="377"/>
                    </a:lnTo>
                    <a:lnTo>
                      <a:pt x="2880" y="425"/>
                    </a:lnTo>
                    <a:lnTo>
                      <a:pt x="2845" y="475"/>
                    </a:lnTo>
                    <a:lnTo>
                      <a:pt x="2818" y="532"/>
                    </a:lnTo>
                    <a:lnTo>
                      <a:pt x="2797" y="584"/>
                    </a:lnTo>
                    <a:lnTo>
                      <a:pt x="2789" y="642"/>
                    </a:lnTo>
                    <a:lnTo>
                      <a:pt x="2795" y="697"/>
                    </a:lnTo>
                    <a:lnTo>
                      <a:pt x="2818" y="753"/>
                    </a:lnTo>
                    <a:lnTo>
                      <a:pt x="2836" y="760"/>
                    </a:lnTo>
                    <a:lnTo>
                      <a:pt x="2853" y="772"/>
                    </a:lnTo>
                    <a:lnTo>
                      <a:pt x="2869" y="780"/>
                    </a:lnTo>
                    <a:lnTo>
                      <a:pt x="2884" y="792"/>
                    </a:lnTo>
                    <a:lnTo>
                      <a:pt x="2869" y="786"/>
                    </a:lnTo>
                    <a:lnTo>
                      <a:pt x="2853" y="780"/>
                    </a:lnTo>
                    <a:lnTo>
                      <a:pt x="2851" y="797"/>
                    </a:lnTo>
                    <a:lnTo>
                      <a:pt x="2849" y="815"/>
                    </a:lnTo>
                    <a:lnTo>
                      <a:pt x="2845" y="828"/>
                    </a:lnTo>
                    <a:lnTo>
                      <a:pt x="2843" y="840"/>
                    </a:lnTo>
                    <a:lnTo>
                      <a:pt x="2832" y="854"/>
                    </a:lnTo>
                    <a:lnTo>
                      <a:pt x="2818" y="856"/>
                    </a:lnTo>
                    <a:lnTo>
                      <a:pt x="2818" y="859"/>
                    </a:lnTo>
                    <a:lnTo>
                      <a:pt x="2820" y="865"/>
                    </a:lnTo>
                    <a:lnTo>
                      <a:pt x="2822" y="875"/>
                    </a:lnTo>
                    <a:lnTo>
                      <a:pt x="2824" y="887"/>
                    </a:lnTo>
                    <a:lnTo>
                      <a:pt x="2824" y="898"/>
                    </a:lnTo>
                    <a:lnTo>
                      <a:pt x="2826" y="914"/>
                    </a:lnTo>
                    <a:lnTo>
                      <a:pt x="2826" y="929"/>
                    </a:lnTo>
                    <a:lnTo>
                      <a:pt x="2828" y="949"/>
                    </a:lnTo>
                    <a:lnTo>
                      <a:pt x="2816" y="943"/>
                    </a:lnTo>
                    <a:lnTo>
                      <a:pt x="2805" y="937"/>
                    </a:lnTo>
                    <a:lnTo>
                      <a:pt x="2795" y="923"/>
                    </a:lnTo>
                    <a:lnTo>
                      <a:pt x="2785" y="910"/>
                    </a:lnTo>
                    <a:lnTo>
                      <a:pt x="2774" y="887"/>
                    </a:lnTo>
                    <a:lnTo>
                      <a:pt x="2766" y="863"/>
                    </a:lnTo>
                    <a:lnTo>
                      <a:pt x="2756" y="832"/>
                    </a:lnTo>
                    <a:lnTo>
                      <a:pt x="2748" y="801"/>
                    </a:lnTo>
                    <a:lnTo>
                      <a:pt x="2748" y="772"/>
                    </a:lnTo>
                    <a:lnTo>
                      <a:pt x="2748" y="747"/>
                    </a:lnTo>
                    <a:lnTo>
                      <a:pt x="2748" y="722"/>
                    </a:lnTo>
                    <a:lnTo>
                      <a:pt x="2750" y="702"/>
                    </a:lnTo>
                    <a:lnTo>
                      <a:pt x="2750" y="683"/>
                    </a:lnTo>
                    <a:lnTo>
                      <a:pt x="2752" y="669"/>
                    </a:lnTo>
                    <a:lnTo>
                      <a:pt x="2754" y="660"/>
                    </a:lnTo>
                    <a:lnTo>
                      <a:pt x="2758" y="656"/>
                    </a:lnTo>
                    <a:lnTo>
                      <a:pt x="2741" y="654"/>
                    </a:lnTo>
                    <a:lnTo>
                      <a:pt x="2731" y="640"/>
                    </a:lnTo>
                    <a:lnTo>
                      <a:pt x="2727" y="627"/>
                    </a:lnTo>
                    <a:lnTo>
                      <a:pt x="2725" y="615"/>
                    </a:lnTo>
                    <a:lnTo>
                      <a:pt x="2723" y="596"/>
                    </a:lnTo>
                    <a:lnTo>
                      <a:pt x="2723" y="578"/>
                    </a:lnTo>
                    <a:lnTo>
                      <a:pt x="2708" y="584"/>
                    </a:lnTo>
                    <a:lnTo>
                      <a:pt x="2694" y="590"/>
                    </a:lnTo>
                    <a:lnTo>
                      <a:pt x="2682" y="590"/>
                    </a:lnTo>
                    <a:lnTo>
                      <a:pt x="2673" y="588"/>
                    </a:lnTo>
                    <a:lnTo>
                      <a:pt x="2680" y="576"/>
                    </a:lnTo>
                    <a:lnTo>
                      <a:pt x="2692" y="569"/>
                    </a:lnTo>
                    <a:lnTo>
                      <a:pt x="2704" y="561"/>
                    </a:lnTo>
                    <a:lnTo>
                      <a:pt x="2721" y="555"/>
                    </a:lnTo>
                    <a:lnTo>
                      <a:pt x="2744" y="495"/>
                    </a:lnTo>
                    <a:lnTo>
                      <a:pt x="2750" y="425"/>
                    </a:lnTo>
                    <a:lnTo>
                      <a:pt x="2743" y="346"/>
                    </a:lnTo>
                    <a:lnTo>
                      <a:pt x="2725" y="266"/>
                    </a:lnTo>
                    <a:lnTo>
                      <a:pt x="2698" y="187"/>
                    </a:lnTo>
                    <a:lnTo>
                      <a:pt x="2665" y="113"/>
                    </a:lnTo>
                    <a:lnTo>
                      <a:pt x="2628" y="49"/>
                    </a:lnTo>
                    <a:lnTo>
                      <a:pt x="2595" y="0"/>
                    </a:lnTo>
                    <a:lnTo>
                      <a:pt x="2595" y="41"/>
                    </a:lnTo>
                    <a:lnTo>
                      <a:pt x="2587" y="76"/>
                    </a:lnTo>
                    <a:lnTo>
                      <a:pt x="2574" y="101"/>
                    </a:lnTo>
                    <a:lnTo>
                      <a:pt x="2556" y="121"/>
                    </a:lnTo>
                    <a:lnTo>
                      <a:pt x="2533" y="132"/>
                    </a:lnTo>
                    <a:lnTo>
                      <a:pt x="2512" y="138"/>
                    </a:lnTo>
                    <a:lnTo>
                      <a:pt x="2490" y="140"/>
                    </a:lnTo>
                    <a:lnTo>
                      <a:pt x="2477" y="140"/>
                    </a:lnTo>
                    <a:lnTo>
                      <a:pt x="2469" y="159"/>
                    </a:lnTo>
                    <a:lnTo>
                      <a:pt x="2465" y="179"/>
                    </a:lnTo>
                    <a:lnTo>
                      <a:pt x="2459" y="196"/>
                    </a:lnTo>
                    <a:lnTo>
                      <a:pt x="2459" y="214"/>
                    </a:lnTo>
                    <a:lnTo>
                      <a:pt x="2459" y="225"/>
                    </a:lnTo>
                    <a:lnTo>
                      <a:pt x="2459" y="237"/>
                    </a:lnTo>
                    <a:lnTo>
                      <a:pt x="2461" y="245"/>
                    </a:lnTo>
                    <a:lnTo>
                      <a:pt x="2467" y="251"/>
                    </a:lnTo>
                    <a:lnTo>
                      <a:pt x="2477" y="266"/>
                    </a:lnTo>
                    <a:lnTo>
                      <a:pt x="2485" y="280"/>
                    </a:lnTo>
                    <a:lnTo>
                      <a:pt x="2488" y="289"/>
                    </a:lnTo>
                    <a:lnTo>
                      <a:pt x="2494" y="297"/>
                    </a:lnTo>
                    <a:lnTo>
                      <a:pt x="2496" y="303"/>
                    </a:lnTo>
                    <a:lnTo>
                      <a:pt x="2496" y="299"/>
                    </a:lnTo>
                    <a:lnTo>
                      <a:pt x="2496" y="315"/>
                    </a:lnTo>
                    <a:lnTo>
                      <a:pt x="2490" y="328"/>
                    </a:lnTo>
                    <a:lnTo>
                      <a:pt x="2479" y="338"/>
                    </a:lnTo>
                    <a:lnTo>
                      <a:pt x="2465" y="344"/>
                    </a:lnTo>
                    <a:lnTo>
                      <a:pt x="2459" y="355"/>
                    </a:lnTo>
                    <a:lnTo>
                      <a:pt x="2456" y="367"/>
                    </a:lnTo>
                    <a:lnTo>
                      <a:pt x="2448" y="379"/>
                    </a:lnTo>
                    <a:lnTo>
                      <a:pt x="2442" y="392"/>
                    </a:lnTo>
                    <a:lnTo>
                      <a:pt x="2430" y="404"/>
                    </a:lnTo>
                    <a:lnTo>
                      <a:pt x="2421" y="415"/>
                    </a:lnTo>
                    <a:lnTo>
                      <a:pt x="2407" y="429"/>
                    </a:lnTo>
                    <a:lnTo>
                      <a:pt x="2393" y="446"/>
                    </a:lnTo>
                    <a:lnTo>
                      <a:pt x="2384" y="472"/>
                    </a:lnTo>
                    <a:lnTo>
                      <a:pt x="2378" y="497"/>
                    </a:lnTo>
                    <a:lnTo>
                      <a:pt x="2374" y="520"/>
                    </a:lnTo>
                    <a:lnTo>
                      <a:pt x="2374" y="545"/>
                    </a:lnTo>
                    <a:lnTo>
                      <a:pt x="2372" y="567"/>
                    </a:lnTo>
                    <a:lnTo>
                      <a:pt x="2372" y="588"/>
                    </a:lnTo>
                    <a:lnTo>
                      <a:pt x="2372" y="609"/>
                    </a:lnTo>
                    <a:lnTo>
                      <a:pt x="2372" y="633"/>
                    </a:lnTo>
                    <a:lnTo>
                      <a:pt x="2376" y="636"/>
                    </a:lnTo>
                    <a:lnTo>
                      <a:pt x="2382" y="642"/>
                    </a:lnTo>
                    <a:lnTo>
                      <a:pt x="2370" y="654"/>
                    </a:lnTo>
                    <a:lnTo>
                      <a:pt x="2359" y="664"/>
                    </a:lnTo>
                    <a:lnTo>
                      <a:pt x="2360" y="669"/>
                    </a:lnTo>
                    <a:lnTo>
                      <a:pt x="2362" y="685"/>
                    </a:lnTo>
                    <a:lnTo>
                      <a:pt x="2364" y="702"/>
                    </a:lnTo>
                    <a:lnTo>
                      <a:pt x="2366" y="728"/>
                    </a:lnTo>
                    <a:lnTo>
                      <a:pt x="2366" y="755"/>
                    </a:lnTo>
                    <a:lnTo>
                      <a:pt x="2368" y="786"/>
                    </a:lnTo>
                    <a:lnTo>
                      <a:pt x="2368" y="821"/>
                    </a:lnTo>
                    <a:lnTo>
                      <a:pt x="2370" y="857"/>
                    </a:lnTo>
                    <a:lnTo>
                      <a:pt x="2357" y="844"/>
                    </a:lnTo>
                    <a:lnTo>
                      <a:pt x="2345" y="830"/>
                    </a:lnTo>
                    <a:lnTo>
                      <a:pt x="2335" y="815"/>
                    </a:lnTo>
                    <a:lnTo>
                      <a:pt x="2328" y="799"/>
                    </a:lnTo>
                    <a:lnTo>
                      <a:pt x="2318" y="782"/>
                    </a:lnTo>
                    <a:lnTo>
                      <a:pt x="2312" y="764"/>
                    </a:lnTo>
                    <a:lnTo>
                      <a:pt x="2306" y="745"/>
                    </a:lnTo>
                    <a:lnTo>
                      <a:pt x="2306" y="726"/>
                    </a:lnTo>
                    <a:lnTo>
                      <a:pt x="2300" y="751"/>
                    </a:lnTo>
                    <a:lnTo>
                      <a:pt x="2296" y="776"/>
                    </a:lnTo>
                    <a:lnTo>
                      <a:pt x="2291" y="799"/>
                    </a:lnTo>
                    <a:lnTo>
                      <a:pt x="2287" y="823"/>
                    </a:lnTo>
                    <a:lnTo>
                      <a:pt x="2281" y="840"/>
                    </a:lnTo>
                    <a:lnTo>
                      <a:pt x="2275" y="859"/>
                    </a:lnTo>
                    <a:lnTo>
                      <a:pt x="2269" y="875"/>
                    </a:lnTo>
                    <a:lnTo>
                      <a:pt x="2264" y="892"/>
                    </a:lnTo>
                    <a:lnTo>
                      <a:pt x="2256" y="888"/>
                    </a:lnTo>
                    <a:lnTo>
                      <a:pt x="2250" y="885"/>
                    </a:lnTo>
                    <a:lnTo>
                      <a:pt x="2244" y="875"/>
                    </a:lnTo>
                    <a:lnTo>
                      <a:pt x="2242" y="865"/>
                    </a:lnTo>
                    <a:lnTo>
                      <a:pt x="2246" y="850"/>
                    </a:lnTo>
                    <a:lnTo>
                      <a:pt x="2250" y="834"/>
                    </a:lnTo>
                    <a:lnTo>
                      <a:pt x="2254" y="819"/>
                    </a:lnTo>
                    <a:lnTo>
                      <a:pt x="2260" y="805"/>
                    </a:lnTo>
                    <a:lnTo>
                      <a:pt x="2262" y="788"/>
                    </a:lnTo>
                    <a:lnTo>
                      <a:pt x="2265" y="770"/>
                    </a:lnTo>
                    <a:lnTo>
                      <a:pt x="2267" y="751"/>
                    </a:lnTo>
                    <a:lnTo>
                      <a:pt x="2271" y="733"/>
                    </a:lnTo>
                    <a:lnTo>
                      <a:pt x="2260" y="712"/>
                    </a:lnTo>
                    <a:lnTo>
                      <a:pt x="2254" y="695"/>
                    </a:lnTo>
                    <a:lnTo>
                      <a:pt x="2246" y="677"/>
                    </a:lnTo>
                    <a:lnTo>
                      <a:pt x="2242" y="665"/>
                    </a:lnTo>
                    <a:lnTo>
                      <a:pt x="2236" y="650"/>
                    </a:lnTo>
                    <a:lnTo>
                      <a:pt x="2236" y="638"/>
                    </a:lnTo>
                    <a:lnTo>
                      <a:pt x="2236" y="627"/>
                    </a:lnTo>
                    <a:lnTo>
                      <a:pt x="2240" y="617"/>
                    </a:lnTo>
                    <a:lnTo>
                      <a:pt x="2229" y="598"/>
                    </a:lnTo>
                    <a:lnTo>
                      <a:pt x="2223" y="586"/>
                    </a:lnTo>
                    <a:lnTo>
                      <a:pt x="2219" y="574"/>
                    </a:lnTo>
                    <a:lnTo>
                      <a:pt x="2223" y="565"/>
                    </a:lnTo>
                    <a:lnTo>
                      <a:pt x="2229" y="549"/>
                    </a:lnTo>
                    <a:lnTo>
                      <a:pt x="2242" y="534"/>
                    </a:lnTo>
                    <a:lnTo>
                      <a:pt x="2260" y="514"/>
                    </a:lnTo>
                    <a:lnTo>
                      <a:pt x="2289" y="489"/>
                    </a:lnTo>
                    <a:lnTo>
                      <a:pt x="2289" y="481"/>
                    </a:lnTo>
                    <a:lnTo>
                      <a:pt x="2291" y="474"/>
                    </a:lnTo>
                    <a:lnTo>
                      <a:pt x="2291" y="462"/>
                    </a:lnTo>
                    <a:lnTo>
                      <a:pt x="2293" y="450"/>
                    </a:lnTo>
                    <a:lnTo>
                      <a:pt x="2293" y="433"/>
                    </a:lnTo>
                    <a:lnTo>
                      <a:pt x="2293" y="415"/>
                    </a:lnTo>
                    <a:lnTo>
                      <a:pt x="2291" y="396"/>
                    </a:lnTo>
                    <a:lnTo>
                      <a:pt x="2291" y="377"/>
                    </a:lnTo>
                    <a:lnTo>
                      <a:pt x="2273" y="375"/>
                    </a:lnTo>
                    <a:lnTo>
                      <a:pt x="2256" y="375"/>
                    </a:lnTo>
                    <a:lnTo>
                      <a:pt x="2240" y="375"/>
                    </a:lnTo>
                    <a:lnTo>
                      <a:pt x="2227" y="375"/>
                    </a:lnTo>
                    <a:lnTo>
                      <a:pt x="2211" y="371"/>
                    </a:lnTo>
                    <a:lnTo>
                      <a:pt x="2200" y="369"/>
                    </a:lnTo>
                    <a:lnTo>
                      <a:pt x="2188" y="365"/>
                    </a:lnTo>
                    <a:lnTo>
                      <a:pt x="2180" y="363"/>
                    </a:lnTo>
                    <a:lnTo>
                      <a:pt x="2145" y="396"/>
                    </a:lnTo>
                    <a:lnTo>
                      <a:pt x="2104" y="439"/>
                    </a:lnTo>
                    <a:lnTo>
                      <a:pt x="2058" y="485"/>
                    </a:lnTo>
                    <a:lnTo>
                      <a:pt x="2013" y="539"/>
                    </a:lnTo>
                    <a:lnTo>
                      <a:pt x="1971" y="596"/>
                    </a:lnTo>
                    <a:lnTo>
                      <a:pt x="1942" y="658"/>
                    </a:lnTo>
                    <a:lnTo>
                      <a:pt x="1924" y="722"/>
                    </a:lnTo>
                    <a:lnTo>
                      <a:pt x="1928" y="786"/>
                    </a:lnTo>
                    <a:lnTo>
                      <a:pt x="1945" y="795"/>
                    </a:lnTo>
                    <a:lnTo>
                      <a:pt x="1961" y="811"/>
                    </a:lnTo>
                    <a:lnTo>
                      <a:pt x="1947" y="823"/>
                    </a:lnTo>
                    <a:lnTo>
                      <a:pt x="1934" y="836"/>
                    </a:lnTo>
                    <a:lnTo>
                      <a:pt x="1922" y="848"/>
                    </a:lnTo>
                    <a:lnTo>
                      <a:pt x="1911" y="861"/>
                    </a:lnTo>
                    <a:lnTo>
                      <a:pt x="1899" y="871"/>
                    </a:lnTo>
                    <a:lnTo>
                      <a:pt x="1887" y="881"/>
                    </a:lnTo>
                    <a:lnTo>
                      <a:pt x="1878" y="888"/>
                    </a:lnTo>
                    <a:lnTo>
                      <a:pt x="1872" y="898"/>
                    </a:lnTo>
                    <a:lnTo>
                      <a:pt x="1874" y="904"/>
                    </a:lnTo>
                    <a:lnTo>
                      <a:pt x="1876" y="918"/>
                    </a:lnTo>
                    <a:lnTo>
                      <a:pt x="1878" y="935"/>
                    </a:lnTo>
                    <a:lnTo>
                      <a:pt x="1880" y="958"/>
                    </a:lnTo>
                    <a:lnTo>
                      <a:pt x="1880" y="982"/>
                    </a:lnTo>
                    <a:lnTo>
                      <a:pt x="1881" y="1013"/>
                    </a:lnTo>
                    <a:lnTo>
                      <a:pt x="1881" y="1044"/>
                    </a:lnTo>
                    <a:lnTo>
                      <a:pt x="1883" y="1078"/>
                    </a:lnTo>
                    <a:lnTo>
                      <a:pt x="1874" y="1065"/>
                    </a:lnTo>
                    <a:lnTo>
                      <a:pt x="1866" y="1053"/>
                    </a:lnTo>
                    <a:lnTo>
                      <a:pt x="1856" y="1042"/>
                    </a:lnTo>
                    <a:lnTo>
                      <a:pt x="1850" y="1030"/>
                    </a:lnTo>
                    <a:lnTo>
                      <a:pt x="1841" y="1014"/>
                    </a:lnTo>
                    <a:lnTo>
                      <a:pt x="1835" y="1001"/>
                    </a:lnTo>
                    <a:lnTo>
                      <a:pt x="1829" y="985"/>
                    </a:lnTo>
                    <a:lnTo>
                      <a:pt x="1823" y="972"/>
                    </a:lnTo>
                    <a:lnTo>
                      <a:pt x="1837" y="1044"/>
                    </a:lnTo>
                    <a:lnTo>
                      <a:pt x="1845" y="1096"/>
                    </a:lnTo>
                    <a:lnTo>
                      <a:pt x="1845" y="1127"/>
                    </a:lnTo>
                    <a:lnTo>
                      <a:pt x="1839" y="1139"/>
                    </a:lnTo>
                    <a:lnTo>
                      <a:pt x="1821" y="1129"/>
                    </a:lnTo>
                    <a:lnTo>
                      <a:pt x="1798" y="1100"/>
                    </a:lnTo>
                    <a:lnTo>
                      <a:pt x="1767" y="1049"/>
                    </a:lnTo>
                    <a:lnTo>
                      <a:pt x="1728" y="982"/>
                    </a:lnTo>
                    <a:lnTo>
                      <a:pt x="1746" y="1038"/>
                    </a:lnTo>
                    <a:lnTo>
                      <a:pt x="1757" y="1084"/>
                    </a:lnTo>
                    <a:lnTo>
                      <a:pt x="1765" y="1115"/>
                    </a:lnTo>
                    <a:lnTo>
                      <a:pt x="1769" y="1137"/>
                    </a:lnTo>
                    <a:lnTo>
                      <a:pt x="1763" y="1141"/>
                    </a:lnTo>
                    <a:lnTo>
                      <a:pt x="1755" y="1135"/>
                    </a:lnTo>
                    <a:lnTo>
                      <a:pt x="1740" y="1113"/>
                    </a:lnTo>
                    <a:lnTo>
                      <a:pt x="1720" y="1080"/>
                    </a:lnTo>
                    <a:lnTo>
                      <a:pt x="1719" y="1042"/>
                    </a:lnTo>
                    <a:lnTo>
                      <a:pt x="1719" y="1009"/>
                    </a:lnTo>
                    <a:lnTo>
                      <a:pt x="1719" y="978"/>
                    </a:lnTo>
                    <a:lnTo>
                      <a:pt x="1720" y="951"/>
                    </a:lnTo>
                    <a:lnTo>
                      <a:pt x="1720" y="925"/>
                    </a:lnTo>
                    <a:lnTo>
                      <a:pt x="1722" y="906"/>
                    </a:lnTo>
                    <a:lnTo>
                      <a:pt x="1724" y="890"/>
                    </a:lnTo>
                    <a:lnTo>
                      <a:pt x="1730" y="885"/>
                    </a:lnTo>
                    <a:lnTo>
                      <a:pt x="1724" y="885"/>
                    </a:lnTo>
                    <a:lnTo>
                      <a:pt x="1720" y="885"/>
                    </a:lnTo>
                    <a:lnTo>
                      <a:pt x="1722" y="885"/>
                    </a:lnTo>
                    <a:lnTo>
                      <a:pt x="1732" y="846"/>
                    </a:lnTo>
                    <a:lnTo>
                      <a:pt x="1738" y="811"/>
                    </a:lnTo>
                    <a:lnTo>
                      <a:pt x="1738" y="776"/>
                    </a:lnTo>
                    <a:lnTo>
                      <a:pt x="1734" y="743"/>
                    </a:lnTo>
                    <a:lnTo>
                      <a:pt x="1726" y="712"/>
                    </a:lnTo>
                    <a:lnTo>
                      <a:pt x="1720" y="687"/>
                    </a:lnTo>
                    <a:lnTo>
                      <a:pt x="1713" y="665"/>
                    </a:lnTo>
                    <a:lnTo>
                      <a:pt x="1713" y="650"/>
                    </a:lnTo>
                    <a:lnTo>
                      <a:pt x="1697" y="633"/>
                    </a:lnTo>
                    <a:lnTo>
                      <a:pt x="1688" y="617"/>
                    </a:lnTo>
                    <a:lnTo>
                      <a:pt x="1676" y="603"/>
                    </a:lnTo>
                    <a:lnTo>
                      <a:pt x="1670" y="592"/>
                    </a:lnTo>
                    <a:lnTo>
                      <a:pt x="1660" y="578"/>
                    </a:lnTo>
                    <a:lnTo>
                      <a:pt x="1656" y="567"/>
                    </a:lnTo>
                    <a:lnTo>
                      <a:pt x="1651" y="555"/>
                    </a:lnTo>
                    <a:lnTo>
                      <a:pt x="1651" y="545"/>
                    </a:lnTo>
                    <a:lnTo>
                      <a:pt x="1637" y="539"/>
                    </a:lnTo>
                    <a:lnTo>
                      <a:pt x="1629" y="530"/>
                    </a:lnTo>
                    <a:lnTo>
                      <a:pt x="1625" y="518"/>
                    </a:lnTo>
                    <a:lnTo>
                      <a:pt x="1627" y="506"/>
                    </a:lnTo>
                    <a:lnTo>
                      <a:pt x="1624" y="505"/>
                    </a:lnTo>
                    <a:lnTo>
                      <a:pt x="1629" y="499"/>
                    </a:lnTo>
                    <a:lnTo>
                      <a:pt x="1633" y="491"/>
                    </a:lnTo>
                    <a:lnTo>
                      <a:pt x="1641" y="481"/>
                    </a:lnTo>
                    <a:lnTo>
                      <a:pt x="1653" y="468"/>
                    </a:lnTo>
                    <a:lnTo>
                      <a:pt x="1666" y="452"/>
                    </a:lnTo>
                    <a:lnTo>
                      <a:pt x="1670" y="441"/>
                    </a:lnTo>
                    <a:lnTo>
                      <a:pt x="1680" y="425"/>
                    </a:lnTo>
                    <a:lnTo>
                      <a:pt x="1689" y="400"/>
                    </a:lnTo>
                    <a:lnTo>
                      <a:pt x="1699" y="373"/>
                    </a:lnTo>
                    <a:lnTo>
                      <a:pt x="1705" y="340"/>
                    </a:lnTo>
                    <a:lnTo>
                      <a:pt x="1713" y="309"/>
                    </a:lnTo>
                    <a:lnTo>
                      <a:pt x="1715" y="280"/>
                    </a:lnTo>
                    <a:lnTo>
                      <a:pt x="1715" y="256"/>
                    </a:lnTo>
                    <a:lnTo>
                      <a:pt x="1701" y="260"/>
                    </a:lnTo>
                    <a:lnTo>
                      <a:pt x="1693" y="272"/>
                    </a:lnTo>
                    <a:lnTo>
                      <a:pt x="1686" y="285"/>
                    </a:lnTo>
                    <a:lnTo>
                      <a:pt x="1676" y="301"/>
                    </a:lnTo>
                    <a:lnTo>
                      <a:pt x="1658" y="315"/>
                    </a:lnTo>
                    <a:lnTo>
                      <a:pt x="1635" y="326"/>
                    </a:lnTo>
                    <a:lnTo>
                      <a:pt x="1598" y="332"/>
                    </a:lnTo>
                    <a:lnTo>
                      <a:pt x="1552" y="332"/>
                    </a:lnTo>
                    <a:lnTo>
                      <a:pt x="1505" y="379"/>
                    </a:lnTo>
                    <a:lnTo>
                      <a:pt x="1463" y="429"/>
                    </a:lnTo>
                    <a:lnTo>
                      <a:pt x="1424" y="481"/>
                    </a:lnTo>
                    <a:lnTo>
                      <a:pt x="1393" y="536"/>
                    </a:lnTo>
                    <a:lnTo>
                      <a:pt x="1369" y="588"/>
                    </a:lnTo>
                    <a:lnTo>
                      <a:pt x="1358" y="642"/>
                    </a:lnTo>
                    <a:lnTo>
                      <a:pt x="1358" y="695"/>
                    </a:lnTo>
                    <a:lnTo>
                      <a:pt x="1375" y="749"/>
                    </a:lnTo>
                    <a:lnTo>
                      <a:pt x="1389" y="760"/>
                    </a:lnTo>
                    <a:lnTo>
                      <a:pt x="1402" y="774"/>
                    </a:lnTo>
                    <a:lnTo>
                      <a:pt x="1414" y="784"/>
                    </a:lnTo>
                    <a:lnTo>
                      <a:pt x="1426" y="795"/>
                    </a:lnTo>
                    <a:lnTo>
                      <a:pt x="1410" y="809"/>
                    </a:lnTo>
                    <a:lnTo>
                      <a:pt x="1397" y="823"/>
                    </a:lnTo>
                    <a:lnTo>
                      <a:pt x="1383" y="836"/>
                    </a:lnTo>
                    <a:lnTo>
                      <a:pt x="1371" y="852"/>
                    </a:lnTo>
                    <a:lnTo>
                      <a:pt x="1358" y="861"/>
                    </a:lnTo>
                    <a:lnTo>
                      <a:pt x="1346" y="873"/>
                    </a:lnTo>
                    <a:lnTo>
                      <a:pt x="1336" y="883"/>
                    </a:lnTo>
                    <a:lnTo>
                      <a:pt x="1329" y="892"/>
                    </a:lnTo>
                    <a:lnTo>
                      <a:pt x="1331" y="898"/>
                    </a:lnTo>
                    <a:lnTo>
                      <a:pt x="1333" y="912"/>
                    </a:lnTo>
                    <a:lnTo>
                      <a:pt x="1335" y="931"/>
                    </a:lnTo>
                    <a:lnTo>
                      <a:pt x="1338" y="956"/>
                    </a:lnTo>
                    <a:lnTo>
                      <a:pt x="1338" y="982"/>
                    </a:lnTo>
                    <a:lnTo>
                      <a:pt x="1338" y="1013"/>
                    </a:lnTo>
                    <a:lnTo>
                      <a:pt x="1338" y="1046"/>
                    </a:lnTo>
                    <a:lnTo>
                      <a:pt x="1340" y="1082"/>
                    </a:lnTo>
                    <a:lnTo>
                      <a:pt x="1323" y="1071"/>
                    </a:lnTo>
                    <a:lnTo>
                      <a:pt x="1305" y="1059"/>
                    </a:lnTo>
                    <a:lnTo>
                      <a:pt x="1288" y="1046"/>
                    </a:lnTo>
                    <a:lnTo>
                      <a:pt x="1272" y="1034"/>
                    </a:lnTo>
                    <a:lnTo>
                      <a:pt x="1257" y="1018"/>
                    </a:lnTo>
                    <a:lnTo>
                      <a:pt x="1243" y="1003"/>
                    </a:lnTo>
                    <a:lnTo>
                      <a:pt x="1230" y="985"/>
                    </a:lnTo>
                    <a:lnTo>
                      <a:pt x="1218" y="970"/>
                    </a:lnTo>
                    <a:lnTo>
                      <a:pt x="1240" y="1022"/>
                    </a:lnTo>
                    <a:lnTo>
                      <a:pt x="1255" y="1069"/>
                    </a:lnTo>
                    <a:lnTo>
                      <a:pt x="1263" y="1104"/>
                    </a:lnTo>
                    <a:lnTo>
                      <a:pt x="1267" y="1131"/>
                    </a:lnTo>
                    <a:lnTo>
                      <a:pt x="1259" y="1146"/>
                    </a:lnTo>
                    <a:lnTo>
                      <a:pt x="1247" y="1154"/>
                    </a:lnTo>
                    <a:lnTo>
                      <a:pt x="1228" y="1152"/>
                    </a:lnTo>
                    <a:lnTo>
                      <a:pt x="1205" y="1141"/>
                    </a:lnTo>
                    <a:lnTo>
                      <a:pt x="1203" y="1100"/>
                    </a:lnTo>
                    <a:lnTo>
                      <a:pt x="1203" y="1067"/>
                    </a:lnTo>
                    <a:lnTo>
                      <a:pt x="1203" y="1032"/>
                    </a:lnTo>
                    <a:lnTo>
                      <a:pt x="1203" y="1005"/>
                    </a:lnTo>
                    <a:lnTo>
                      <a:pt x="1203" y="978"/>
                    </a:lnTo>
                    <a:lnTo>
                      <a:pt x="1207" y="958"/>
                    </a:lnTo>
                    <a:lnTo>
                      <a:pt x="1208" y="943"/>
                    </a:lnTo>
                    <a:lnTo>
                      <a:pt x="1212" y="937"/>
                    </a:lnTo>
                    <a:lnTo>
                      <a:pt x="1197" y="935"/>
                    </a:lnTo>
                    <a:lnTo>
                      <a:pt x="1185" y="921"/>
                    </a:lnTo>
                    <a:lnTo>
                      <a:pt x="1189" y="918"/>
                    </a:lnTo>
                    <a:lnTo>
                      <a:pt x="1195" y="916"/>
                    </a:lnTo>
                    <a:lnTo>
                      <a:pt x="1193" y="892"/>
                    </a:lnTo>
                    <a:lnTo>
                      <a:pt x="1195" y="871"/>
                    </a:lnTo>
                    <a:lnTo>
                      <a:pt x="1195" y="848"/>
                    </a:lnTo>
                    <a:lnTo>
                      <a:pt x="1195" y="824"/>
                    </a:lnTo>
                    <a:lnTo>
                      <a:pt x="1193" y="799"/>
                    </a:lnTo>
                    <a:lnTo>
                      <a:pt x="1189" y="774"/>
                    </a:lnTo>
                    <a:lnTo>
                      <a:pt x="1181" y="745"/>
                    </a:lnTo>
                    <a:lnTo>
                      <a:pt x="1174" y="718"/>
                    </a:lnTo>
                    <a:lnTo>
                      <a:pt x="1156" y="700"/>
                    </a:lnTo>
                    <a:lnTo>
                      <a:pt x="1144" y="687"/>
                    </a:lnTo>
                    <a:lnTo>
                      <a:pt x="1131" y="675"/>
                    </a:lnTo>
                    <a:lnTo>
                      <a:pt x="1123" y="664"/>
                    </a:lnTo>
                    <a:lnTo>
                      <a:pt x="1113" y="650"/>
                    </a:lnTo>
                    <a:lnTo>
                      <a:pt x="1108" y="638"/>
                    </a:lnTo>
                    <a:lnTo>
                      <a:pt x="1102" y="627"/>
                    </a:lnTo>
                    <a:lnTo>
                      <a:pt x="1100" y="615"/>
                    </a:lnTo>
                    <a:lnTo>
                      <a:pt x="1084" y="609"/>
                    </a:lnTo>
                    <a:lnTo>
                      <a:pt x="1075" y="600"/>
                    </a:lnTo>
                    <a:lnTo>
                      <a:pt x="1069" y="586"/>
                    </a:lnTo>
                    <a:lnTo>
                      <a:pt x="1069" y="572"/>
                    </a:lnTo>
                    <a:lnTo>
                      <a:pt x="1071" y="565"/>
                    </a:lnTo>
                    <a:lnTo>
                      <a:pt x="1079" y="555"/>
                    </a:lnTo>
                    <a:lnTo>
                      <a:pt x="1086" y="541"/>
                    </a:lnTo>
                    <a:lnTo>
                      <a:pt x="1100" y="524"/>
                    </a:lnTo>
                    <a:lnTo>
                      <a:pt x="1102" y="516"/>
                    </a:lnTo>
                    <a:lnTo>
                      <a:pt x="1106" y="508"/>
                    </a:lnTo>
                    <a:lnTo>
                      <a:pt x="1106" y="497"/>
                    </a:lnTo>
                    <a:lnTo>
                      <a:pt x="1106" y="485"/>
                    </a:lnTo>
                    <a:lnTo>
                      <a:pt x="1102" y="468"/>
                    </a:lnTo>
                    <a:lnTo>
                      <a:pt x="1100" y="452"/>
                    </a:lnTo>
                    <a:lnTo>
                      <a:pt x="1094" y="433"/>
                    </a:lnTo>
                    <a:lnTo>
                      <a:pt x="1090" y="413"/>
                    </a:lnTo>
                    <a:lnTo>
                      <a:pt x="1073" y="417"/>
                    </a:lnTo>
                    <a:lnTo>
                      <a:pt x="1051" y="427"/>
                    </a:lnTo>
                    <a:lnTo>
                      <a:pt x="1030" y="431"/>
                    </a:lnTo>
                    <a:lnTo>
                      <a:pt x="1009" y="429"/>
                    </a:lnTo>
                    <a:lnTo>
                      <a:pt x="987" y="410"/>
                    </a:lnTo>
                    <a:lnTo>
                      <a:pt x="974" y="371"/>
                    </a:lnTo>
                    <a:lnTo>
                      <a:pt x="966" y="307"/>
                    </a:lnTo>
                    <a:lnTo>
                      <a:pt x="970" y="212"/>
                    </a:lnTo>
                    <a:lnTo>
                      <a:pt x="951" y="241"/>
                    </a:lnTo>
                    <a:lnTo>
                      <a:pt x="931" y="289"/>
                    </a:lnTo>
                    <a:lnTo>
                      <a:pt x="914" y="346"/>
                    </a:lnTo>
                    <a:lnTo>
                      <a:pt x="896" y="411"/>
                    </a:lnTo>
                    <a:lnTo>
                      <a:pt x="879" y="475"/>
                    </a:lnTo>
                    <a:lnTo>
                      <a:pt x="863" y="538"/>
                    </a:lnTo>
                    <a:lnTo>
                      <a:pt x="850" y="588"/>
                    </a:lnTo>
                    <a:lnTo>
                      <a:pt x="838" y="629"/>
                    </a:lnTo>
                    <a:lnTo>
                      <a:pt x="826" y="615"/>
                    </a:lnTo>
                    <a:lnTo>
                      <a:pt x="815" y="603"/>
                    </a:lnTo>
                    <a:lnTo>
                      <a:pt x="803" y="592"/>
                    </a:lnTo>
                    <a:lnTo>
                      <a:pt x="795" y="584"/>
                    </a:lnTo>
                    <a:lnTo>
                      <a:pt x="780" y="565"/>
                    </a:lnTo>
                    <a:lnTo>
                      <a:pt x="770" y="551"/>
                    </a:lnTo>
                    <a:lnTo>
                      <a:pt x="778" y="567"/>
                    </a:lnTo>
                    <a:lnTo>
                      <a:pt x="786" y="584"/>
                    </a:lnTo>
                    <a:lnTo>
                      <a:pt x="792" y="603"/>
                    </a:lnTo>
                    <a:lnTo>
                      <a:pt x="799" y="623"/>
                    </a:lnTo>
                    <a:lnTo>
                      <a:pt x="803" y="642"/>
                    </a:lnTo>
                    <a:lnTo>
                      <a:pt x="809" y="664"/>
                    </a:lnTo>
                    <a:lnTo>
                      <a:pt x="813" y="683"/>
                    </a:lnTo>
                    <a:lnTo>
                      <a:pt x="819" y="706"/>
                    </a:lnTo>
                    <a:lnTo>
                      <a:pt x="817" y="716"/>
                    </a:lnTo>
                    <a:lnTo>
                      <a:pt x="815" y="726"/>
                    </a:lnTo>
                    <a:lnTo>
                      <a:pt x="815" y="737"/>
                    </a:lnTo>
                    <a:lnTo>
                      <a:pt x="817" y="749"/>
                    </a:lnTo>
                    <a:lnTo>
                      <a:pt x="817" y="759"/>
                    </a:lnTo>
                    <a:lnTo>
                      <a:pt x="819" y="768"/>
                    </a:lnTo>
                    <a:lnTo>
                      <a:pt x="821" y="780"/>
                    </a:lnTo>
                    <a:lnTo>
                      <a:pt x="826" y="792"/>
                    </a:lnTo>
                    <a:lnTo>
                      <a:pt x="826" y="819"/>
                    </a:lnTo>
                    <a:lnTo>
                      <a:pt x="826" y="846"/>
                    </a:lnTo>
                    <a:lnTo>
                      <a:pt x="825" y="871"/>
                    </a:lnTo>
                    <a:lnTo>
                      <a:pt x="825" y="894"/>
                    </a:lnTo>
                    <a:lnTo>
                      <a:pt x="821" y="912"/>
                    </a:lnTo>
                    <a:lnTo>
                      <a:pt x="819" y="927"/>
                    </a:lnTo>
                    <a:lnTo>
                      <a:pt x="815" y="937"/>
                    </a:lnTo>
                    <a:lnTo>
                      <a:pt x="813" y="945"/>
                    </a:lnTo>
                    <a:lnTo>
                      <a:pt x="815" y="951"/>
                    </a:lnTo>
                    <a:lnTo>
                      <a:pt x="817" y="966"/>
                    </a:lnTo>
                    <a:lnTo>
                      <a:pt x="819" y="985"/>
                    </a:lnTo>
                    <a:lnTo>
                      <a:pt x="823" y="1013"/>
                    </a:lnTo>
                    <a:lnTo>
                      <a:pt x="823" y="1040"/>
                    </a:lnTo>
                    <a:lnTo>
                      <a:pt x="823" y="1075"/>
                    </a:lnTo>
                    <a:lnTo>
                      <a:pt x="823" y="1110"/>
                    </a:lnTo>
                    <a:lnTo>
                      <a:pt x="825" y="1148"/>
                    </a:lnTo>
                    <a:lnTo>
                      <a:pt x="803" y="1137"/>
                    </a:lnTo>
                    <a:lnTo>
                      <a:pt x="784" y="1125"/>
                    </a:lnTo>
                    <a:lnTo>
                      <a:pt x="764" y="1113"/>
                    </a:lnTo>
                    <a:lnTo>
                      <a:pt x="745" y="1102"/>
                    </a:lnTo>
                    <a:lnTo>
                      <a:pt x="745" y="1073"/>
                    </a:lnTo>
                    <a:lnTo>
                      <a:pt x="745" y="1049"/>
                    </a:lnTo>
                    <a:lnTo>
                      <a:pt x="745" y="1026"/>
                    </a:lnTo>
                    <a:lnTo>
                      <a:pt x="747" y="1009"/>
                    </a:lnTo>
                    <a:lnTo>
                      <a:pt x="747" y="989"/>
                    </a:lnTo>
                    <a:lnTo>
                      <a:pt x="749" y="978"/>
                    </a:lnTo>
                    <a:lnTo>
                      <a:pt x="751" y="968"/>
                    </a:lnTo>
                    <a:lnTo>
                      <a:pt x="755" y="964"/>
                    </a:lnTo>
                    <a:lnTo>
                      <a:pt x="739" y="960"/>
                    </a:lnTo>
                    <a:lnTo>
                      <a:pt x="729" y="949"/>
                    </a:lnTo>
                    <a:lnTo>
                      <a:pt x="724" y="935"/>
                    </a:lnTo>
                    <a:lnTo>
                      <a:pt x="722" y="923"/>
                    </a:lnTo>
                    <a:lnTo>
                      <a:pt x="720" y="904"/>
                    </a:lnTo>
                    <a:lnTo>
                      <a:pt x="720" y="887"/>
                    </a:lnTo>
                    <a:lnTo>
                      <a:pt x="704" y="892"/>
                    </a:lnTo>
                    <a:lnTo>
                      <a:pt x="693" y="896"/>
                    </a:lnTo>
                    <a:lnTo>
                      <a:pt x="681" y="896"/>
                    </a:lnTo>
                    <a:lnTo>
                      <a:pt x="671" y="894"/>
                    </a:lnTo>
                    <a:lnTo>
                      <a:pt x="662" y="888"/>
                    </a:lnTo>
                    <a:lnTo>
                      <a:pt x="654" y="881"/>
                    </a:lnTo>
                    <a:lnTo>
                      <a:pt x="646" y="869"/>
                    </a:lnTo>
                    <a:lnTo>
                      <a:pt x="640" y="856"/>
                    </a:lnTo>
                    <a:lnTo>
                      <a:pt x="634" y="863"/>
                    </a:lnTo>
                    <a:lnTo>
                      <a:pt x="629" y="871"/>
                    </a:lnTo>
                    <a:lnTo>
                      <a:pt x="617" y="877"/>
                    </a:lnTo>
                    <a:lnTo>
                      <a:pt x="605" y="885"/>
                    </a:lnTo>
                    <a:lnTo>
                      <a:pt x="603" y="879"/>
                    </a:lnTo>
                    <a:lnTo>
                      <a:pt x="601" y="877"/>
                    </a:lnTo>
                    <a:lnTo>
                      <a:pt x="601" y="863"/>
                    </a:lnTo>
                    <a:lnTo>
                      <a:pt x="607" y="854"/>
                    </a:lnTo>
                    <a:lnTo>
                      <a:pt x="611" y="842"/>
                    </a:lnTo>
                    <a:lnTo>
                      <a:pt x="621" y="836"/>
                    </a:lnTo>
                    <a:lnTo>
                      <a:pt x="627" y="826"/>
                    </a:lnTo>
                    <a:lnTo>
                      <a:pt x="638" y="821"/>
                    </a:lnTo>
                    <a:lnTo>
                      <a:pt x="650" y="815"/>
                    </a:lnTo>
                    <a:lnTo>
                      <a:pt x="665" y="811"/>
                    </a:lnTo>
                    <a:lnTo>
                      <a:pt x="687" y="757"/>
                    </a:lnTo>
                    <a:lnTo>
                      <a:pt x="695" y="700"/>
                    </a:lnTo>
                    <a:lnTo>
                      <a:pt x="685" y="644"/>
                    </a:lnTo>
                    <a:lnTo>
                      <a:pt x="665" y="590"/>
                    </a:lnTo>
                    <a:lnTo>
                      <a:pt x="636" y="536"/>
                    </a:lnTo>
                    <a:lnTo>
                      <a:pt x="601" y="485"/>
                    </a:lnTo>
                    <a:lnTo>
                      <a:pt x="565" y="435"/>
                    </a:lnTo>
                    <a:lnTo>
                      <a:pt x="530" y="392"/>
                    </a:lnTo>
                    <a:lnTo>
                      <a:pt x="516" y="394"/>
                    </a:lnTo>
                    <a:lnTo>
                      <a:pt x="503" y="398"/>
                    </a:lnTo>
                    <a:lnTo>
                      <a:pt x="489" y="398"/>
                    </a:lnTo>
                    <a:lnTo>
                      <a:pt x="477" y="400"/>
                    </a:lnTo>
                    <a:lnTo>
                      <a:pt x="462" y="398"/>
                    </a:lnTo>
                    <a:lnTo>
                      <a:pt x="448" y="398"/>
                    </a:lnTo>
                    <a:lnTo>
                      <a:pt x="433" y="396"/>
                    </a:lnTo>
                    <a:lnTo>
                      <a:pt x="421" y="394"/>
                    </a:lnTo>
                    <a:lnTo>
                      <a:pt x="413" y="415"/>
                    </a:lnTo>
                    <a:lnTo>
                      <a:pt x="409" y="435"/>
                    </a:lnTo>
                    <a:lnTo>
                      <a:pt x="404" y="452"/>
                    </a:lnTo>
                    <a:lnTo>
                      <a:pt x="404" y="470"/>
                    </a:lnTo>
                    <a:lnTo>
                      <a:pt x="404" y="479"/>
                    </a:lnTo>
                    <a:lnTo>
                      <a:pt x="404" y="491"/>
                    </a:lnTo>
                    <a:lnTo>
                      <a:pt x="406" y="499"/>
                    </a:lnTo>
                    <a:lnTo>
                      <a:pt x="411" y="505"/>
                    </a:lnTo>
                    <a:lnTo>
                      <a:pt x="421" y="520"/>
                    </a:lnTo>
                    <a:lnTo>
                      <a:pt x="429" y="534"/>
                    </a:lnTo>
                    <a:lnTo>
                      <a:pt x="433" y="545"/>
                    </a:lnTo>
                    <a:lnTo>
                      <a:pt x="439" y="553"/>
                    </a:lnTo>
                    <a:lnTo>
                      <a:pt x="441" y="559"/>
                    </a:lnTo>
                    <a:lnTo>
                      <a:pt x="441" y="555"/>
                    </a:lnTo>
                    <a:lnTo>
                      <a:pt x="441" y="570"/>
                    </a:lnTo>
                    <a:lnTo>
                      <a:pt x="435" y="584"/>
                    </a:lnTo>
                    <a:lnTo>
                      <a:pt x="423" y="592"/>
                    </a:lnTo>
                    <a:lnTo>
                      <a:pt x="409" y="598"/>
                    </a:lnTo>
                    <a:lnTo>
                      <a:pt x="404" y="609"/>
                    </a:lnTo>
                    <a:lnTo>
                      <a:pt x="400" y="621"/>
                    </a:lnTo>
                    <a:lnTo>
                      <a:pt x="392" y="633"/>
                    </a:lnTo>
                    <a:lnTo>
                      <a:pt x="386" y="646"/>
                    </a:lnTo>
                    <a:lnTo>
                      <a:pt x="375" y="658"/>
                    </a:lnTo>
                    <a:lnTo>
                      <a:pt x="363" y="671"/>
                    </a:lnTo>
                    <a:lnTo>
                      <a:pt x="349" y="685"/>
                    </a:lnTo>
                    <a:lnTo>
                      <a:pt x="336" y="700"/>
                    </a:lnTo>
                    <a:lnTo>
                      <a:pt x="326" y="726"/>
                    </a:lnTo>
                    <a:lnTo>
                      <a:pt x="320" y="753"/>
                    </a:lnTo>
                    <a:lnTo>
                      <a:pt x="318" y="776"/>
                    </a:lnTo>
                    <a:lnTo>
                      <a:pt x="318" y="801"/>
                    </a:lnTo>
                    <a:lnTo>
                      <a:pt x="316" y="823"/>
                    </a:lnTo>
                    <a:lnTo>
                      <a:pt x="316" y="844"/>
                    </a:lnTo>
                    <a:lnTo>
                      <a:pt x="316" y="865"/>
                    </a:lnTo>
                    <a:lnTo>
                      <a:pt x="316" y="888"/>
                    </a:lnTo>
                    <a:lnTo>
                      <a:pt x="332" y="902"/>
                    </a:lnTo>
                    <a:lnTo>
                      <a:pt x="351" y="916"/>
                    </a:lnTo>
                    <a:lnTo>
                      <a:pt x="369" y="925"/>
                    </a:lnTo>
                    <a:lnTo>
                      <a:pt x="390" y="937"/>
                    </a:lnTo>
                    <a:lnTo>
                      <a:pt x="380" y="947"/>
                    </a:lnTo>
                    <a:lnTo>
                      <a:pt x="371" y="956"/>
                    </a:lnTo>
                    <a:lnTo>
                      <a:pt x="361" y="964"/>
                    </a:lnTo>
                    <a:lnTo>
                      <a:pt x="355" y="972"/>
                    </a:lnTo>
                    <a:lnTo>
                      <a:pt x="357" y="978"/>
                    </a:lnTo>
                    <a:lnTo>
                      <a:pt x="359" y="991"/>
                    </a:lnTo>
                    <a:lnTo>
                      <a:pt x="361" y="1007"/>
                    </a:lnTo>
                    <a:lnTo>
                      <a:pt x="365" y="1030"/>
                    </a:lnTo>
                    <a:lnTo>
                      <a:pt x="365" y="1055"/>
                    </a:lnTo>
                    <a:lnTo>
                      <a:pt x="365" y="1084"/>
                    </a:lnTo>
                    <a:lnTo>
                      <a:pt x="365" y="1115"/>
                    </a:lnTo>
                    <a:lnTo>
                      <a:pt x="367" y="1150"/>
                    </a:lnTo>
                    <a:lnTo>
                      <a:pt x="349" y="1139"/>
                    </a:lnTo>
                    <a:lnTo>
                      <a:pt x="332" y="1129"/>
                    </a:lnTo>
                    <a:lnTo>
                      <a:pt x="314" y="1117"/>
                    </a:lnTo>
                    <a:lnTo>
                      <a:pt x="299" y="1108"/>
                    </a:lnTo>
                    <a:lnTo>
                      <a:pt x="281" y="1096"/>
                    </a:lnTo>
                    <a:lnTo>
                      <a:pt x="264" y="1084"/>
                    </a:lnTo>
                    <a:lnTo>
                      <a:pt x="247" y="1071"/>
                    </a:lnTo>
                    <a:lnTo>
                      <a:pt x="231" y="1059"/>
                    </a:lnTo>
                    <a:lnTo>
                      <a:pt x="293" y="1129"/>
                    </a:lnTo>
                    <a:lnTo>
                      <a:pt x="332" y="1183"/>
                    </a:lnTo>
                    <a:lnTo>
                      <a:pt x="345" y="1220"/>
                    </a:lnTo>
                    <a:lnTo>
                      <a:pt x="338" y="1239"/>
                    </a:lnTo>
                    <a:lnTo>
                      <a:pt x="303" y="1241"/>
                    </a:lnTo>
                    <a:lnTo>
                      <a:pt x="245" y="1226"/>
                    </a:lnTo>
                    <a:lnTo>
                      <a:pt x="161" y="1193"/>
                    </a:lnTo>
                    <a:lnTo>
                      <a:pt x="57" y="1142"/>
                    </a:lnTo>
                    <a:lnTo>
                      <a:pt x="134" y="1228"/>
                    </a:lnTo>
                    <a:lnTo>
                      <a:pt x="190" y="1296"/>
                    </a:lnTo>
                    <a:lnTo>
                      <a:pt x="221" y="1346"/>
                    </a:lnTo>
                    <a:lnTo>
                      <a:pt x="229" y="1379"/>
                    </a:lnTo>
                    <a:lnTo>
                      <a:pt x="210" y="1393"/>
                    </a:lnTo>
                    <a:lnTo>
                      <a:pt x="169" y="1391"/>
                    </a:lnTo>
                    <a:lnTo>
                      <a:pt x="103" y="1369"/>
                    </a:lnTo>
                    <a:lnTo>
                      <a:pt x="16" y="1332"/>
                    </a:lnTo>
                    <a:lnTo>
                      <a:pt x="111" y="1398"/>
                    </a:lnTo>
                    <a:lnTo>
                      <a:pt x="183" y="1462"/>
                    </a:lnTo>
                    <a:lnTo>
                      <a:pt x="229" y="1517"/>
                    </a:lnTo>
                    <a:lnTo>
                      <a:pt x="252" y="1559"/>
                    </a:lnTo>
                    <a:lnTo>
                      <a:pt x="247" y="1585"/>
                    </a:lnTo>
                    <a:lnTo>
                      <a:pt x="214" y="1590"/>
                    </a:lnTo>
                    <a:lnTo>
                      <a:pt x="153" y="1573"/>
                    </a:lnTo>
                    <a:lnTo>
                      <a:pt x="64" y="1528"/>
                    </a:lnTo>
                    <a:lnTo>
                      <a:pt x="155" y="1590"/>
                    </a:lnTo>
                    <a:lnTo>
                      <a:pt x="221" y="1654"/>
                    </a:lnTo>
                    <a:lnTo>
                      <a:pt x="260" y="1714"/>
                    </a:lnTo>
                    <a:lnTo>
                      <a:pt x="274" y="1767"/>
                    </a:lnTo>
                    <a:lnTo>
                      <a:pt x="260" y="1802"/>
                    </a:lnTo>
                    <a:lnTo>
                      <a:pt x="221" y="1821"/>
                    </a:lnTo>
                    <a:lnTo>
                      <a:pt x="155" y="1817"/>
                    </a:lnTo>
                    <a:lnTo>
                      <a:pt x="64" y="1784"/>
                    </a:lnTo>
                    <a:lnTo>
                      <a:pt x="153" y="1827"/>
                    </a:lnTo>
                    <a:lnTo>
                      <a:pt x="219" y="1860"/>
                    </a:lnTo>
                    <a:lnTo>
                      <a:pt x="256" y="1881"/>
                    </a:lnTo>
                    <a:lnTo>
                      <a:pt x="268" y="1891"/>
                    </a:lnTo>
                    <a:lnTo>
                      <a:pt x="250" y="1887"/>
                    </a:lnTo>
                    <a:lnTo>
                      <a:pt x="212" y="1872"/>
                    </a:lnTo>
                    <a:lnTo>
                      <a:pt x="144" y="1840"/>
                    </a:lnTo>
                    <a:lnTo>
                      <a:pt x="53" y="1800"/>
                    </a:lnTo>
                    <a:lnTo>
                      <a:pt x="134" y="1854"/>
                    </a:lnTo>
                    <a:lnTo>
                      <a:pt x="192" y="1899"/>
                    </a:lnTo>
                    <a:lnTo>
                      <a:pt x="225" y="1932"/>
                    </a:lnTo>
                    <a:lnTo>
                      <a:pt x="233" y="1955"/>
                    </a:lnTo>
                    <a:lnTo>
                      <a:pt x="214" y="1965"/>
                    </a:lnTo>
                    <a:lnTo>
                      <a:pt x="171" y="1963"/>
                    </a:lnTo>
                    <a:lnTo>
                      <a:pt x="101" y="1951"/>
                    </a:lnTo>
                    <a:lnTo>
                      <a:pt x="10" y="1930"/>
                    </a:lnTo>
                    <a:lnTo>
                      <a:pt x="101" y="1972"/>
                    </a:lnTo>
                    <a:lnTo>
                      <a:pt x="169" y="2013"/>
                    </a:lnTo>
                    <a:lnTo>
                      <a:pt x="208" y="2048"/>
                    </a:lnTo>
                    <a:lnTo>
                      <a:pt x="223" y="2077"/>
                    </a:lnTo>
                    <a:lnTo>
                      <a:pt x="208" y="2093"/>
                    </a:lnTo>
                    <a:lnTo>
                      <a:pt x="169" y="2098"/>
                    </a:lnTo>
                    <a:lnTo>
                      <a:pt x="101" y="2087"/>
                    </a:lnTo>
                    <a:lnTo>
                      <a:pt x="10" y="2060"/>
                    </a:lnTo>
                    <a:lnTo>
                      <a:pt x="101" y="2104"/>
                    </a:lnTo>
                    <a:lnTo>
                      <a:pt x="171" y="2141"/>
                    </a:lnTo>
                    <a:lnTo>
                      <a:pt x="212" y="2170"/>
                    </a:lnTo>
                    <a:lnTo>
                      <a:pt x="231" y="2189"/>
                    </a:lnTo>
                    <a:lnTo>
                      <a:pt x="219" y="2197"/>
                    </a:lnTo>
                    <a:lnTo>
                      <a:pt x="186" y="2197"/>
                    </a:lnTo>
                    <a:lnTo>
                      <a:pt x="126" y="2188"/>
                    </a:lnTo>
                    <a:lnTo>
                      <a:pt x="41" y="2172"/>
                    </a:lnTo>
                    <a:lnTo>
                      <a:pt x="132" y="2201"/>
                    </a:lnTo>
                    <a:lnTo>
                      <a:pt x="202" y="2226"/>
                    </a:lnTo>
                    <a:lnTo>
                      <a:pt x="243" y="2244"/>
                    </a:lnTo>
                    <a:lnTo>
                      <a:pt x="262" y="2255"/>
                    </a:lnTo>
                    <a:lnTo>
                      <a:pt x="250" y="2255"/>
                    </a:lnTo>
                    <a:lnTo>
                      <a:pt x="214" y="2250"/>
                    </a:lnTo>
                    <a:lnTo>
                      <a:pt x="150" y="2232"/>
                    </a:lnTo>
                    <a:lnTo>
                      <a:pt x="60" y="2207"/>
                    </a:lnTo>
                    <a:lnTo>
                      <a:pt x="148" y="2271"/>
                    </a:lnTo>
                    <a:lnTo>
                      <a:pt x="208" y="2395"/>
                    </a:lnTo>
                    <a:lnTo>
                      <a:pt x="239" y="2552"/>
                    </a:lnTo>
                    <a:lnTo>
                      <a:pt x="243" y="2729"/>
                    </a:lnTo>
                    <a:lnTo>
                      <a:pt x="217" y="2901"/>
                    </a:lnTo>
                    <a:lnTo>
                      <a:pt x="169" y="3052"/>
                    </a:lnTo>
                    <a:lnTo>
                      <a:pt x="95" y="3161"/>
                    </a:lnTo>
                    <a:lnTo>
                      <a:pt x="0" y="3209"/>
                    </a:lnTo>
                    <a:lnTo>
                      <a:pt x="93" y="3219"/>
                    </a:lnTo>
                    <a:lnTo>
                      <a:pt x="163" y="3233"/>
                    </a:lnTo>
                    <a:lnTo>
                      <a:pt x="206" y="3250"/>
                    </a:lnTo>
                    <a:lnTo>
                      <a:pt x="227" y="3269"/>
                    </a:lnTo>
                    <a:lnTo>
                      <a:pt x="221" y="3291"/>
                    </a:lnTo>
                    <a:lnTo>
                      <a:pt x="192" y="3316"/>
                    </a:lnTo>
                    <a:lnTo>
                      <a:pt x="138" y="3343"/>
                    </a:lnTo>
                    <a:lnTo>
                      <a:pt x="60" y="3376"/>
                    </a:lnTo>
                    <a:lnTo>
                      <a:pt x="165" y="3372"/>
                    </a:lnTo>
                    <a:lnTo>
                      <a:pt x="249" y="3374"/>
                    </a:lnTo>
                    <a:lnTo>
                      <a:pt x="305" y="3378"/>
                    </a:lnTo>
                    <a:lnTo>
                      <a:pt x="338" y="3386"/>
                    </a:lnTo>
                    <a:lnTo>
                      <a:pt x="344" y="3396"/>
                    </a:lnTo>
                    <a:lnTo>
                      <a:pt x="326" y="3409"/>
                    </a:lnTo>
                    <a:lnTo>
                      <a:pt x="285" y="3425"/>
                    </a:lnTo>
                    <a:lnTo>
                      <a:pt x="221" y="3444"/>
                    </a:lnTo>
                    <a:lnTo>
                      <a:pt x="378" y="3425"/>
                    </a:lnTo>
                    <a:lnTo>
                      <a:pt x="634" y="3413"/>
                    </a:lnTo>
                    <a:lnTo>
                      <a:pt x="949" y="3405"/>
                    </a:lnTo>
                    <a:lnTo>
                      <a:pt x="1288" y="3403"/>
                    </a:lnTo>
                    <a:lnTo>
                      <a:pt x="1612" y="3405"/>
                    </a:lnTo>
                    <a:lnTo>
                      <a:pt x="1883" y="3413"/>
                    </a:lnTo>
                    <a:lnTo>
                      <a:pt x="2068" y="3425"/>
                    </a:lnTo>
                    <a:lnTo>
                      <a:pt x="2126" y="3444"/>
                    </a:lnTo>
                    <a:lnTo>
                      <a:pt x="2139" y="3463"/>
                    </a:lnTo>
                    <a:lnTo>
                      <a:pt x="2151" y="3553"/>
                    </a:lnTo>
                    <a:lnTo>
                      <a:pt x="2157" y="3690"/>
                    </a:lnTo>
                    <a:lnTo>
                      <a:pt x="2161" y="3859"/>
                    </a:lnTo>
                    <a:lnTo>
                      <a:pt x="2157" y="4037"/>
                    </a:lnTo>
                    <a:lnTo>
                      <a:pt x="2151" y="4208"/>
                    </a:lnTo>
                    <a:lnTo>
                      <a:pt x="2139" y="4348"/>
                    </a:lnTo>
                    <a:lnTo>
                      <a:pt x="2126" y="4443"/>
                    </a:lnTo>
                    <a:lnTo>
                      <a:pt x="2120" y="4386"/>
                    </a:lnTo>
                    <a:lnTo>
                      <a:pt x="2077" y="4348"/>
                    </a:lnTo>
                    <a:lnTo>
                      <a:pt x="2008" y="4322"/>
                    </a:lnTo>
                    <a:lnTo>
                      <a:pt x="1922" y="4316"/>
                    </a:lnTo>
                    <a:lnTo>
                      <a:pt x="1827" y="4322"/>
                    </a:lnTo>
                    <a:lnTo>
                      <a:pt x="1738" y="4348"/>
                    </a:lnTo>
                    <a:lnTo>
                      <a:pt x="1658" y="4386"/>
                    </a:lnTo>
                    <a:lnTo>
                      <a:pt x="1606" y="4443"/>
                    </a:lnTo>
                    <a:lnTo>
                      <a:pt x="1612" y="4388"/>
                    </a:lnTo>
                    <a:lnTo>
                      <a:pt x="1610" y="4355"/>
                    </a:lnTo>
                    <a:lnTo>
                      <a:pt x="1598" y="4340"/>
                    </a:lnTo>
                    <a:lnTo>
                      <a:pt x="1579" y="4346"/>
                    </a:lnTo>
                    <a:lnTo>
                      <a:pt x="1550" y="4369"/>
                    </a:lnTo>
                    <a:lnTo>
                      <a:pt x="1513" y="4413"/>
                    </a:lnTo>
                    <a:lnTo>
                      <a:pt x="1466" y="4475"/>
                    </a:lnTo>
                    <a:lnTo>
                      <a:pt x="1412" y="4559"/>
                    </a:lnTo>
                    <a:lnTo>
                      <a:pt x="1412" y="4516"/>
                    </a:lnTo>
                    <a:lnTo>
                      <a:pt x="1391" y="4491"/>
                    </a:lnTo>
                    <a:lnTo>
                      <a:pt x="1348" y="4481"/>
                    </a:lnTo>
                    <a:lnTo>
                      <a:pt x="1294" y="4489"/>
                    </a:lnTo>
                    <a:lnTo>
                      <a:pt x="1226" y="4507"/>
                    </a:lnTo>
                    <a:lnTo>
                      <a:pt x="1156" y="4541"/>
                    </a:lnTo>
                    <a:lnTo>
                      <a:pt x="1088" y="4588"/>
                    </a:lnTo>
                    <a:lnTo>
                      <a:pt x="1026" y="4646"/>
                    </a:lnTo>
                    <a:lnTo>
                      <a:pt x="1065" y="4584"/>
                    </a:lnTo>
                    <a:lnTo>
                      <a:pt x="1090" y="4545"/>
                    </a:lnTo>
                    <a:lnTo>
                      <a:pt x="1096" y="4522"/>
                    </a:lnTo>
                    <a:lnTo>
                      <a:pt x="1090" y="4522"/>
                    </a:lnTo>
                    <a:lnTo>
                      <a:pt x="1065" y="4539"/>
                    </a:lnTo>
                    <a:lnTo>
                      <a:pt x="1024" y="4576"/>
                    </a:lnTo>
                    <a:lnTo>
                      <a:pt x="968" y="4634"/>
                    </a:lnTo>
                    <a:lnTo>
                      <a:pt x="896" y="4712"/>
                    </a:lnTo>
                    <a:lnTo>
                      <a:pt x="951" y="4648"/>
                    </a:lnTo>
                    <a:lnTo>
                      <a:pt x="984" y="4613"/>
                    </a:lnTo>
                    <a:lnTo>
                      <a:pt x="993" y="4600"/>
                    </a:lnTo>
                    <a:lnTo>
                      <a:pt x="984" y="4611"/>
                    </a:lnTo>
                    <a:lnTo>
                      <a:pt x="954" y="4640"/>
                    </a:lnTo>
                    <a:lnTo>
                      <a:pt x="912" y="4687"/>
                    </a:lnTo>
                    <a:lnTo>
                      <a:pt x="854" y="4747"/>
                    </a:lnTo>
                    <a:lnTo>
                      <a:pt x="786" y="4821"/>
                    </a:lnTo>
                    <a:lnTo>
                      <a:pt x="830" y="4772"/>
                    </a:lnTo>
                    <a:lnTo>
                      <a:pt x="861" y="4749"/>
                    </a:lnTo>
                    <a:lnTo>
                      <a:pt x="877" y="4745"/>
                    </a:lnTo>
                    <a:lnTo>
                      <a:pt x="879" y="4766"/>
                    </a:lnTo>
                    <a:lnTo>
                      <a:pt x="863" y="4807"/>
                    </a:lnTo>
                    <a:lnTo>
                      <a:pt x="836" y="4871"/>
                    </a:lnTo>
                    <a:lnTo>
                      <a:pt x="793" y="4956"/>
                    </a:lnTo>
                    <a:lnTo>
                      <a:pt x="737" y="5063"/>
                    </a:lnTo>
                    <a:lnTo>
                      <a:pt x="815" y="5009"/>
                    </a:lnTo>
                    <a:lnTo>
                      <a:pt x="881" y="4978"/>
                    </a:lnTo>
                    <a:lnTo>
                      <a:pt x="929" y="4964"/>
                    </a:lnTo>
                    <a:lnTo>
                      <a:pt x="964" y="4974"/>
                    </a:lnTo>
                    <a:lnTo>
                      <a:pt x="982" y="4999"/>
                    </a:lnTo>
                    <a:lnTo>
                      <a:pt x="984" y="5047"/>
                    </a:lnTo>
                    <a:lnTo>
                      <a:pt x="970" y="5113"/>
                    </a:lnTo>
                    <a:lnTo>
                      <a:pt x="941" y="5201"/>
                    </a:lnTo>
                    <a:lnTo>
                      <a:pt x="1009" y="5146"/>
                    </a:lnTo>
                    <a:lnTo>
                      <a:pt x="1123" y="5113"/>
                    </a:lnTo>
                    <a:lnTo>
                      <a:pt x="1269" y="5094"/>
                    </a:lnTo>
                    <a:lnTo>
                      <a:pt x="1443" y="5090"/>
                    </a:lnTo>
                    <a:lnTo>
                      <a:pt x="1631" y="5094"/>
                    </a:lnTo>
                    <a:lnTo>
                      <a:pt x="1827" y="5108"/>
                    </a:lnTo>
                    <a:lnTo>
                      <a:pt x="2019" y="5125"/>
                    </a:lnTo>
                    <a:lnTo>
                      <a:pt x="2201" y="5146"/>
                    </a:lnTo>
                    <a:lnTo>
                      <a:pt x="2386" y="5133"/>
                    </a:lnTo>
                    <a:lnTo>
                      <a:pt x="2584" y="5127"/>
                    </a:lnTo>
                    <a:lnTo>
                      <a:pt x="2793" y="5127"/>
                    </a:lnTo>
                    <a:lnTo>
                      <a:pt x="3016" y="5133"/>
                    </a:lnTo>
                    <a:lnTo>
                      <a:pt x="3247" y="5141"/>
                    </a:lnTo>
                    <a:lnTo>
                      <a:pt x="3487" y="5152"/>
                    </a:lnTo>
                    <a:lnTo>
                      <a:pt x="3737" y="5164"/>
                    </a:lnTo>
                    <a:lnTo>
                      <a:pt x="3993" y="5179"/>
                    </a:lnTo>
                    <a:close/>
                    <a:moveTo>
                      <a:pt x="747" y="1193"/>
                    </a:moveTo>
                    <a:lnTo>
                      <a:pt x="745" y="1177"/>
                    </a:lnTo>
                    <a:lnTo>
                      <a:pt x="745" y="1164"/>
                    </a:lnTo>
                    <a:lnTo>
                      <a:pt x="745" y="1150"/>
                    </a:lnTo>
                    <a:lnTo>
                      <a:pt x="745" y="1137"/>
                    </a:lnTo>
                    <a:lnTo>
                      <a:pt x="757" y="1156"/>
                    </a:lnTo>
                    <a:lnTo>
                      <a:pt x="768" y="1173"/>
                    </a:lnTo>
                    <a:lnTo>
                      <a:pt x="774" y="1185"/>
                    </a:lnTo>
                    <a:lnTo>
                      <a:pt x="778" y="1197"/>
                    </a:lnTo>
                    <a:lnTo>
                      <a:pt x="774" y="1201"/>
                    </a:lnTo>
                    <a:lnTo>
                      <a:pt x="770" y="1201"/>
                    </a:lnTo>
                    <a:lnTo>
                      <a:pt x="759" y="1199"/>
                    </a:lnTo>
                    <a:lnTo>
                      <a:pt x="747" y="1193"/>
                    </a:lnTo>
                    <a:close/>
                    <a:moveTo>
                      <a:pt x="1389" y="4605"/>
                    </a:moveTo>
                    <a:lnTo>
                      <a:pt x="1395" y="4592"/>
                    </a:lnTo>
                    <a:lnTo>
                      <a:pt x="1402" y="4580"/>
                    </a:lnTo>
                    <a:lnTo>
                      <a:pt x="1406" y="4569"/>
                    </a:lnTo>
                    <a:lnTo>
                      <a:pt x="1412" y="4561"/>
                    </a:lnTo>
                    <a:lnTo>
                      <a:pt x="1451" y="4503"/>
                    </a:lnTo>
                    <a:lnTo>
                      <a:pt x="1478" y="4466"/>
                    </a:lnTo>
                    <a:lnTo>
                      <a:pt x="1492" y="4446"/>
                    </a:lnTo>
                    <a:lnTo>
                      <a:pt x="1494" y="4446"/>
                    </a:lnTo>
                    <a:lnTo>
                      <a:pt x="1484" y="4462"/>
                    </a:lnTo>
                    <a:lnTo>
                      <a:pt x="1463" y="4495"/>
                    </a:lnTo>
                    <a:lnTo>
                      <a:pt x="1430" y="4541"/>
                    </a:lnTo>
                    <a:lnTo>
                      <a:pt x="1389" y="4605"/>
                    </a:lnTo>
                    <a:close/>
                    <a:moveTo>
                      <a:pt x="3373" y="890"/>
                    </a:moveTo>
                    <a:lnTo>
                      <a:pt x="3373" y="908"/>
                    </a:lnTo>
                    <a:lnTo>
                      <a:pt x="3373" y="929"/>
                    </a:lnTo>
                    <a:lnTo>
                      <a:pt x="3373" y="939"/>
                    </a:lnTo>
                    <a:lnTo>
                      <a:pt x="3373" y="951"/>
                    </a:lnTo>
                    <a:lnTo>
                      <a:pt x="3373" y="962"/>
                    </a:lnTo>
                    <a:lnTo>
                      <a:pt x="3373" y="974"/>
                    </a:lnTo>
                    <a:lnTo>
                      <a:pt x="3367" y="964"/>
                    </a:lnTo>
                    <a:lnTo>
                      <a:pt x="3365" y="954"/>
                    </a:lnTo>
                    <a:lnTo>
                      <a:pt x="3365" y="945"/>
                    </a:lnTo>
                    <a:lnTo>
                      <a:pt x="3365" y="935"/>
                    </a:lnTo>
                    <a:lnTo>
                      <a:pt x="3365" y="923"/>
                    </a:lnTo>
                    <a:lnTo>
                      <a:pt x="3365" y="912"/>
                    </a:lnTo>
                    <a:lnTo>
                      <a:pt x="3367" y="900"/>
                    </a:lnTo>
                    <a:lnTo>
                      <a:pt x="3373" y="890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84" name="Freeform 9"/>
              <p:cNvSpPr>
                <a:spLocks/>
              </p:cNvSpPr>
              <p:nvPr/>
            </p:nvSpPr>
            <p:spPr bwMode="auto">
              <a:xfrm>
                <a:off x="2115536" y="5837202"/>
                <a:ext cx="727107" cy="531885"/>
              </a:xfrm>
              <a:custGeom>
                <a:avLst/>
                <a:gdLst>
                  <a:gd name="T0" fmla="*/ 33 w 2378"/>
                  <a:gd name="T1" fmla="*/ 15 h 1966"/>
                  <a:gd name="T2" fmla="*/ 0 w 2378"/>
                  <a:gd name="T3" fmla="*/ 232 h 1966"/>
                  <a:gd name="T4" fmla="*/ 2006 w 2378"/>
                  <a:gd name="T5" fmla="*/ 232 h 1966"/>
                  <a:gd name="T6" fmla="*/ 2006 w 2378"/>
                  <a:gd name="T7" fmla="*/ 1592 h 1966"/>
                  <a:gd name="T8" fmla="*/ 1354 w 2378"/>
                  <a:gd name="T9" fmla="*/ 1592 h 1966"/>
                  <a:gd name="T10" fmla="*/ 1238 w 2378"/>
                  <a:gd name="T11" fmla="*/ 1731 h 1966"/>
                  <a:gd name="T12" fmla="*/ 786 w 2378"/>
                  <a:gd name="T13" fmla="*/ 1784 h 1966"/>
                  <a:gd name="T14" fmla="*/ 679 w 2378"/>
                  <a:gd name="T15" fmla="*/ 1966 h 1966"/>
                  <a:gd name="T16" fmla="*/ 2266 w 2378"/>
                  <a:gd name="T17" fmla="*/ 1966 h 1966"/>
                  <a:gd name="T18" fmla="*/ 2347 w 2378"/>
                  <a:gd name="T19" fmla="*/ 285 h 1966"/>
                  <a:gd name="T20" fmla="*/ 2378 w 2378"/>
                  <a:gd name="T21" fmla="*/ 0 h 1966"/>
                  <a:gd name="T22" fmla="*/ 33 w 2378"/>
                  <a:gd name="T23" fmla="*/ 15 h 1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78" h="1966">
                    <a:moveTo>
                      <a:pt x="33" y="15"/>
                    </a:moveTo>
                    <a:lnTo>
                      <a:pt x="0" y="232"/>
                    </a:lnTo>
                    <a:lnTo>
                      <a:pt x="2006" y="232"/>
                    </a:lnTo>
                    <a:lnTo>
                      <a:pt x="2006" y="1592"/>
                    </a:lnTo>
                    <a:lnTo>
                      <a:pt x="1354" y="1592"/>
                    </a:lnTo>
                    <a:lnTo>
                      <a:pt x="1238" y="1731"/>
                    </a:lnTo>
                    <a:lnTo>
                      <a:pt x="786" y="1784"/>
                    </a:lnTo>
                    <a:lnTo>
                      <a:pt x="679" y="1966"/>
                    </a:lnTo>
                    <a:lnTo>
                      <a:pt x="2266" y="1966"/>
                    </a:lnTo>
                    <a:lnTo>
                      <a:pt x="2347" y="285"/>
                    </a:lnTo>
                    <a:lnTo>
                      <a:pt x="2378" y="0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85" name="Freeform 10"/>
              <p:cNvSpPr>
                <a:spLocks/>
              </p:cNvSpPr>
              <p:nvPr/>
            </p:nvSpPr>
            <p:spPr bwMode="auto">
              <a:xfrm>
                <a:off x="2114313" y="5361590"/>
                <a:ext cx="1345974" cy="1007498"/>
              </a:xfrm>
              <a:custGeom>
                <a:avLst/>
                <a:gdLst>
                  <a:gd name="T0" fmla="*/ 13 w 4402"/>
                  <a:gd name="T1" fmla="*/ 1101 h 3725"/>
                  <a:gd name="T2" fmla="*/ 66 w 4402"/>
                  <a:gd name="T3" fmla="*/ 524 h 3725"/>
                  <a:gd name="T4" fmla="*/ 219 w 4402"/>
                  <a:gd name="T5" fmla="*/ 541 h 3725"/>
                  <a:gd name="T6" fmla="*/ 283 w 4402"/>
                  <a:gd name="T7" fmla="*/ 1103 h 3725"/>
                  <a:gd name="T8" fmla="*/ 195 w 4402"/>
                  <a:gd name="T9" fmla="*/ 1799 h 3725"/>
                  <a:gd name="T10" fmla="*/ 519 w 4402"/>
                  <a:gd name="T11" fmla="*/ 1049 h 3725"/>
                  <a:gd name="T12" fmla="*/ 572 w 4402"/>
                  <a:gd name="T13" fmla="*/ 440 h 3725"/>
                  <a:gd name="T14" fmla="*/ 725 w 4402"/>
                  <a:gd name="T15" fmla="*/ 458 h 3725"/>
                  <a:gd name="T16" fmla="*/ 789 w 4402"/>
                  <a:gd name="T17" fmla="*/ 1103 h 3725"/>
                  <a:gd name="T18" fmla="*/ 735 w 4402"/>
                  <a:gd name="T19" fmla="*/ 1817 h 3725"/>
                  <a:gd name="T20" fmla="*/ 1025 w 4402"/>
                  <a:gd name="T21" fmla="*/ 1049 h 3725"/>
                  <a:gd name="T22" fmla="*/ 1078 w 4402"/>
                  <a:gd name="T23" fmla="*/ 440 h 3725"/>
                  <a:gd name="T24" fmla="*/ 1264 w 4402"/>
                  <a:gd name="T25" fmla="*/ 458 h 3725"/>
                  <a:gd name="T26" fmla="*/ 1297 w 4402"/>
                  <a:gd name="T27" fmla="*/ 1103 h 3725"/>
                  <a:gd name="T28" fmla="*/ 1241 w 4402"/>
                  <a:gd name="T29" fmla="*/ 1834 h 3725"/>
                  <a:gd name="T30" fmla="*/ 1493 w 4402"/>
                  <a:gd name="T31" fmla="*/ 1111 h 3725"/>
                  <a:gd name="T32" fmla="*/ 1584 w 4402"/>
                  <a:gd name="T33" fmla="*/ 440 h 3725"/>
                  <a:gd name="T34" fmla="*/ 1739 w 4402"/>
                  <a:gd name="T35" fmla="*/ 458 h 3725"/>
                  <a:gd name="T36" fmla="*/ 1803 w 4402"/>
                  <a:gd name="T37" fmla="*/ 1103 h 3725"/>
                  <a:gd name="T38" fmla="*/ 1729 w 4402"/>
                  <a:gd name="T39" fmla="*/ 1817 h 3725"/>
                  <a:gd name="T40" fmla="*/ 1970 w 4402"/>
                  <a:gd name="T41" fmla="*/ 1569 h 3725"/>
                  <a:gd name="T42" fmla="*/ 2092 w 4402"/>
                  <a:gd name="T43" fmla="*/ 948 h 3725"/>
                  <a:gd name="T44" fmla="*/ 2092 w 4402"/>
                  <a:gd name="T45" fmla="*/ 669 h 3725"/>
                  <a:gd name="T46" fmla="*/ 2373 w 4402"/>
                  <a:gd name="T47" fmla="*/ 2 h 3725"/>
                  <a:gd name="T48" fmla="*/ 2309 w 4402"/>
                  <a:gd name="T49" fmla="*/ 704 h 3725"/>
                  <a:gd name="T50" fmla="*/ 2282 w 4402"/>
                  <a:gd name="T51" fmla="*/ 1200 h 3725"/>
                  <a:gd name="T52" fmla="*/ 2269 w 4402"/>
                  <a:gd name="T53" fmla="*/ 1590 h 3725"/>
                  <a:gd name="T54" fmla="*/ 2596 w 4402"/>
                  <a:gd name="T55" fmla="*/ 1224 h 3725"/>
                  <a:gd name="T56" fmla="*/ 2596 w 4402"/>
                  <a:gd name="T57" fmla="*/ 944 h 3725"/>
                  <a:gd name="T58" fmla="*/ 2819 w 4402"/>
                  <a:gd name="T59" fmla="*/ 217 h 3725"/>
                  <a:gd name="T60" fmla="*/ 2816 w 4402"/>
                  <a:gd name="T61" fmla="*/ 981 h 3725"/>
                  <a:gd name="T62" fmla="*/ 2752 w 4402"/>
                  <a:gd name="T63" fmla="*/ 1400 h 3725"/>
                  <a:gd name="T64" fmla="*/ 3105 w 4402"/>
                  <a:gd name="T65" fmla="*/ 1224 h 3725"/>
                  <a:gd name="T66" fmla="*/ 3105 w 4402"/>
                  <a:gd name="T67" fmla="*/ 944 h 3725"/>
                  <a:gd name="T68" fmla="*/ 3386 w 4402"/>
                  <a:gd name="T69" fmla="*/ 132 h 3725"/>
                  <a:gd name="T70" fmla="*/ 3324 w 4402"/>
                  <a:gd name="T71" fmla="*/ 981 h 3725"/>
                  <a:gd name="T72" fmla="*/ 3258 w 4402"/>
                  <a:gd name="T73" fmla="*/ 1400 h 3725"/>
                  <a:gd name="T74" fmla="*/ 3611 w 4402"/>
                  <a:gd name="T75" fmla="*/ 1224 h 3725"/>
                  <a:gd name="T76" fmla="*/ 3611 w 4402"/>
                  <a:gd name="T77" fmla="*/ 944 h 3725"/>
                  <a:gd name="T78" fmla="*/ 3892 w 4402"/>
                  <a:gd name="T79" fmla="*/ 231 h 3725"/>
                  <a:gd name="T80" fmla="*/ 3830 w 4402"/>
                  <a:gd name="T81" fmla="*/ 981 h 3725"/>
                  <a:gd name="T82" fmla="*/ 3766 w 4402"/>
                  <a:gd name="T83" fmla="*/ 1400 h 3725"/>
                  <a:gd name="T84" fmla="*/ 4117 w 4402"/>
                  <a:gd name="T85" fmla="*/ 1224 h 3725"/>
                  <a:gd name="T86" fmla="*/ 4117 w 4402"/>
                  <a:gd name="T87" fmla="*/ 944 h 3725"/>
                  <a:gd name="T88" fmla="*/ 4402 w 4402"/>
                  <a:gd name="T89" fmla="*/ 287 h 3725"/>
                  <a:gd name="T90" fmla="*/ 4336 w 4402"/>
                  <a:gd name="T91" fmla="*/ 981 h 3725"/>
                  <a:gd name="T92" fmla="*/ 4272 w 4402"/>
                  <a:gd name="T93" fmla="*/ 1956 h 3725"/>
                  <a:gd name="T94" fmla="*/ 2274 w 4402"/>
                  <a:gd name="T95" fmla="*/ 3343 h 3725"/>
                  <a:gd name="T96" fmla="*/ 3452 w 4402"/>
                  <a:gd name="T97" fmla="*/ 3469 h 3725"/>
                  <a:gd name="T98" fmla="*/ 581 w 4402"/>
                  <a:gd name="T99" fmla="*/ 3725 h 3725"/>
                  <a:gd name="T100" fmla="*/ 1301 w 4402"/>
                  <a:gd name="T101" fmla="*/ 3351 h 3725"/>
                  <a:gd name="T102" fmla="*/ 0 w 4402"/>
                  <a:gd name="T103" fmla="*/ 1991 h 3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02" h="3725">
                    <a:moveTo>
                      <a:pt x="36" y="1743"/>
                    </a:moveTo>
                    <a:lnTo>
                      <a:pt x="66" y="1189"/>
                    </a:lnTo>
                    <a:lnTo>
                      <a:pt x="13" y="1101"/>
                    </a:lnTo>
                    <a:lnTo>
                      <a:pt x="13" y="927"/>
                    </a:lnTo>
                    <a:lnTo>
                      <a:pt x="66" y="859"/>
                    </a:lnTo>
                    <a:lnTo>
                      <a:pt x="66" y="524"/>
                    </a:lnTo>
                    <a:lnTo>
                      <a:pt x="13" y="314"/>
                    </a:lnTo>
                    <a:lnTo>
                      <a:pt x="347" y="314"/>
                    </a:lnTo>
                    <a:lnTo>
                      <a:pt x="219" y="541"/>
                    </a:lnTo>
                    <a:lnTo>
                      <a:pt x="219" y="859"/>
                    </a:lnTo>
                    <a:lnTo>
                      <a:pt x="283" y="894"/>
                    </a:lnTo>
                    <a:lnTo>
                      <a:pt x="283" y="1103"/>
                    </a:lnTo>
                    <a:lnTo>
                      <a:pt x="219" y="1138"/>
                    </a:lnTo>
                    <a:lnTo>
                      <a:pt x="219" y="1400"/>
                    </a:lnTo>
                    <a:lnTo>
                      <a:pt x="195" y="1799"/>
                    </a:lnTo>
                    <a:lnTo>
                      <a:pt x="572" y="1799"/>
                    </a:lnTo>
                    <a:lnTo>
                      <a:pt x="572" y="1136"/>
                    </a:lnTo>
                    <a:lnTo>
                      <a:pt x="519" y="1049"/>
                    </a:lnTo>
                    <a:lnTo>
                      <a:pt x="519" y="927"/>
                    </a:lnTo>
                    <a:lnTo>
                      <a:pt x="572" y="859"/>
                    </a:lnTo>
                    <a:lnTo>
                      <a:pt x="572" y="440"/>
                    </a:lnTo>
                    <a:lnTo>
                      <a:pt x="422" y="291"/>
                    </a:lnTo>
                    <a:lnTo>
                      <a:pt x="853" y="291"/>
                    </a:lnTo>
                    <a:lnTo>
                      <a:pt x="725" y="458"/>
                    </a:lnTo>
                    <a:lnTo>
                      <a:pt x="725" y="859"/>
                    </a:lnTo>
                    <a:lnTo>
                      <a:pt x="789" y="894"/>
                    </a:lnTo>
                    <a:lnTo>
                      <a:pt x="789" y="1103"/>
                    </a:lnTo>
                    <a:lnTo>
                      <a:pt x="725" y="1138"/>
                    </a:lnTo>
                    <a:lnTo>
                      <a:pt x="725" y="1400"/>
                    </a:lnTo>
                    <a:lnTo>
                      <a:pt x="735" y="1817"/>
                    </a:lnTo>
                    <a:lnTo>
                      <a:pt x="1078" y="1817"/>
                    </a:lnTo>
                    <a:lnTo>
                      <a:pt x="1078" y="1136"/>
                    </a:lnTo>
                    <a:lnTo>
                      <a:pt x="1025" y="1049"/>
                    </a:lnTo>
                    <a:lnTo>
                      <a:pt x="1025" y="927"/>
                    </a:lnTo>
                    <a:lnTo>
                      <a:pt x="1078" y="859"/>
                    </a:lnTo>
                    <a:lnTo>
                      <a:pt x="1078" y="440"/>
                    </a:lnTo>
                    <a:lnTo>
                      <a:pt x="944" y="231"/>
                    </a:lnTo>
                    <a:lnTo>
                      <a:pt x="1359" y="231"/>
                    </a:lnTo>
                    <a:lnTo>
                      <a:pt x="1264" y="458"/>
                    </a:lnTo>
                    <a:lnTo>
                      <a:pt x="1264" y="859"/>
                    </a:lnTo>
                    <a:lnTo>
                      <a:pt x="1297" y="894"/>
                    </a:lnTo>
                    <a:lnTo>
                      <a:pt x="1297" y="1103"/>
                    </a:lnTo>
                    <a:lnTo>
                      <a:pt x="1231" y="1138"/>
                    </a:lnTo>
                    <a:lnTo>
                      <a:pt x="1231" y="1400"/>
                    </a:lnTo>
                    <a:lnTo>
                      <a:pt x="1241" y="1834"/>
                    </a:lnTo>
                    <a:lnTo>
                      <a:pt x="1584" y="1834"/>
                    </a:lnTo>
                    <a:lnTo>
                      <a:pt x="1584" y="1198"/>
                    </a:lnTo>
                    <a:lnTo>
                      <a:pt x="1493" y="1111"/>
                    </a:lnTo>
                    <a:lnTo>
                      <a:pt x="1493" y="927"/>
                    </a:lnTo>
                    <a:lnTo>
                      <a:pt x="1584" y="859"/>
                    </a:lnTo>
                    <a:lnTo>
                      <a:pt x="1584" y="440"/>
                    </a:lnTo>
                    <a:lnTo>
                      <a:pt x="1489" y="231"/>
                    </a:lnTo>
                    <a:lnTo>
                      <a:pt x="1906" y="283"/>
                    </a:lnTo>
                    <a:lnTo>
                      <a:pt x="1739" y="458"/>
                    </a:lnTo>
                    <a:lnTo>
                      <a:pt x="1739" y="859"/>
                    </a:lnTo>
                    <a:lnTo>
                      <a:pt x="1803" y="894"/>
                    </a:lnTo>
                    <a:lnTo>
                      <a:pt x="1803" y="1103"/>
                    </a:lnTo>
                    <a:lnTo>
                      <a:pt x="1739" y="1138"/>
                    </a:lnTo>
                    <a:lnTo>
                      <a:pt x="1739" y="1400"/>
                    </a:lnTo>
                    <a:lnTo>
                      <a:pt x="1729" y="1817"/>
                    </a:lnTo>
                    <a:lnTo>
                      <a:pt x="2009" y="1817"/>
                    </a:lnTo>
                    <a:lnTo>
                      <a:pt x="2069" y="1600"/>
                    </a:lnTo>
                    <a:lnTo>
                      <a:pt x="1970" y="1569"/>
                    </a:lnTo>
                    <a:lnTo>
                      <a:pt x="1970" y="1251"/>
                    </a:lnTo>
                    <a:lnTo>
                      <a:pt x="2053" y="1206"/>
                    </a:lnTo>
                    <a:lnTo>
                      <a:pt x="2092" y="948"/>
                    </a:lnTo>
                    <a:lnTo>
                      <a:pt x="2040" y="861"/>
                    </a:lnTo>
                    <a:lnTo>
                      <a:pt x="2040" y="739"/>
                    </a:lnTo>
                    <a:lnTo>
                      <a:pt x="2092" y="669"/>
                    </a:lnTo>
                    <a:lnTo>
                      <a:pt x="2092" y="250"/>
                    </a:lnTo>
                    <a:lnTo>
                      <a:pt x="1970" y="0"/>
                    </a:lnTo>
                    <a:lnTo>
                      <a:pt x="2373" y="2"/>
                    </a:lnTo>
                    <a:lnTo>
                      <a:pt x="2245" y="268"/>
                    </a:lnTo>
                    <a:lnTo>
                      <a:pt x="2245" y="669"/>
                    </a:lnTo>
                    <a:lnTo>
                      <a:pt x="2309" y="704"/>
                    </a:lnTo>
                    <a:lnTo>
                      <a:pt x="2309" y="913"/>
                    </a:lnTo>
                    <a:lnTo>
                      <a:pt x="2245" y="948"/>
                    </a:lnTo>
                    <a:lnTo>
                      <a:pt x="2282" y="1200"/>
                    </a:lnTo>
                    <a:lnTo>
                      <a:pt x="2393" y="1233"/>
                    </a:lnTo>
                    <a:lnTo>
                      <a:pt x="2375" y="1528"/>
                    </a:lnTo>
                    <a:lnTo>
                      <a:pt x="2269" y="1590"/>
                    </a:lnTo>
                    <a:lnTo>
                      <a:pt x="2296" y="1817"/>
                    </a:lnTo>
                    <a:lnTo>
                      <a:pt x="2583" y="1817"/>
                    </a:lnTo>
                    <a:lnTo>
                      <a:pt x="2596" y="1224"/>
                    </a:lnTo>
                    <a:lnTo>
                      <a:pt x="2546" y="1136"/>
                    </a:lnTo>
                    <a:lnTo>
                      <a:pt x="2546" y="1014"/>
                    </a:lnTo>
                    <a:lnTo>
                      <a:pt x="2596" y="944"/>
                    </a:lnTo>
                    <a:lnTo>
                      <a:pt x="2596" y="440"/>
                    </a:lnTo>
                    <a:lnTo>
                      <a:pt x="2453" y="235"/>
                    </a:lnTo>
                    <a:lnTo>
                      <a:pt x="2819" y="217"/>
                    </a:lnTo>
                    <a:lnTo>
                      <a:pt x="2752" y="458"/>
                    </a:lnTo>
                    <a:lnTo>
                      <a:pt x="2752" y="946"/>
                    </a:lnTo>
                    <a:lnTo>
                      <a:pt x="2816" y="981"/>
                    </a:lnTo>
                    <a:lnTo>
                      <a:pt x="2816" y="1189"/>
                    </a:lnTo>
                    <a:lnTo>
                      <a:pt x="2752" y="1224"/>
                    </a:lnTo>
                    <a:lnTo>
                      <a:pt x="2752" y="1400"/>
                    </a:lnTo>
                    <a:lnTo>
                      <a:pt x="2767" y="1817"/>
                    </a:lnTo>
                    <a:lnTo>
                      <a:pt x="3105" y="1817"/>
                    </a:lnTo>
                    <a:lnTo>
                      <a:pt x="3105" y="1224"/>
                    </a:lnTo>
                    <a:lnTo>
                      <a:pt x="3052" y="1136"/>
                    </a:lnTo>
                    <a:lnTo>
                      <a:pt x="3052" y="1014"/>
                    </a:lnTo>
                    <a:lnTo>
                      <a:pt x="3105" y="944"/>
                    </a:lnTo>
                    <a:lnTo>
                      <a:pt x="3105" y="339"/>
                    </a:lnTo>
                    <a:lnTo>
                      <a:pt x="2984" y="132"/>
                    </a:lnTo>
                    <a:lnTo>
                      <a:pt x="3386" y="132"/>
                    </a:lnTo>
                    <a:lnTo>
                      <a:pt x="3258" y="357"/>
                    </a:lnTo>
                    <a:lnTo>
                      <a:pt x="3258" y="946"/>
                    </a:lnTo>
                    <a:lnTo>
                      <a:pt x="3324" y="981"/>
                    </a:lnTo>
                    <a:lnTo>
                      <a:pt x="3324" y="1189"/>
                    </a:lnTo>
                    <a:lnTo>
                      <a:pt x="3258" y="1224"/>
                    </a:lnTo>
                    <a:lnTo>
                      <a:pt x="3258" y="1400"/>
                    </a:lnTo>
                    <a:lnTo>
                      <a:pt x="3281" y="1811"/>
                    </a:lnTo>
                    <a:lnTo>
                      <a:pt x="3611" y="1815"/>
                    </a:lnTo>
                    <a:lnTo>
                      <a:pt x="3611" y="1224"/>
                    </a:lnTo>
                    <a:lnTo>
                      <a:pt x="3558" y="1136"/>
                    </a:lnTo>
                    <a:lnTo>
                      <a:pt x="3558" y="1014"/>
                    </a:lnTo>
                    <a:lnTo>
                      <a:pt x="3611" y="944"/>
                    </a:lnTo>
                    <a:lnTo>
                      <a:pt x="3611" y="440"/>
                    </a:lnTo>
                    <a:lnTo>
                      <a:pt x="3471" y="196"/>
                    </a:lnTo>
                    <a:lnTo>
                      <a:pt x="3892" y="231"/>
                    </a:lnTo>
                    <a:lnTo>
                      <a:pt x="3766" y="458"/>
                    </a:lnTo>
                    <a:lnTo>
                      <a:pt x="3766" y="946"/>
                    </a:lnTo>
                    <a:lnTo>
                      <a:pt x="3830" y="981"/>
                    </a:lnTo>
                    <a:lnTo>
                      <a:pt x="3830" y="1189"/>
                    </a:lnTo>
                    <a:lnTo>
                      <a:pt x="3766" y="1224"/>
                    </a:lnTo>
                    <a:lnTo>
                      <a:pt x="3766" y="1400"/>
                    </a:lnTo>
                    <a:lnTo>
                      <a:pt x="3750" y="1807"/>
                    </a:lnTo>
                    <a:lnTo>
                      <a:pt x="4117" y="1807"/>
                    </a:lnTo>
                    <a:lnTo>
                      <a:pt x="4117" y="1224"/>
                    </a:lnTo>
                    <a:lnTo>
                      <a:pt x="4066" y="1136"/>
                    </a:lnTo>
                    <a:lnTo>
                      <a:pt x="4066" y="1014"/>
                    </a:lnTo>
                    <a:lnTo>
                      <a:pt x="4117" y="944"/>
                    </a:lnTo>
                    <a:lnTo>
                      <a:pt x="4119" y="496"/>
                    </a:lnTo>
                    <a:lnTo>
                      <a:pt x="3997" y="304"/>
                    </a:lnTo>
                    <a:lnTo>
                      <a:pt x="4402" y="287"/>
                    </a:lnTo>
                    <a:lnTo>
                      <a:pt x="4274" y="514"/>
                    </a:lnTo>
                    <a:lnTo>
                      <a:pt x="4272" y="946"/>
                    </a:lnTo>
                    <a:lnTo>
                      <a:pt x="4336" y="981"/>
                    </a:lnTo>
                    <a:lnTo>
                      <a:pt x="4336" y="1189"/>
                    </a:lnTo>
                    <a:lnTo>
                      <a:pt x="4272" y="1224"/>
                    </a:lnTo>
                    <a:lnTo>
                      <a:pt x="4272" y="1956"/>
                    </a:lnTo>
                    <a:lnTo>
                      <a:pt x="2286" y="1956"/>
                    </a:lnTo>
                    <a:lnTo>
                      <a:pt x="2286" y="2478"/>
                    </a:lnTo>
                    <a:lnTo>
                      <a:pt x="2274" y="3343"/>
                    </a:lnTo>
                    <a:lnTo>
                      <a:pt x="2955" y="3343"/>
                    </a:lnTo>
                    <a:lnTo>
                      <a:pt x="3083" y="3469"/>
                    </a:lnTo>
                    <a:lnTo>
                      <a:pt x="3452" y="3469"/>
                    </a:lnTo>
                    <a:lnTo>
                      <a:pt x="3649" y="3723"/>
                    </a:lnTo>
                    <a:lnTo>
                      <a:pt x="2269" y="3725"/>
                    </a:lnTo>
                    <a:lnTo>
                      <a:pt x="581" y="3725"/>
                    </a:lnTo>
                    <a:lnTo>
                      <a:pt x="845" y="3442"/>
                    </a:lnTo>
                    <a:lnTo>
                      <a:pt x="1217" y="3430"/>
                    </a:lnTo>
                    <a:lnTo>
                      <a:pt x="1301" y="3351"/>
                    </a:lnTo>
                    <a:lnTo>
                      <a:pt x="1989" y="3320"/>
                    </a:lnTo>
                    <a:lnTo>
                      <a:pt x="1989" y="1991"/>
                    </a:lnTo>
                    <a:lnTo>
                      <a:pt x="0" y="1991"/>
                    </a:lnTo>
                    <a:lnTo>
                      <a:pt x="36" y="1743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86" name="Freeform 11"/>
              <p:cNvSpPr>
                <a:spLocks/>
              </p:cNvSpPr>
              <p:nvPr/>
            </p:nvSpPr>
            <p:spPr bwMode="auto">
              <a:xfrm>
                <a:off x="2780268" y="5364836"/>
                <a:ext cx="53815" cy="60060"/>
              </a:xfrm>
              <a:custGeom>
                <a:avLst/>
                <a:gdLst>
                  <a:gd name="T0" fmla="*/ 177 w 177"/>
                  <a:gd name="T1" fmla="*/ 0 h 221"/>
                  <a:gd name="T2" fmla="*/ 14 w 177"/>
                  <a:gd name="T3" fmla="*/ 221 h 221"/>
                  <a:gd name="T4" fmla="*/ 0 w 177"/>
                  <a:gd name="T5" fmla="*/ 5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4" y="221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87" name="Freeform 12"/>
              <p:cNvSpPr>
                <a:spLocks/>
              </p:cNvSpPr>
              <p:nvPr/>
            </p:nvSpPr>
            <p:spPr bwMode="auto">
              <a:xfrm>
                <a:off x="2927646" y="5429766"/>
                <a:ext cx="34857" cy="66012"/>
              </a:xfrm>
              <a:custGeom>
                <a:avLst/>
                <a:gdLst>
                  <a:gd name="T0" fmla="*/ 115 w 115"/>
                  <a:gd name="T1" fmla="*/ 0 h 244"/>
                  <a:gd name="T2" fmla="*/ 20 w 115"/>
                  <a:gd name="T3" fmla="*/ 244 h 244"/>
                  <a:gd name="T4" fmla="*/ 0 w 115"/>
                  <a:gd name="T5" fmla="*/ 0 h 244"/>
                  <a:gd name="T6" fmla="*/ 115 w 115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5" h="244">
                    <a:moveTo>
                      <a:pt x="115" y="0"/>
                    </a:moveTo>
                    <a:lnTo>
                      <a:pt x="20" y="244"/>
                    </a:lnTo>
                    <a:lnTo>
                      <a:pt x="0" y="0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88" name="Freeform 13"/>
              <p:cNvSpPr>
                <a:spLocks/>
              </p:cNvSpPr>
              <p:nvPr/>
            </p:nvSpPr>
            <p:spPr bwMode="auto">
              <a:xfrm>
                <a:off x="3081751" y="5400007"/>
                <a:ext cx="56872" cy="80621"/>
              </a:xfrm>
              <a:custGeom>
                <a:avLst/>
                <a:gdLst>
                  <a:gd name="T0" fmla="*/ 186 w 186"/>
                  <a:gd name="T1" fmla="*/ 0 h 296"/>
                  <a:gd name="T2" fmla="*/ 17 w 186"/>
                  <a:gd name="T3" fmla="*/ 296 h 296"/>
                  <a:gd name="T4" fmla="*/ 0 w 186"/>
                  <a:gd name="T5" fmla="*/ 0 h 296"/>
                  <a:gd name="T6" fmla="*/ 186 w 186"/>
                  <a:gd name="T7" fmla="*/ 0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6" h="296">
                    <a:moveTo>
                      <a:pt x="186" y="0"/>
                    </a:moveTo>
                    <a:lnTo>
                      <a:pt x="17" y="296"/>
                    </a:lnTo>
                    <a:lnTo>
                      <a:pt x="0" y="0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89" name="Freeform 14"/>
              <p:cNvSpPr>
                <a:spLocks/>
              </p:cNvSpPr>
              <p:nvPr/>
            </p:nvSpPr>
            <p:spPr bwMode="auto">
              <a:xfrm>
                <a:off x="3243806" y="5429766"/>
                <a:ext cx="34857" cy="66012"/>
              </a:xfrm>
              <a:custGeom>
                <a:avLst/>
                <a:gdLst>
                  <a:gd name="T0" fmla="*/ 114 w 114"/>
                  <a:gd name="T1" fmla="*/ 0 h 244"/>
                  <a:gd name="T2" fmla="*/ 19 w 114"/>
                  <a:gd name="T3" fmla="*/ 244 h 244"/>
                  <a:gd name="T4" fmla="*/ 0 w 114"/>
                  <a:gd name="T5" fmla="*/ 0 h 244"/>
                  <a:gd name="T6" fmla="*/ 114 w 114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244">
                    <a:moveTo>
                      <a:pt x="114" y="0"/>
                    </a:moveTo>
                    <a:lnTo>
                      <a:pt x="19" y="244"/>
                    </a:lnTo>
                    <a:lnTo>
                      <a:pt x="0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90" name="Freeform 15"/>
              <p:cNvSpPr>
                <a:spLocks/>
              </p:cNvSpPr>
              <p:nvPr/>
            </p:nvSpPr>
            <p:spPr bwMode="auto">
              <a:xfrm>
                <a:off x="3404638" y="5442752"/>
                <a:ext cx="34246" cy="73587"/>
              </a:xfrm>
              <a:custGeom>
                <a:avLst/>
                <a:gdLst>
                  <a:gd name="T0" fmla="*/ 112 w 112"/>
                  <a:gd name="T1" fmla="*/ 0 h 271"/>
                  <a:gd name="T2" fmla="*/ 4 w 112"/>
                  <a:gd name="T3" fmla="*/ 271 h 271"/>
                  <a:gd name="T4" fmla="*/ 0 w 112"/>
                  <a:gd name="T5" fmla="*/ 0 h 271"/>
                  <a:gd name="T6" fmla="*/ 112 w 112"/>
                  <a:gd name="T7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271">
                    <a:moveTo>
                      <a:pt x="112" y="0"/>
                    </a:moveTo>
                    <a:lnTo>
                      <a:pt x="4" y="271"/>
                    </a:lnTo>
                    <a:lnTo>
                      <a:pt x="0" y="0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91" name="Freeform 16"/>
              <p:cNvSpPr>
                <a:spLocks/>
              </p:cNvSpPr>
              <p:nvPr/>
            </p:nvSpPr>
            <p:spPr bwMode="auto">
              <a:xfrm>
                <a:off x="2728288" y="5366460"/>
                <a:ext cx="56261" cy="58437"/>
              </a:xfrm>
              <a:custGeom>
                <a:avLst/>
                <a:gdLst>
                  <a:gd name="T0" fmla="*/ 168 w 182"/>
                  <a:gd name="T1" fmla="*/ 0 h 216"/>
                  <a:gd name="T2" fmla="*/ 0 w 182"/>
                  <a:gd name="T3" fmla="*/ 10 h 216"/>
                  <a:gd name="T4" fmla="*/ 182 w 182"/>
                  <a:gd name="T5" fmla="*/ 216 h 216"/>
                  <a:gd name="T6" fmla="*/ 168 w 182"/>
                  <a:gd name="T7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6">
                    <a:moveTo>
                      <a:pt x="168" y="0"/>
                    </a:moveTo>
                    <a:lnTo>
                      <a:pt x="0" y="10"/>
                    </a:lnTo>
                    <a:lnTo>
                      <a:pt x="182" y="216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92" name="Freeform 17"/>
              <p:cNvSpPr>
                <a:spLocks/>
              </p:cNvSpPr>
              <p:nvPr/>
            </p:nvSpPr>
            <p:spPr bwMode="auto">
              <a:xfrm>
                <a:off x="2632889" y="5432472"/>
                <a:ext cx="54426" cy="60601"/>
              </a:xfrm>
              <a:custGeom>
                <a:avLst/>
                <a:gdLst>
                  <a:gd name="T0" fmla="*/ 178 w 178"/>
                  <a:gd name="T1" fmla="*/ 0 h 223"/>
                  <a:gd name="T2" fmla="*/ 17 w 178"/>
                  <a:gd name="T3" fmla="*/ 223 h 223"/>
                  <a:gd name="T4" fmla="*/ 0 w 178"/>
                  <a:gd name="T5" fmla="*/ 8 h 223"/>
                  <a:gd name="T6" fmla="*/ 178 w 178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8" h="223">
                    <a:moveTo>
                      <a:pt x="178" y="0"/>
                    </a:moveTo>
                    <a:lnTo>
                      <a:pt x="17" y="223"/>
                    </a:lnTo>
                    <a:lnTo>
                      <a:pt x="0" y="8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93" name="Freeform 18"/>
              <p:cNvSpPr>
                <a:spLocks/>
              </p:cNvSpPr>
              <p:nvPr/>
            </p:nvSpPr>
            <p:spPr bwMode="auto">
              <a:xfrm>
                <a:off x="2582133" y="5434636"/>
                <a:ext cx="56261" cy="58437"/>
              </a:xfrm>
              <a:custGeom>
                <a:avLst/>
                <a:gdLst>
                  <a:gd name="T0" fmla="*/ 167 w 184"/>
                  <a:gd name="T1" fmla="*/ 0 h 215"/>
                  <a:gd name="T2" fmla="*/ 0 w 184"/>
                  <a:gd name="T3" fmla="*/ 9 h 215"/>
                  <a:gd name="T4" fmla="*/ 184 w 184"/>
                  <a:gd name="T5" fmla="*/ 215 h 215"/>
                  <a:gd name="T6" fmla="*/ 167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7" y="0"/>
                    </a:moveTo>
                    <a:lnTo>
                      <a:pt x="0" y="9"/>
                    </a:lnTo>
                    <a:lnTo>
                      <a:pt x="184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94" name="Freeform 19"/>
              <p:cNvSpPr>
                <a:spLocks/>
              </p:cNvSpPr>
              <p:nvPr/>
            </p:nvSpPr>
            <p:spPr bwMode="auto">
              <a:xfrm>
                <a:off x="2469611" y="5425979"/>
                <a:ext cx="53815" cy="60060"/>
              </a:xfrm>
              <a:custGeom>
                <a:avLst/>
                <a:gdLst>
                  <a:gd name="T0" fmla="*/ 177 w 177"/>
                  <a:gd name="T1" fmla="*/ 0 h 223"/>
                  <a:gd name="T2" fmla="*/ 16 w 177"/>
                  <a:gd name="T3" fmla="*/ 223 h 223"/>
                  <a:gd name="T4" fmla="*/ 0 w 177"/>
                  <a:gd name="T5" fmla="*/ 5 h 223"/>
                  <a:gd name="T6" fmla="*/ 177 w 177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3">
                    <a:moveTo>
                      <a:pt x="177" y="0"/>
                    </a:moveTo>
                    <a:lnTo>
                      <a:pt x="16" y="223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95" name="Freeform 20"/>
              <p:cNvSpPr>
                <a:spLocks/>
              </p:cNvSpPr>
              <p:nvPr/>
            </p:nvSpPr>
            <p:spPr bwMode="auto">
              <a:xfrm>
                <a:off x="2418243" y="5427602"/>
                <a:ext cx="55649" cy="58437"/>
              </a:xfrm>
              <a:custGeom>
                <a:avLst/>
                <a:gdLst>
                  <a:gd name="T0" fmla="*/ 167 w 183"/>
                  <a:gd name="T1" fmla="*/ 0 h 218"/>
                  <a:gd name="T2" fmla="*/ 0 w 183"/>
                  <a:gd name="T3" fmla="*/ 10 h 218"/>
                  <a:gd name="T4" fmla="*/ 183 w 183"/>
                  <a:gd name="T5" fmla="*/ 218 h 218"/>
                  <a:gd name="T6" fmla="*/ 167 w 183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3" h="218">
                    <a:moveTo>
                      <a:pt x="167" y="0"/>
                    </a:moveTo>
                    <a:lnTo>
                      <a:pt x="0" y="10"/>
                    </a:lnTo>
                    <a:lnTo>
                      <a:pt x="183" y="218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96" name="Freeform 21"/>
              <p:cNvSpPr>
                <a:spLocks/>
              </p:cNvSpPr>
              <p:nvPr/>
            </p:nvSpPr>
            <p:spPr bwMode="auto">
              <a:xfrm>
                <a:off x="2310002" y="5438424"/>
                <a:ext cx="53815" cy="60601"/>
              </a:xfrm>
              <a:custGeom>
                <a:avLst/>
                <a:gdLst>
                  <a:gd name="T0" fmla="*/ 176 w 176"/>
                  <a:gd name="T1" fmla="*/ 0 h 223"/>
                  <a:gd name="T2" fmla="*/ 15 w 176"/>
                  <a:gd name="T3" fmla="*/ 223 h 223"/>
                  <a:gd name="T4" fmla="*/ 0 w 176"/>
                  <a:gd name="T5" fmla="*/ 8 h 223"/>
                  <a:gd name="T6" fmla="*/ 176 w 176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6" h="223">
                    <a:moveTo>
                      <a:pt x="176" y="0"/>
                    </a:moveTo>
                    <a:lnTo>
                      <a:pt x="15" y="223"/>
                    </a:lnTo>
                    <a:lnTo>
                      <a:pt x="0" y="8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97" name="Freeform 22"/>
              <p:cNvSpPr>
                <a:spLocks/>
              </p:cNvSpPr>
              <p:nvPr/>
            </p:nvSpPr>
            <p:spPr bwMode="auto">
              <a:xfrm>
                <a:off x="2258634" y="5440588"/>
                <a:ext cx="56261" cy="58437"/>
              </a:xfrm>
              <a:custGeom>
                <a:avLst/>
                <a:gdLst>
                  <a:gd name="T0" fmla="*/ 167 w 182"/>
                  <a:gd name="T1" fmla="*/ 0 h 215"/>
                  <a:gd name="T2" fmla="*/ 0 w 182"/>
                  <a:gd name="T3" fmla="*/ 8 h 215"/>
                  <a:gd name="T4" fmla="*/ 182 w 182"/>
                  <a:gd name="T5" fmla="*/ 215 h 215"/>
                  <a:gd name="T6" fmla="*/ 167 w 182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5">
                    <a:moveTo>
                      <a:pt x="167" y="0"/>
                    </a:moveTo>
                    <a:lnTo>
                      <a:pt x="0" y="8"/>
                    </a:lnTo>
                    <a:lnTo>
                      <a:pt x="182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98" name="Freeform 23"/>
              <p:cNvSpPr>
                <a:spLocks/>
              </p:cNvSpPr>
              <p:nvPr/>
            </p:nvSpPr>
            <p:spPr bwMode="auto">
              <a:xfrm>
                <a:off x="2165070" y="5444917"/>
                <a:ext cx="53815" cy="59519"/>
              </a:xfrm>
              <a:custGeom>
                <a:avLst/>
                <a:gdLst>
                  <a:gd name="T0" fmla="*/ 177 w 177"/>
                  <a:gd name="T1" fmla="*/ 0 h 221"/>
                  <a:gd name="T2" fmla="*/ 16 w 177"/>
                  <a:gd name="T3" fmla="*/ 221 h 221"/>
                  <a:gd name="T4" fmla="*/ 0 w 177"/>
                  <a:gd name="T5" fmla="*/ 6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6" y="221"/>
                    </a:lnTo>
                    <a:lnTo>
                      <a:pt x="0" y="6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399" name="Freeform 24"/>
              <p:cNvSpPr>
                <a:spLocks/>
              </p:cNvSpPr>
              <p:nvPr/>
            </p:nvSpPr>
            <p:spPr bwMode="auto">
              <a:xfrm>
                <a:off x="2113702" y="5446540"/>
                <a:ext cx="56261" cy="57896"/>
              </a:xfrm>
              <a:custGeom>
                <a:avLst/>
                <a:gdLst>
                  <a:gd name="T0" fmla="*/ 168 w 184"/>
                  <a:gd name="T1" fmla="*/ 0 h 215"/>
                  <a:gd name="T2" fmla="*/ 0 w 184"/>
                  <a:gd name="T3" fmla="*/ 10 h 215"/>
                  <a:gd name="T4" fmla="*/ 184 w 184"/>
                  <a:gd name="T5" fmla="*/ 215 h 215"/>
                  <a:gd name="T6" fmla="*/ 168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8" y="0"/>
                    </a:moveTo>
                    <a:lnTo>
                      <a:pt x="0" y="10"/>
                    </a:lnTo>
                    <a:lnTo>
                      <a:pt x="184" y="215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00" name="Freeform 25"/>
              <p:cNvSpPr>
                <a:spLocks/>
              </p:cNvSpPr>
              <p:nvPr/>
            </p:nvSpPr>
            <p:spPr bwMode="auto">
              <a:xfrm>
                <a:off x="2882393" y="5424355"/>
                <a:ext cx="51368" cy="76293"/>
              </a:xfrm>
              <a:custGeom>
                <a:avLst/>
                <a:gdLst>
                  <a:gd name="T0" fmla="*/ 169 w 169"/>
                  <a:gd name="T1" fmla="*/ 39 h 283"/>
                  <a:gd name="T2" fmla="*/ 169 w 169"/>
                  <a:gd name="T3" fmla="*/ 283 h 283"/>
                  <a:gd name="T4" fmla="*/ 0 w 169"/>
                  <a:gd name="T5" fmla="*/ 0 h 283"/>
                  <a:gd name="T6" fmla="*/ 169 w 169"/>
                  <a:gd name="T7" fmla="*/ 39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9" h="283">
                    <a:moveTo>
                      <a:pt x="169" y="39"/>
                    </a:moveTo>
                    <a:lnTo>
                      <a:pt x="169" y="283"/>
                    </a:lnTo>
                    <a:lnTo>
                      <a:pt x="0" y="0"/>
                    </a:lnTo>
                    <a:lnTo>
                      <a:pt x="169" y="39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01" name="Freeform 26"/>
              <p:cNvSpPr>
                <a:spLocks/>
              </p:cNvSpPr>
              <p:nvPr/>
            </p:nvSpPr>
            <p:spPr bwMode="auto">
              <a:xfrm>
                <a:off x="3032218" y="5397843"/>
                <a:ext cx="55038" cy="82786"/>
              </a:xfrm>
              <a:custGeom>
                <a:avLst/>
                <a:gdLst>
                  <a:gd name="T0" fmla="*/ 163 w 180"/>
                  <a:gd name="T1" fmla="*/ 8 h 304"/>
                  <a:gd name="T2" fmla="*/ 180 w 180"/>
                  <a:gd name="T3" fmla="*/ 304 h 304"/>
                  <a:gd name="T4" fmla="*/ 0 w 180"/>
                  <a:gd name="T5" fmla="*/ 0 h 304"/>
                  <a:gd name="T6" fmla="*/ 163 w 180"/>
                  <a:gd name="T7" fmla="*/ 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0" h="304">
                    <a:moveTo>
                      <a:pt x="163" y="8"/>
                    </a:moveTo>
                    <a:lnTo>
                      <a:pt x="180" y="304"/>
                    </a:lnTo>
                    <a:lnTo>
                      <a:pt x="0" y="0"/>
                    </a:lnTo>
                    <a:lnTo>
                      <a:pt x="163" y="8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02" name="Freeform 27"/>
              <p:cNvSpPr>
                <a:spLocks/>
              </p:cNvSpPr>
              <p:nvPr/>
            </p:nvSpPr>
            <p:spPr bwMode="auto">
              <a:xfrm>
                <a:off x="3188157" y="5422732"/>
                <a:ext cx="61764" cy="73046"/>
              </a:xfrm>
              <a:custGeom>
                <a:avLst/>
                <a:gdLst>
                  <a:gd name="T0" fmla="*/ 182 w 201"/>
                  <a:gd name="T1" fmla="*/ 25 h 269"/>
                  <a:gd name="T2" fmla="*/ 201 w 201"/>
                  <a:gd name="T3" fmla="*/ 269 h 269"/>
                  <a:gd name="T4" fmla="*/ 0 w 201"/>
                  <a:gd name="T5" fmla="*/ 0 h 269"/>
                  <a:gd name="T6" fmla="*/ 182 w 201"/>
                  <a:gd name="T7" fmla="*/ 25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269">
                    <a:moveTo>
                      <a:pt x="182" y="25"/>
                    </a:moveTo>
                    <a:lnTo>
                      <a:pt x="201" y="269"/>
                    </a:lnTo>
                    <a:lnTo>
                      <a:pt x="0" y="0"/>
                    </a:lnTo>
                    <a:lnTo>
                      <a:pt x="182" y="2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03" name="Freeform 28"/>
              <p:cNvSpPr>
                <a:spLocks/>
              </p:cNvSpPr>
              <p:nvPr/>
            </p:nvSpPr>
            <p:spPr bwMode="auto">
              <a:xfrm>
                <a:off x="3352047" y="5442752"/>
                <a:ext cx="52591" cy="76834"/>
              </a:xfrm>
              <a:custGeom>
                <a:avLst/>
                <a:gdLst>
                  <a:gd name="T0" fmla="*/ 171 w 171"/>
                  <a:gd name="T1" fmla="*/ 0 h 285"/>
                  <a:gd name="T2" fmla="*/ 171 w 171"/>
                  <a:gd name="T3" fmla="*/ 285 h 285"/>
                  <a:gd name="T4" fmla="*/ 0 w 171"/>
                  <a:gd name="T5" fmla="*/ 3 h 285"/>
                  <a:gd name="T6" fmla="*/ 171 w 171"/>
                  <a:gd name="T7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1" h="285">
                    <a:moveTo>
                      <a:pt x="171" y="0"/>
                    </a:moveTo>
                    <a:lnTo>
                      <a:pt x="171" y="285"/>
                    </a:lnTo>
                    <a:lnTo>
                      <a:pt x="0" y="3"/>
                    </a:lnTo>
                    <a:lnTo>
                      <a:pt x="171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04" name="Rectangle 29"/>
              <p:cNvSpPr>
                <a:spLocks noChangeArrowheads="1"/>
              </p:cNvSpPr>
              <p:nvPr/>
            </p:nvSpPr>
            <p:spPr bwMode="auto">
              <a:xfrm>
                <a:off x="2794333" y="5620769"/>
                <a:ext cx="11619" cy="5302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05" name="Rectangle 30"/>
              <p:cNvSpPr>
                <a:spLocks noChangeArrowheads="1"/>
              </p:cNvSpPr>
              <p:nvPr/>
            </p:nvSpPr>
            <p:spPr bwMode="auto">
              <a:xfrm>
                <a:off x="2763145" y="5620769"/>
                <a:ext cx="31188" cy="5302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06" name="Freeform 31"/>
              <p:cNvSpPr>
                <a:spLocks/>
              </p:cNvSpPr>
              <p:nvPr/>
            </p:nvSpPr>
            <p:spPr bwMode="auto">
              <a:xfrm>
                <a:off x="2740518" y="5620769"/>
                <a:ext cx="24461" cy="53026"/>
              </a:xfrm>
              <a:custGeom>
                <a:avLst/>
                <a:gdLst>
                  <a:gd name="T0" fmla="*/ 79 w 79"/>
                  <a:gd name="T1" fmla="*/ 196 h 196"/>
                  <a:gd name="T2" fmla="*/ 79 w 79"/>
                  <a:gd name="T3" fmla="*/ 0 h 196"/>
                  <a:gd name="T4" fmla="*/ 33 w 79"/>
                  <a:gd name="T5" fmla="*/ 0 h 196"/>
                  <a:gd name="T6" fmla="*/ 0 w 79"/>
                  <a:gd name="T7" fmla="*/ 196 h 196"/>
                  <a:gd name="T8" fmla="*/ 79 w 79"/>
                  <a:gd name="T9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6">
                    <a:moveTo>
                      <a:pt x="79" y="196"/>
                    </a:moveTo>
                    <a:lnTo>
                      <a:pt x="79" y="0"/>
                    </a:lnTo>
                    <a:lnTo>
                      <a:pt x="33" y="0"/>
                    </a:lnTo>
                    <a:lnTo>
                      <a:pt x="0" y="196"/>
                    </a:lnTo>
                    <a:lnTo>
                      <a:pt x="79" y="19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07" name="Freeform 32"/>
              <p:cNvSpPr>
                <a:spLocks/>
              </p:cNvSpPr>
              <p:nvPr/>
            </p:nvSpPr>
            <p:spPr bwMode="auto">
              <a:xfrm>
                <a:off x="2780879" y="5806902"/>
                <a:ext cx="37915" cy="30301"/>
              </a:xfrm>
              <a:custGeom>
                <a:avLst/>
                <a:gdLst>
                  <a:gd name="T0" fmla="*/ 125 w 125"/>
                  <a:gd name="T1" fmla="*/ 113 h 113"/>
                  <a:gd name="T2" fmla="*/ 97 w 125"/>
                  <a:gd name="T3" fmla="*/ 0 h 113"/>
                  <a:gd name="T4" fmla="*/ 0 w 125"/>
                  <a:gd name="T5" fmla="*/ 0 h 113"/>
                  <a:gd name="T6" fmla="*/ 0 w 125"/>
                  <a:gd name="T7" fmla="*/ 113 h 113"/>
                  <a:gd name="T8" fmla="*/ 125 w 125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13">
                    <a:moveTo>
                      <a:pt x="125" y="113"/>
                    </a:moveTo>
                    <a:lnTo>
                      <a:pt x="97" y="0"/>
                    </a:lnTo>
                    <a:lnTo>
                      <a:pt x="0" y="0"/>
                    </a:lnTo>
                    <a:lnTo>
                      <a:pt x="0" y="113"/>
                    </a:lnTo>
                    <a:lnTo>
                      <a:pt x="125" y="11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08" name="Rectangle 33"/>
              <p:cNvSpPr>
                <a:spLocks noChangeArrowheads="1"/>
              </p:cNvSpPr>
              <p:nvPr/>
            </p:nvSpPr>
            <p:spPr bwMode="auto">
              <a:xfrm>
                <a:off x="2757030" y="5806902"/>
                <a:ext cx="29353" cy="30301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09" name="Freeform 34"/>
              <p:cNvSpPr>
                <a:spLocks/>
              </p:cNvSpPr>
              <p:nvPr/>
            </p:nvSpPr>
            <p:spPr bwMode="auto">
              <a:xfrm>
                <a:off x="2732569" y="5806902"/>
                <a:ext cx="28130" cy="30301"/>
              </a:xfrm>
              <a:custGeom>
                <a:avLst/>
                <a:gdLst>
                  <a:gd name="T0" fmla="*/ 91 w 91"/>
                  <a:gd name="T1" fmla="*/ 113 h 113"/>
                  <a:gd name="T2" fmla="*/ 91 w 91"/>
                  <a:gd name="T3" fmla="*/ 0 h 113"/>
                  <a:gd name="T4" fmla="*/ 33 w 91"/>
                  <a:gd name="T5" fmla="*/ 0 h 113"/>
                  <a:gd name="T6" fmla="*/ 0 w 91"/>
                  <a:gd name="T7" fmla="*/ 113 h 113"/>
                  <a:gd name="T8" fmla="*/ 91 w 91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113">
                    <a:moveTo>
                      <a:pt x="91" y="113"/>
                    </a:moveTo>
                    <a:lnTo>
                      <a:pt x="91" y="0"/>
                    </a:lnTo>
                    <a:lnTo>
                      <a:pt x="33" y="0"/>
                    </a:lnTo>
                    <a:lnTo>
                      <a:pt x="0" y="113"/>
                    </a:lnTo>
                    <a:lnTo>
                      <a:pt x="91" y="11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10" name="Freeform 35"/>
              <p:cNvSpPr>
                <a:spLocks/>
              </p:cNvSpPr>
              <p:nvPr/>
            </p:nvSpPr>
            <p:spPr bwMode="auto">
              <a:xfrm>
                <a:off x="2928258" y="5484957"/>
                <a:ext cx="25684" cy="120661"/>
              </a:xfrm>
              <a:custGeom>
                <a:avLst/>
                <a:gdLst>
                  <a:gd name="T0" fmla="*/ 84 w 84"/>
                  <a:gd name="T1" fmla="*/ 446 h 446"/>
                  <a:gd name="T2" fmla="*/ 84 w 84"/>
                  <a:gd name="T3" fmla="*/ 0 h 446"/>
                  <a:gd name="T4" fmla="*/ 0 w 84"/>
                  <a:gd name="T5" fmla="*/ 66 h 446"/>
                  <a:gd name="T6" fmla="*/ 0 w 84"/>
                  <a:gd name="T7" fmla="*/ 446 h 446"/>
                  <a:gd name="T8" fmla="*/ 84 w 84"/>
                  <a:gd name="T9" fmla="*/ 446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46">
                    <a:moveTo>
                      <a:pt x="84" y="446"/>
                    </a:moveTo>
                    <a:lnTo>
                      <a:pt x="84" y="0"/>
                    </a:lnTo>
                    <a:lnTo>
                      <a:pt x="0" y="66"/>
                    </a:lnTo>
                    <a:lnTo>
                      <a:pt x="0" y="446"/>
                    </a:lnTo>
                    <a:lnTo>
                      <a:pt x="84" y="446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11" name="Freeform 36"/>
              <p:cNvSpPr>
                <a:spLocks/>
              </p:cNvSpPr>
              <p:nvPr/>
            </p:nvSpPr>
            <p:spPr bwMode="auto">
              <a:xfrm>
                <a:off x="3087255" y="5474676"/>
                <a:ext cx="25684" cy="133647"/>
              </a:xfrm>
              <a:custGeom>
                <a:avLst/>
                <a:gdLst>
                  <a:gd name="T0" fmla="*/ 83 w 83"/>
                  <a:gd name="T1" fmla="*/ 494 h 494"/>
                  <a:gd name="T2" fmla="*/ 83 w 83"/>
                  <a:gd name="T3" fmla="*/ 0 h 494"/>
                  <a:gd name="T4" fmla="*/ 0 w 83"/>
                  <a:gd name="T5" fmla="*/ 89 h 494"/>
                  <a:gd name="T6" fmla="*/ 0 w 83"/>
                  <a:gd name="T7" fmla="*/ 494 h 494"/>
                  <a:gd name="T8" fmla="*/ 83 w 83"/>
                  <a:gd name="T9" fmla="*/ 494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94">
                    <a:moveTo>
                      <a:pt x="83" y="494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94"/>
                    </a:lnTo>
                    <a:lnTo>
                      <a:pt x="83" y="4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12" name="Freeform 37"/>
              <p:cNvSpPr>
                <a:spLocks/>
              </p:cNvSpPr>
              <p:nvPr/>
            </p:nvSpPr>
            <p:spPr bwMode="auto">
              <a:xfrm>
                <a:off x="3241360" y="5499566"/>
                <a:ext cx="25684" cy="108758"/>
              </a:xfrm>
              <a:custGeom>
                <a:avLst/>
                <a:gdLst>
                  <a:gd name="T0" fmla="*/ 84 w 84"/>
                  <a:gd name="T1" fmla="*/ 403 h 403"/>
                  <a:gd name="T2" fmla="*/ 84 w 84"/>
                  <a:gd name="T3" fmla="*/ 0 h 403"/>
                  <a:gd name="T4" fmla="*/ 0 w 84"/>
                  <a:gd name="T5" fmla="*/ 52 h 403"/>
                  <a:gd name="T6" fmla="*/ 0 w 84"/>
                  <a:gd name="T7" fmla="*/ 403 h 403"/>
                  <a:gd name="T8" fmla="*/ 84 w 84"/>
                  <a:gd name="T9" fmla="*/ 403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03">
                    <a:moveTo>
                      <a:pt x="84" y="403"/>
                    </a:moveTo>
                    <a:lnTo>
                      <a:pt x="84" y="0"/>
                    </a:lnTo>
                    <a:lnTo>
                      <a:pt x="0" y="52"/>
                    </a:lnTo>
                    <a:lnTo>
                      <a:pt x="0" y="403"/>
                    </a:lnTo>
                    <a:lnTo>
                      <a:pt x="84" y="40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13" name="Rectangle 38"/>
              <p:cNvSpPr>
                <a:spLocks noChangeArrowheads="1"/>
              </p:cNvSpPr>
              <p:nvPr/>
            </p:nvSpPr>
            <p:spPr bwMode="auto">
              <a:xfrm>
                <a:off x="2911135" y="5502813"/>
                <a:ext cx="25072" cy="10280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14" name="Rectangle 39"/>
              <p:cNvSpPr>
                <a:spLocks noChangeArrowheads="1"/>
              </p:cNvSpPr>
              <p:nvPr/>
            </p:nvSpPr>
            <p:spPr bwMode="auto">
              <a:xfrm>
                <a:off x="3069521" y="5499025"/>
                <a:ext cx="25684" cy="10929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15" name="Rectangle 40"/>
              <p:cNvSpPr>
                <a:spLocks noChangeArrowheads="1"/>
              </p:cNvSpPr>
              <p:nvPr/>
            </p:nvSpPr>
            <p:spPr bwMode="auto">
              <a:xfrm>
                <a:off x="3224238" y="5513634"/>
                <a:ext cx="25072" cy="9468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16" name="Freeform 41"/>
              <p:cNvSpPr>
                <a:spLocks/>
              </p:cNvSpPr>
              <p:nvPr/>
            </p:nvSpPr>
            <p:spPr bwMode="auto">
              <a:xfrm>
                <a:off x="3396077" y="5517963"/>
                <a:ext cx="25684" cy="88738"/>
              </a:xfrm>
              <a:custGeom>
                <a:avLst/>
                <a:gdLst>
                  <a:gd name="T0" fmla="*/ 84 w 84"/>
                  <a:gd name="T1" fmla="*/ 328 h 328"/>
                  <a:gd name="T2" fmla="*/ 84 w 84"/>
                  <a:gd name="T3" fmla="*/ 0 h 328"/>
                  <a:gd name="T4" fmla="*/ 0 w 84"/>
                  <a:gd name="T5" fmla="*/ 46 h 328"/>
                  <a:gd name="T6" fmla="*/ 0 w 84"/>
                  <a:gd name="T7" fmla="*/ 328 h 328"/>
                  <a:gd name="T8" fmla="*/ 84 w 84"/>
                  <a:gd name="T9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328">
                    <a:moveTo>
                      <a:pt x="84" y="328"/>
                    </a:moveTo>
                    <a:lnTo>
                      <a:pt x="84" y="0"/>
                    </a:lnTo>
                    <a:lnTo>
                      <a:pt x="0" y="46"/>
                    </a:lnTo>
                    <a:lnTo>
                      <a:pt x="0" y="328"/>
                    </a:lnTo>
                    <a:lnTo>
                      <a:pt x="84" y="328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17" name="Rectangle 42"/>
              <p:cNvSpPr>
                <a:spLocks noChangeArrowheads="1"/>
              </p:cNvSpPr>
              <p:nvPr/>
            </p:nvSpPr>
            <p:spPr bwMode="auto">
              <a:xfrm>
                <a:off x="3375285" y="5532031"/>
                <a:ext cx="25684" cy="7575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18" name="Rectangle 43"/>
              <p:cNvSpPr>
                <a:spLocks noChangeArrowheads="1"/>
              </p:cNvSpPr>
              <p:nvPr/>
            </p:nvSpPr>
            <p:spPr bwMode="auto">
              <a:xfrm>
                <a:off x="2928258" y="5699226"/>
                <a:ext cx="24461" cy="136894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19" name="Rectangle 44"/>
              <p:cNvSpPr>
                <a:spLocks noChangeArrowheads="1"/>
              </p:cNvSpPr>
              <p:nvPr/>
            </p:nvSpPr>
            <p:spPr bwMode="auto">
              <a:xfrm>
                <a:off x="3087867" y="5692192"/>
                <a:ext cx="25072" cy="146633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20" name="Rectangle 45"/>
              <p:cNvSpPr>
                <a:spLocks noChangeArrowheads="1"/>
              </p:cNvSpPr>
              <p:nvPr/>
            </p:nvSpPr>
            <p:spPr bwMode="auto">
              <a:xfrm>
                <a:off x="3240137" y="5692192"/>
                <a:ext cx="24461" cy="14392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21" name="Rectangle 46"/>
              <p:cNvSpPr>
                <a:spLocks noChangeArrowheads="1"/>
              </p:cNvSpPr>
              <p:nvPr/>
            </p:nvSpPr>
            <p:spPr bwMode="auto">
              <a:xfrm>
                <a:off x="3398523" y="5692192"/>
                <a:ext cx="21403" cy="150421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22" name="Rectangle 47"/>
              <p:cNvSpPr>
                <a:spLocks noChangeArrowheads="1"/>
              </p:cNvSpPr>
              <p:nvPr/>
            </p:nvSpPr>
            <p:spPr bwMode="auto">
              <a:xfrm>
                <a:off x="3377120" y="5692192"/>
                <a:ext cx="21403" cy="150421"/>
              </a:xfrm>
              <a:prstGeom prst="rect">
                <a:avLst/>
              </a:pr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23" name="Freeform 48"/>
              <p:cNvSpPr>
                <a:spLocks/>
              </p:cNvSpPr>
              <p:nvPr/>
            </p:nvSpPr>
            <p:spPr bwMode="auto">
              <a:xfrm>
                <a:off x="2524649" y="6270069"/>
                <a:ext cx="196300" cy="14068"/>
              </a:xfrm>
              <a:custGeom>
                <a:avLst/>
                <a:gdLst>
                  <a:gd name="T0" fmla="*/ 642 w 642"/>
                  <a:gd name="T1" fmla="*/ 53 h 53"/>
                  <a:gd name="T2" fmla="*/ 642 w 642"/>
                  <a:gd name="T3" fmla="*/ 0 h 53"/>
                  <a:gd name="T4" fmla="*/ 15 w 642"/>
                  <a:gd name="T5" fmla="*/ 0 h 53"/>
                  <a:gd name="T6" fmla="*/ 0 w 642"/>
                  <a:gd name="T7" fmla="*/ 53 h 53"/>
                  <a:gd name="T8" fmla="*/ 642 w 642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53">
                    <a:moveTo>
                      <a:pt x="642" y="53"/>
                    </a:moveTo>
                    <a:lnTo>
                      <a:pt x="642" y="0"/>
                    </a:lnTo>
                    <a:lnTo>
                      <a:pt x="15" y="0"/>
                    </a:lnTo>
                    <a:lnTo>
                      <a:pt x="0" y="53"/>
                    </a:lnTo>
                    <a:lnTo>
                      <a:pt x="642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24" name="Freeform 49"/>
              <p:cNvSpPr>
                <a:spLocks/>
              </p:cNvSpPr>
              <p:nvPr/>
            </p:nvSpPr>
            <p:spPr bwMode="auto">
              <a:xfrm>
                <a:off x="2502022" y="6284137"/>
                <a:ext cx="218927" cy="14068"/>
              </a:xfrm>
              <a:custGeom>
                <a:avLst/>
                <a:gdLst>
                  <a:gd name="T0" fmla="*/ 716 w 716"/>
                  <a:gd name="T1" fmla="*/ 52 h 52"/>
                  <a:gd name="T2" fmla="*/ 716 w 716"/>
                  <a:gd name="T3" fmla="*/ 0 h 52"/>
                  <a:gd name="T4" fmla="*/ 74 w 716"/>
                  <a:gd name="T5" fmla="*/ 0 h 52"/>
                  <a:gd name="T6" fmla="*/ 0 w 716"/>
                  <a:gd name="T7" fmla="*/ 52 h 52"/>
                  <a:gd name="T8" fmla="*/ 716 w 716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6" h="52">
                    <a:moveTo>
                      <a:pt x="716" y="52"/>
                    </a:moveTo>
                    <a:lnTo>
                      <a:pt x="716" y="0"/>
                    </a:lnTo>
                    <a:lnTo>
                      <a:pt x="74" y="0"/>
                    </a:lnTo>
                    <a:lnTo>
                      <a:pt x="0" y="52"/>
                    </a:lnTo>
                    <a:lnTo>
                      <a:pt x="716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25" name="Freeform 50"/>
              <p:cNvSpPr>
                <a:spLocks/>
              </p:cNvSpPr>
              <p:nvPr/>
            </p:nvSpPr>
            <p:spPr bwMode="auto">
              <a:xfrm>
                <a:off x="2369321" y="6316061"/>
                <a:ext cx="351629" cy="14068"/>
              </a:xfrm>
              <a:custGeom>
                <a:avLst/>
                <a:gdLst>
                  <a:gd name="T0" fmla="*/ 1151 w 1151"/>
                  <a:gd name="T1" fmla="*/ 52 h 52"/>
                  <a:gd name="T2" fmla="*/ 1151 w 1151"/>
                  <a:gd name="T3" fmla="*/ 0 h 52"/>
                  <a:gd name="T4" fmla="*/ 49 w 1151"/>
                  <a:gd name="T5" fmla="*/ 0 h 52"/>
                  <a:gd name="T6" fmla="*/ 0 w 1151"/>
                  <a:gd name="T7" fmla="*/ 52 h 52"/>
                  <a:gd name="T8" fmla="*/ 1151 w 1151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1" h="52">
                    <a:moveTo>
                      <a:pt x="1151" y="52"/>
                    </a:moveTo>
                    <a:lnTo>
                      <a:pt x="1151" y="0"/>
                    </a:lnTo>
                    <a:lnTo>
                      <a:pt x="49" y="0"/>
                    </a:lnTo>
                    <a:lnTo>
                      <a:pt x="0" y="52"/>
                    </a:lnTo>
                    <a:lnTo>
                      <a:pt x="1151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26" name="Freeform 51"/>
              <p:cNvSpPr>
                <a:spLocks/>
              </p:cNvSpPr>
              <p:nvPr/>
            </p:nvSpPr>
            <p:spPr bwMode="auto">
              <a:xfrm>
                <a:off x="2341190" y="6330129"/>
                <a:ext cx="379759" cy="24890"/>
              </a:xfrm>
              <a:custGeom>
                <a:avLst/>
                <a:gdLst>
                  <a:gd name="T0" fmla="*/ 1242 w 1242"/>
                  <a:gd name="T1" fmla="*/ 91 h 91"/>
                  <a:gd name="T2" fmla="*/ 1242 w 1242"/>
                  <a:gd name="T3" fmla="*/ 0 h 91"/>
                  <a:gd name="T4" fmla="*/ 91 w 1242"/>
                  <a:gd name="T5" fmla="*/ 0 h 91"/>
                  <a:gd name="T6" fmla="*/ 0 w 1242"/>
                  <a:gd name="T7" fmla="*/ 91 h 91"/>
                  <a:gd name="T8" fmla="*/ 1242 w 1242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2" h="91">
                    <a:moveTo>
                      <a:pt x="1242" y="91"/>
                    </a:moveTo>
                    <a:lnTo>
                      <a:pt x="1242" y="0"/>
                    </a:lnTo>
                    <a:lnTo>
                      <a:pt x="91" y="0"/>
                    </a:lnTo>
                    <a:lnTo>
                      <a:pt x="0" y="91"/>
                    </a:lnTo>
                    <a:lnTo>
                      <a:pt x="1242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27" name="Freeform 52"/>
              <p:cNvSpPr>
                <a:spLocks/>
              </p:cNvSpPr>
              <p:nvPr/>
            </p:nvSpPr>
            <p:spPr bwMode="auto">
              <a:xfrm>
                <a:off x="2690373" y="6270069"/>
                <a:ext cx="314937" cy="14068"/>
              </a:xfrm>
              <a:custGeom>
                <a:avLst/>
                <a:gdLst>
                  <a:gd name="T0" fmla="*/ 0 w 1029"/>
                  <a:gd name="T1" fmla="*/ 53 h 53"/>
                  <a:gd name="T2" fmla="*/ 0 w 1029"/>
                  <a:gd name="T3" fmla="*/ 0 h 53"/>
                  <a:gd name="T4" fmla="*/ 1014 w 1029"/>
                  <a:gd name="T5" fmla="*/ 0 h 53"/>
                  <a:gd name="T6" fmla="*/ 1029 w 1029"/>
                  <a:gd name="T7" fmla="*/ 53 h 53"/>
                  <a:gd name="T8" fmla="*/ 0 w 1029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9" h="53">
                    <a:moveTo>
                      <a:pt x="0" y="53"/>
                    </a:moveTo>
                    <a:lnTo>
                      <a:pt x="0" y="0"/>
                    </a:lnTo>
                    <a:lnTo>
                      <a:pt x="1014" y="0"/>
                    </a:lnTo>
                    <a:lnTo>
                      <a:pt x="1029" y="5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28" name="Freeform 53"/>
              <p:cNvSpPr>
                <a:spLocks/>
              </p:cNvSpPr>
              <p:nvPr/>
            </p:nvSpPr>
            <p:spPr bwMode="auto">
              <a:xfrm>
                <a:off x="2690373" y="6284137"/>
                <a:ext cx="338175" cy="14068"/>
              </a:xfrm>
              <a:custGeom>
                <a:avLst/>
                <a:gdLst>
                  <a:gd name="T0" fmla="*/ 0 w 1105"/>
                  <a:gd name="T1" fmla="*/ 52 h 52"/>
                  <a:gd name="T2" fmla="*/ 0 w 1105"/>
                  <a:gd name="T3" fmla="*/ 0 h 52"/>
                  <a:gd name="T4" fmla="*/ 1029 w 1105"/>
                  <a:gd name="T5" fmla="*/ 0 h 52"/>
                  <a:gd name="T6" fmla="*/ 1105 w 1105"/>
                  <a:gd name="T7" fmla="*/ 52 h 52"/>
                  <a:gd name="T8" fmla="*/ 0 w 1105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5" h="52">
                    <a:moveTo>
                      <a:pt x="0" y="52"/>
                    </a:moveTo>
                    <a:lnTo>
                      <a:pt x="0" y="0"/>
                    </a:lnTo>
                    <a:lnTo>
                      <a:pt x="1029" y="0"/>
                    </a:lnTo>
                    <a:lnTo>
                      <a:pt x="1105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29" name="Freeform 54"/>
              <p:cNvSpPr>
                <a:spLocks/>
              </p:cNvSpPr>
              <p:nvPr/>
            </p:nvSpPr>
            <p:spPr bwMode="auto">
              <a:xfrm>
                <a:off x="2689762" y="6316061"/>
                <a:ext cx="470877" cy="14068"/>
              </a:xfrm>
              <a:custGeom>
                <a:avLst/>
                <a:gdLst>
                  <a:gd name="T0" fmla="*/ 0 w 1540"/>
                  <a:gd name="T1" fmla="*/ 52 h 52"/>
                  <a:gd name="T2" fmla="*/ 0 w 1540"/>
                  <a:gd name="T3" fmla="*/ 0 h 52"/>
                  <a:gd name="T4" fmla="*/ 1491 w 1540"/>
                  <a:gd name="T5" fmla="*/ 0 h 52"/>
                  <a:gd name="T6" fmla="*/ 1540 w 1540"/>
                  <a:gd name="T7" fmla="*/ 52 h 52"/>
                  <a:gd name="T8" fmla="*/ 0 w 1540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0" h="52">
                    <a:moveTo>
                      <a:pt x="0" y="52"/>
                    </a:moveTo>
                    <a:lnTo>
                      <a:pt x="0" y="0"/>
                    </a:lnTo>
                    <a:lnTo>
                      <a:pt x="1491" y="0"/>
                    </a:lnTo>
                    <a:lnTo>
                      <a:pt x="1540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30" name="Freeform 55"/>
              <p:cNvSpPr>
                <a:spLocks/>
              </p:cNvSpPr>
              <p:nvPr/>
            </p:nvSpPr>
            <p:spPr bwMode="auto">
              <a:xfrm>
                <a:off x="2689762" y="6330129"/>
                <a:ext cx="499007" cy="24890"/>
              </a:xfrm>
              <a:custGeom>
                <a:avLst/>
                <a:gdLst>
                  <a:gd name="T0" fmla="*/ 0 w 1631"/>
                  <a:gd name="T1" fmla="*/ 91 h 91"/>
                  <a:gd name="T2" fmla="*/ 0 w 1631"/>
                  <a:gd name="T3" fmla="*/ 0 h 91"/>
                  <a:gd name="T4" fmla="*/ 1540 w 1631"/>
                  <a:gd name="T5" fmla="*/ 0 h 91"/>
                  <a:gd name="T6" fmla="*/ 1631 w 1631"/>
                  <a:gd name="T7" fmla="*/ 91 h 91"/>
                  <a:gd name="T8" fmla="*/ 0 w 1631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1" h="91">
                    <a:moveTo>
                      <a:pt x="0" y="91"/>
                    </a:moveTo>
                    <a:lnTo>
                      <a:pt x="0" y="0"/>
                    </a:lnTo>
                    <a:lnTo>
                      <a:pt x="1540" y="0"/>
                    </a:lnTo>
                    <a:lnTo>
                      <a:pt x="1631" y="91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31" name="Rectangle 56"/>
              <p:cNvSpPr>
                <a:spLocks noChangeArrowheads="1"/>
              </p:cNvSpPr>
              <p:nvPr/>
            </p:nvSpPr>
            <p:spPr bwMode="auto">
              <a:xfrm>
                <a:off x="2780879" y="5916201"/>
                <a:ext cx="27519" cy="33384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32" name="Rectangle 57"/>
              <p:cNvSpPr>
                <a:spLocks noChangeArrowheads="1"/>
              </p:cNvSpPr>
              <p:nvPr/>
            </p:nvSpPr>
            <p:spPr bwMode="auto">
              <a:xfrm>
                <a:off x="2748468" y="5916201"/>
                <a:ext cx="36080" cy="333848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33" name="Rectangle 58"/>
              <p:cNvSpPr>
                <a:spLocks noChangeArrowheads="1"/>
              </p:cNvSpPr>
              <p:nvPr/>
            </p:nvSpPr>
            <p:spPr bwMode="auto">
              <a:xfrm>
                <a:off x="2732569" y="5916201"/>
                <a:ext cx="17734" cy="333848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34" name="Rectangle 59"/>
              <p:cNvSpPr>
                <a:spLocks noChangeArrowheads="1"/>
              </p:cNvSpPr>
              <p:nvPr/>
            </p:nvSpPr>
            <p:spPr bwMode="auto">
              <a:xfrm>
                <a:off x="2816348" y="5852894"/>
                <a:ext cx="595629" cy="1785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35" name="Rectangle 60"/>
              <p:cNvSpPr>
                <a:spLocks noChangeArrowheads="1"/>
              </p:cNvSpPr>
              <p:nvPr/>
            </p:nvSpPr>
            <p:spPr bwMode="auto">
              <a:xfrm>
                <a:off x="2128990" y="5852894"/>
                <a:ext cx="691638" cy="1785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36" name="Rectangle 61"/>
              <p:cNvSpPr>
                <a:spLocks noChangeArrowheads="1"/>
              </p:cNvSpPr>
              <p:nvPr/>
            </p:nvSpPr>
            <p:spPr bwMode="auto">
              <a:xfrm>
                <a:off x="3224238" y="5692733"/>
                <a:ext cx="25072" cy="141223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37" name="Rectangle 62"/>
              <p:cNvSpPr>
                <a:spLocks noChangeArrowheads="1"/>
              </p:cNvSpPr>
              <p:nvPr/>
            </p:nvSpPr>
            <p:spPr bwMode="auto">
              <a:xfrm>
                <a:off x="3069521" y="5689486"/>
                <a:ext cx="25684" cy="14933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38" name="Rectangle 63"/>
              <p:cNvSpPr>
                <a:spLocks noChangeArrowheads="1"/>
              </p:cNvSpPr>
              <p:nvPr/>
            </p:nvSpPr>
            <p:spPr bwMode="auto">
              <a:xfrm>
                <a:off x="2911135" y="5699767"/>
                <a:ext cx="25072" cy="139058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39" name="Freeform 64"/>
              <p:cNvSpPr>
                <a:spLocks/>
              </p:cNvSpPr>
              <p:nvPr/>
            </p:nvSpPr>
            <p:spPr bwMode="auto">
              <a:xfrm>
                <a:off x="2954553" y="5617522"/>
                <a:ext cx="21403" cy="63848"/>
              </a:xfrm>
              <a:custGeom>
                <a:avLst/>
                <a:gdLst>
                  <a:gd name="T0" fmla="*/ 69 w 69"/>
                  <a:gd name="T1" fmla="*/ 27 h 237"/>
                  <a:gd name="T2" fmla="*/ 69 w 69"/>
                  <a:gd name="T3" fmla="*/ 217 h 237"/>
                  <a:gd name="T4" fmla="*/ 0 w 69"/>
                  <a:gd name="T5" fmla="*/ 237 h 237"/>
                  <a:gd name="T6" fmla="*/ 0 w 69"/>
                  <a:gd name="T7" fmla="*/ 0 h 237"/>
                  <a:gd name="T8" fmla="*/ 69 w 69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237">
                    <a:moveTo>
                      <a:pt x="69" y="27"/>
                    </a:moveTo>
                    <a:lnTo>
                      <a:pt x="69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69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40" name="Rectangle 65"/>
              <p:cNvSpPr>
                <a:spLocks noChangeArrowheads="1"/>
              </p:cNvSpPr>
              <p:nvPr/>
            </p:nvSpPr>
            <p:spPr bwMode="auto">
              <a:xfrm>
                <a:off x="2908077" y="5617522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41" name="Freeform 66"/>
              <p:cNvSpPr>
                <a:spLocks/>
              </p:cNvSpPr>
              <p:nvPr/>
            </p:nvSpPr>
            <p:spPr bwMode="auto">
              <a:xfrm>
                <a:off x="2892789" y="5617522"/>
                <a:ext cx="15288" cy="65471"/>
              </a:xfrm>
              <a:custGeom>
                <a:avLst/>
                <a:gdLst>
                  <a:gd name="T0" fmla="*/ 50 w 50"/>
                  <a:gd name="T1" fmla="*/ 0 h 243"/>
                  <a:gd name="T2" fmla="*/ 0 w 50"/>
                  <a:gd name="T3" fmla="*/ 68 h 243"/>
                  <a:gd name="T4" fmla="*/ 0 w 50"/>
                  <a:gd name="T5" fmla="*/ 190 h 243"/>
                  <a:gd name="T6" fmla="*/ 50 w 50"/>
                  <a:gd name="T7" fmla="*/ 243 h 243"/>
                  <a:gd name="T8" fmla="*/ 50 w 50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3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3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42" name="Freeform 67"/>
              <p:cNvSpPr>
                <a:spLocks/>
              </p:cNvSpPr>
              <p:nvPr/>
            </p:nvSpPr>
            <p:spPr bwMode="auto">
              <a:xfrm>
                <a:off x="2800448" y="5542312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9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9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43" name="Rectangle 68"/>
              <p:cNvSpPr>
                <a:spLocks noChangeArrowheads="1"/>
              </p:cNvSpPr>
              <p:nvPr/>
            </p:nvSpPr>
            <p:spPr bwMode="auto">
              <a:xfrm>
                <a:off x="2753972" y="5542312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44" name="Freeform 69"/>
              <p:cNvSpPr>
                <a:spLocks/>
              </p:cNvSpPr>
              <p:nvPr/>
            </p:nvSpPr>
            <p:spPr bwMode="auto">
              <a:xfrm>
                <a:off x="2738684" y="5542312"/>
                <a:ext cx="15288" cy="65471"/>
              </a:xfrm>
              <a:custGeom>
                <a:avLst/>
                <a:gdLst>
                  <a:gd name="T0" fmla="*/ 50 w 50"/>
                  <a:gd name="T1" fmla="*/ 0 h 242"/>
                  <a:gd name="T2" fmla="*/ 0 w 50"/>
                  <a:gd name="T3" fmla="*/ 68 h 242"/>
                  <a:gd name="T4" fmla="*/ 0 w 50"/>
                  <a:gd name="T5" fmla="*/ 190 h 242"/>
                  <a:gd name="T6" fmla="*/ 50 w 50"/>
                  <a:gd name="T7" fmla="*/ 242 h 242"/>
                  <a:gd name="T8" fmla="*/ 50 w 50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2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2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45" name="Freeform 70"/>
              <p:cNvSpPr>
                <a:spLocks/>
              </p:cNvSpPr>
              <p:nvPr/>
            </p:nvSpPr>
            <p:spPr bwMode="auto">
              <a:xfrm>
                <a:off x="2816348" y="5690569"/>
                <a:ext cx="26296" cy="96854"/>
              </a:xfrm>
              <a:custGeom>
                <a:avLst/>
                <a:gdLst>
                  <a:gd name="T0" fmla="*/ 85 w 85"/>
                  <a:gd name="T1" fmla="*/ 35 h 356"/>
                  <a:gd name="T2" fmla="*/ 85 w 85"/>
                  <a:gd name="T3" fmla="*/ 333 h 356"/>
                  <a:gd name="T4" fmla="*/ 0 w 85"/>
                  <a:gd name="T5" fmla="*/ 356 h 356"/>
                  <a:gd name="T6" fmla="*/ 0 w 85"/>
                  <a:gd name="T7" fmla="*/ 0 h 356"/>
                  <a:gd name="T8" fmla="*/ 85 w 85"/>
                  <a:gd name="T9" fmla="*/ 3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356">
                    <a:moveTo>
                      <a:pt x="85" y="35"/>
                    </a:moveTo>
                    <a:lnTo>
                      <a:pt x="85" y="333"/>
                    </a:lnTo>
                    <a:lnTo>
                      <a:pt x="0" y="356"/>
                    </a:lnTo>
                    <a:lnTo>
                      <a:pt x="0" y="0"/>
                    </a:lnTo>
                    <a:lnTo>
                      <a:pt x="85" y="3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46" name="Rectangle 71"/>
              <p:cNvSpPr>
                <a:spLocks noChangeArrowheads="1"/>
              </p:cNvSpPr>
              <p:nvPr/>
            </p:nvSpPr>
            <p:spPr bwMode="auto">
              <a:xfrm>
                <a:off x="2741130" y="5690569"/>
                <a:ext cx="75218" cy="99018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47" name="Freeform 72"/>
              <p:cNvSpPr>
                <a:spLocks/>
              </p:cNvSpPr>
              <p:nvPr/>
            </p:nvSpPr>
            <p:spPr bwMode="auto">
              <a:xfrm>
                <a:off x="2715446" y="5690569"/>
                <a:ext cx="25684" cy="99018"/>
              </a:xfrm>
              <a:custGeom>
                <a:avLst/>
                <a:gdLst>
                  <a:gd name="T0" fmla="*/ 83 w 83"/>
                  <a:gd name="T1" fmla="*/ 0 h 364"/>
                  <a:gd name="T2" fmla="*/ 0 w 83"/>
                  <a:gd name="T3" fmla="*/ 89 h 364"/>
                  <a:gd name="T4" fmla="*/ 0 w 83"/>
                  <a:gd name="T5" fmla="*/ 296 h 364"/>
                  <a:gd name="T6" fmla="*/ 83 w 83"/>
                  <a:gd name="T7" fmla="*/ 364 h 364"/>
                  <a:gd name="T8" fmla="*/ 83 w 83"/>
                  <a:gd name="T9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64">
                    <a:moveTo>
                      <a:pt x="83" y="0"/>
                    </a:moveTo>
                    <a:lnTo>
                      <a:pt x="0" y="89"/>
                    </a:lnTo>
                    <a:lnTo>
                      <a:pt x="0" y="296"/>
                    </a:lnTo>
                    <a:lnTo>
                      <a:pt x="83" y="364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48" name="Freeform 73"/>
              <p:cNvSpPr>
                <a:spLocks/>
              </p:cNvSpPr>
              <p:nvPr/>
            </p:nvSpPr>
            <p:spPr bwMode="auto">
              <a:xfrm>
                <a:off x="3108658" y="5617522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49" name="Rectangle 74"/>
              <p:cNvSpPr>
                <a:spLocks noChangeArrowheads="1"/>
              </p:cNvSpPr>
              <p:nvPr/>
            </p:nvSpPr>
            <p:spPr bwMode="auto">
              <a:xfrm>
                <a:off x="3062794" y="5617522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50" name="Freeform 75"/>
              <p:cNvSpPr>
                <a:spLocks/>
              </p:cNvSpPr>
              <p:nvPr/>
            </p:nvSpPr>
            <p:spPr bwMode="auto">
              <a:xfrm>
                <a:off x="3046894" y="5617522"/>
                <a:ext cx="15900" cy="65471"/>
              </a:xfrm>
              <a:custGeom>
                <a:avLst/>
                <a:gdLst>
                  <a:gd name="T0" fmla="*/ 53 w 53"/>
                  <a:gd name="T1" fmla="*/ 0 h 243"/>
                  <a:gd name="T2" fmla="*/ 0 w 53"/>
                  <a:gd name="T3" fmla="*/ 68 h 243"/>
                  <a:gd name="T4" fmla="*/ 0 w 53"/>
                  <a:gd name="T5" fmla="*/ 190 h 243"/>
                  <a:gd name="T6" fmla="*/ 53 w 53"/>
                  <a:gd name="T7" fmla="*/ 243 h 243"/>
                  <a:gd name="T8" fmla="*/ 53 w 53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3">
                    <a:moveTo>
                      <a:pt x="53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3" y="24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51" name="Freeform 76"/>
              <p:cNvSpPr>
                <a:spLocks/>
              </p:cNvSpPr>
              <p:nvPr/>
            </p:nvSpPr>
            <p:spPr bwMode="auto">
              <a:xfrm>
                <a:off x="3265210" y="5617522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52" name="Rectangle 77"/>
              <p:cNvSpPr>
                <a:spLocks noChangeArrowheads="1"/>
              </p:cNvSpPr>
              <p:nvPr/>
            </p:nvSpPr>
            <p:spPr bwMode="auto">
              <a:xfrm>
                <a:off x="3218734" y="5617522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53" name="Freeform 78"/>
              <p:cNvSpPr>
                <a:spLocks/>
              </p:cNvSpPr>
              <p:nvPr/>
            </p:nvSpPr>
            <p:spPr bwMode="auto">
              <a:xfrm>
                <a:off x="3203446" y="5617522"/>
                <a:ext cx="15288" cy="65471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54" name="Freeform 79"/>
              <p:cNvSpPr>
                <a:spLocks/>
              </p:cNvSpPr>
              <p:nvPr/>
            </p:nvSpPr>
            <p:spPr bwMode="auto">
              <a:xfrm>
                <a:off x="3419315" y="5617522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55" name="Rectangle 80"/>
              <p:cNvSpPr>
                <a:spLocks noChangeArrowheads="1"/>
              </p:cNvSpPr>
              <p:nvPr/>
            </p:nvSpPr>
            <p:spPr bwMode="auto">
              <a:xfrm>
                <a:off x="3372839" y="5617522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56" name="Freeform 81"/>
              <p:cNvSpPr>
                <a:spLocks/>
              </p:cNvSpPr>
              <p:nvPr/>
            </p:nvSpPr>
            <p:spPr bwMode="auto">
              <a:xfrm>
                <a:off x="3357551" y="5617522"/>
                <a:ext cx="15288" cy="65471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57" name="Freeform 82"/>
              <p:cNvSpPr>
                <a:spLocks/>
              </p:cNvSpPr>
              <p:nvPr/>
            </p:nvSpPr>
            <p:spPr bwMode="auto">
              <a:xfrm>
                <a:off x="2911135" y="5487121"/>
                <a:ext cx="6115" cy="118497"/>
              </a:xfrm>
              <a:custGeom>
                <a:avLst/>
                <a:gdLst>
                  <a:gd name="T0" fmla="*/ 19 w 19"/>
                  <a:gd name="T1" fmla="*/ 439 h 439"/>
                  <a:gd name="T2" fmla="*/ 19 w 19"/>
                  <a:gd name="T3" fmla="*/ 59 h 439"/>
                  <a:gd name="T4" fmla="*/ 0 w 19"/>
                  <a:gd name="T5" fmla="*/ 0 h 439"/>
                  <a:gd name="T6" fmla="*/ 0 w 19"/>
                  <a:gd name="T7" fmla="*/ 439 h 439"/>
                  <a:gd name="T8" fmla="*/ 19 w 19"/>
                  <a:gd name="T9" fmla="*/ 43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39">
                    <a:moveTo>
                      <a:pt x="19" y="439"/>
                    </a:moveTo>
                    <a:lnTo>
                      <a:pt x="19" y="59"/>
                    </a:lnTo>
                    <a:lnTo>
                      <a:pt x="0" y="0"/>
                    </a:lnTo>
                    <a:lnTo>
                      <a:pt x="0" y="439"/>
                    </a:lnTo>
                    <a:lnTo>
                      <a:pt x="19" y="439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58" name="Rectangle 83"/>
              <p:cNvSpPr>
                <a:spLocks noChangeArrowheads="1"/>
              </p:cNvSpPr>
              <p:nvPr/>
            </p:nvSpPr>
            <p:spPr bwMode="auto">
              <a:xfrm>
                <a:off x="2908689" y="5699226"/>
                <a:ext cx="6115" cy="139600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59" name="Freeform 84"/>
              <p:cNvSpPr>
                <a:spLocks/>
              </p:cNvSpPr>
              <p:nvPr/>
            </p:nvSpPr>
            <p:spPr bwMode="auto">
              <a:xfrm>
                <a:off x="2601090" y="5480628"/>
                <a:ext cx="25684" cy="120121"/>
              </a:xfrm>
              <a:custGeom>
                <a:avLst/>
                <a:gdLst>
                  <a:gd name="T0" fmla="*/ 0 w 83"/>
                  <a:gd name="T1" fmla="*/ 444 h 444"/>
                  <a:gd name="T2" fmla="*/ 0 w 83"/>
                  <a:gd name="T3" fmla="*/ 0 h 444"/>
                  <a:gd name="T4" fmla="*/ 83 w 83"/>
                  <a:gd name="T5" fmla="*/ 64 h 444"/>
                  <a:gd name="T6" fmla="*/ 83 w 83"/>
                  <a:gd name="T7" fmla="*/ 444 h 444"/>
                  <a:gd name="T8" fmla="*/ 0 w 83"/>
                  <a:gd name="T9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44">
                    <a:moveTo>
                      <a:pt x="0" y="444"/>
                    </a:moveTo>
                    <a:lnTo>
                      <a:pt x="0" y="0"/>
                    </a:lnTo>
                    <a:lnTo>
                      <a:pt x="83" y="64"/>
                    </a:lnTo>
                    <a:lnTo>
                      <a:pt x="83" y="444"/>
                    </a:lnTo>
                    <a:lnTo>
                      <a:pt x="0" y="44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60" name="Freeform 85"/>
              <p:cNvSpPr>
                <a:spLocks/>
              </p:cNvSpPr>
              <p:nvPr/>
            </p:nvSpPr>
            <p:spPr bwMode="auto">
              <a:xfrm>
                <a:off x="2618824" y="5490368"/>
                <a:ext cx="25684" cy="110381"/>
              </a:xfrm>
              <a:custGeom>
                <a:avLst/>
                <a:gdLst>
                  <a:gd name="T0" fmla="*/ 0 w 83"/>
                  <a:gd name="T1" fmla="*/ 407 h 407"/>
                  <a:gd name="T2" fmla="*/ 0 w 83"/>
                  <a:gd name="T3" fmla="*/ 0 h 407"/>
                  <a:gd name="T4" fmla="*/ 83 w 83"/>
                  <a:gd name="T5" fmla="*/ 72 h 407"/>
                  <a:gd name="T6" fmla="*/ 83 w 83"/>
                  <a:gd name="T7" fmla="*/ 407 h 407"/>
                  <a:gd name="T8" fmla="*/ 0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0" y="407"/>
                    </a:moveTo>
                    <a:lnTo>
                      <a:pt x="0" y="0"/>
                    </a:lnTo>
                    <a:lnTo>
                      <a:pt x="83" y="72"/>
                    </a:lnTo>
                    <a:lnTo>
                      <a:pt x="83" y="407"/>
                    </a:lnTo>
                    <a:lnTo>
                      <a:pt x="0" y="407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61" name="Rectangle 86"/>
              <p:cNvSpPr>
                <a:spLocks noChangeArrowheads="1"/>
              </p:cNvSpPr>
              <p:nvPr/>
            </p:nvSpPr>
            <p:spPr bwMode="auto">
              <a:xfrm>
                <a:off x="2623105" y="5693815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62" name="Rectangle 87"/>
              <p:cNvSpPr>
                <a:spLocks noChangeArrowheads="1"/>
              </p:cNvSpPr>
              <p:nvPr/>
            </p:nvSpPr>
            <p:spPr bwMode="auto">
              <a:xfrm>
                <a:off x="2605982" y="5694356"/>
                <a:ext cx="27519" cy="14284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63" name="Freeform 88"/>
              <p:cNvSpPr>
                <a:spLocks/>
              </p:cNvSpPr>
              <p:nvPr/>
            </p:nvSpPr>
            <p:spPr bwMode="auto">
              <a:xfrm>
                <a:off x="2579075" y="5612112"/>
                <a:ext cx="21403" cy="63848"/>
              </a:xfrm>
              <a:custGeom>
                <a:avLst/>
                <a:gdLst>
                  <a:gd name="T0" fmla="*/ 0 w 70"/>
                  <a:gd name="T1" fmla="*/ 25 h 236"/>
                  <a:gd name="T2" fmla="*/ 0 w 70"/>
                  <a:gd name="T3" fmla="*/ 217 h 236"/>
                  <a:gd name="T4" fmla="*/ 70 w 70"/>
                  <a:gd name="T5" fmla="*/ 236 h 236"/>
                  <a:gd name="T6" fmla="*/ 70 w 70"/>
                  <a:gd name="T7" fmla="*/ 0 h 236"/>
                  <a:gd name="T8" fmla="*/ 0 w 70"/>
                  <a:gd name="T9" fmla="*/ 2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6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6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64" name="Rectangle 89"/>
              <p:cNvSpPr>
                <a:spLocks noChangeArrowheads="1"/>
              </p:cNvSpPr>
              <p:nvPr/>
            </p:nvSpPr>
            <p:spPr bwMode="auto">
              <a:xfrm>
                <a:off x="2600479" y="5612112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65" name="Freeform 90"/>
              <p:cNvSpPr>
                <a:spLocks/>
              </p:cNvSpPr>
              <p:nvPr/>
            </p:nvSpPr>
            <p:spPr bwMode="auto">
              <a:xfrm>
                <a:off x="2646343" y="5612112"/>
                <a:ext cx="15900" cy="65471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66" name="Freeform 91"/>
              <p:cNvSpPr>
                <a:spLocks/>
              </p:cNvSpPr>
              <p:nvPr/>
            </p:nvSpPr>
            <p:spPr bwMode="auto">
              <a:xfrm>
                <a:off x="2429251" y="5598043"/>
                <a:ext cx="21403" cy="63307"/>
              </a:xfrm>
              <a:custGeom>
                <a:avLst/>
                <a:gdLst>
                  <a:gd name="T0" fmla="*/ 0 w 70"/>
                  <a:gd name="T1" fmla="*/ 27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7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7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67" name="Rectangle 92"/>
              <p:cNvSpPr>
                <a:spLocks noChangeArrowheads="1"/>
              </p:cNvSpPr>
              <p:nvPr/>
            </p:nvSpPr>
            <p:spPr bwMode="auto">
              <a:xfrm>
                <a:off x="2450654" y="5598043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68" name="Freeform 93"/>
              <p:cNvSpPr>
                <a:spLocks/>
              </p:cNvSpPr>
              <p:nvPr/>
            </p:nvSpPr>
            <p:spPr bwMode="auto">
              <a:xfrm>
                <a:off x="2496519" y="5598043"/>
                <a:ext cx="15288" cy="65471"/>
              </a:xfrm>
              <a:custGeom>
                <a:avLst/>
                <a:gdLst>
                  <a:gd name="T0" fmla="*/ 0 w 51"/>
                  <a:gd name="T1" fmla="*/ 0 h 242"/>
                  <a:gd name="T2" fmla="*/ 51 w 51"/>
                  <a:gd name="T3" fmla="*/ 67 h 242"/>
                  <a:gd name="T4" fmla="*/ 51 w 51"/>
                  <a:gd name="T5" fmla="*/ 190 h 242"/>
                  <a:gd name="T6" fmla="*/ 0 w 51"/>
                  <a:gd name="T7" fmla="*/ 242 h 242"/>
                  <a:gd name="T8" fmla="*/ 0 w 51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2">
                    <a:moveTo>
                      <a:pt x="0" y="0"/>
                    </a:moveTo>
                    <a:lnTo>
                      <a:pt x="51" y="67"/>
                    </a:lnTo>
                    <a:lnTo>
                      <a:pt x="51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69" name="Freeform 94"/>
              <p:cNvSpPr>
                <a:spLocks/>
              </p:cNvSpPr>
              <p:nvPr/>
            </p:nvSpPr>
            <p:spPr bwMode="auto">
              <a:xfrm>
                <a:off x="2275757" y="5602913"/>
                <a:ext cx="20180" cy="64389"/>
              </a:xfrm>
              <a:custGeom>
                <a:avLst/>
                <a:gdLst>
                  <a:gd name="T0" fmla="*/ 0 w 68"/>
                  <a:gd name="T1" fmla="*/ 27 h 236"/>
                  <a:gd name="T2" fmla="*/ 0 w 68"/>
                  <a:gd name="T3" fmla="*/ 217 h 236"/>
                  <a:gd name="T4" fmla="*/ 68 w 68"/>
                  <a:gd name="T5" fmla="*/ 236 h 236"/>
                  <a:gd name="T6" fmla="*/ 68 w 68"/>
                  <a:gd name="T7" fmla="*/ 0 h 236"/>
                  <a:gd name="T8" fmla="*/ 0 w 68"/>
                  <a:gd name="T9" fmla="*/ 27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236">
                    <a:moveTo>
                      <a:pt x="0" y="27"/>
                    </a:moveTo>
                    <a:lnTo>
                      <a:pt x="0" y="217"/>
                    </a:lnTo>
                    <a:lnTo>
                      <a:pt x="68" y="236"/>
                    </a:lnTo>
                    <a:lnTo>
                      <a:pt x="68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70" name="Rectangle 95"/>
              <p:cNvSpPr>
                <a:spLocks noChangeArrowheads="1"/>
              </p:cNvSpPr>
              <p:nvPr/>
            </p:nvSpPr>
            <p:spPr bwMode="auto">
              <a:xfrm>
                <a:off x="2295937" y="5602913"/>
                <a:ext cx="46476" cy="66012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71" name="Freeform 96"/>
              <p:cNvSpPr>
                <a:spLocks/>
              </p:cNvSpPr>
              <p:nvPr/>
            </p:nvSpPr>
            <p:spPr bwMode="auto">
              <a:xfrm>
                <a:off x="2342414" y="5602913"/>
                <a:ext cx="15900" cy="66012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72" name="Freeform 97"/>
              <p:cNvSpPr>
                <a:spLocks/>
              </p:cNvSpPr>
              <p:nvPr/>
            </p:nvSpPr>
            <p:spPr bwMode="auto">
              <a:xfrm>
                <a:off x="2119817" y="5605077"/>
                <a:ext cx="20792" cy="63848"/>
              </a:xfrm>
              <a:custGeom>
                <a:avLst/>
                <a:gdLst>
                  <a:gd name="T0" fmla="*/ 0 w 70"/>
                  <a:gd name="T1" fmla="*/ 25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5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73" name="Rectangle 98"/>
              <p:cNvSpPr>
                <a:spLocks noChangeArrowheads="1"/>
              </p:cNvSpPr>
              <p:nvPr/>
            </p:nvSpPr>
            <p:spPr bwMode="auto">
              <a:xfrm>
                <a:off x="2140609" y="5605077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74" name="Freeform 99"/>
              <p:cNvSpPr>
                <a:spLocks/>
              </p:cNvSpPr>
              <p:nvPr/>
            </p:nvSpPr>
            <p:spPr bwMode="auto">
              <a:xfrm>
                <a:off x="2186474" y="5605077"/>
                <a:ext cx="15900" cy="65471"/>
              </a:xfrm>
              <a:custGeom>
                <a:avLst/>
                <a:gdLst>
                  <a:gd name="T0" fmla="*/ 0 w 53"/>
                  <a:gd name="T1" fmla="*/ 0 h 240"/>
                  <a:gd name="T2" fmla="*/ 53 w 53"/>
                  <a:gd name="T3" fmla="*/ 68 h 240"/>
                  <a:gd name="T4" fmla="*/ 53 w 53"/>
                  <a:gd name="T5" fmla="*/ 188 h 240"/>
                  <a:gd name="T6" fmla="*/ 0 w 53"/>
                  <a:gd name="T7" fmla="*/ 240 h 240"/>
                  <a:gd name="T8" fmla="*/ 0 w 53"/>
                  <a:gd name="T9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0">
                    <a:moveTo>
                      <a:pt x="0" y="0"/>
                    </a:moveTo>
                    <a:lnTo>
                      <a:pt x="53" y="68"/>
                    </a:lnTo>
                    <a:lnTo>
                      <a:pt x="53" y="188"/>
                    </a:lnTo>
                    <a:lnTo>
                      <a:pt x="0" y="2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75" name="Rectangle 100"/>
              <p:cNvSpPr>
                <a:spLocks noChangeArrowheads="1"/>
              </p:cNvSpPr>
              <p:nvPr/>
            </p:nvSpPr>
            <p:spPr bwMode="auto">
              <a:xfrm>
                <a:off x="2638393" y="5497943"/>
                <a:ext cx="6115" cy="102806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76" name="Freeform 101"/>
              <p:cNvSpPr>
                <a:spLocks/>
              </p:cNvSpPr>
              <p:nvPr/>
            </p:nvSpPr>
            <p:spPr bwMode="auto">
              <a:xfrm>
                <a:off x="2779656" y="5423815"/>
                <a:ext cx="24461" cy="108217"/>
              </a:xfrm>
              <a:custGeom>
                <a:avLst/>
                <a:gdLst>
                  <a:gd name="T0" fmla="*/ 81 w 81"/>
                  <a:gd name="T1" fmla="*/ 399 h 399"/>
                  <a:gd name="T2" fmla="*/ 81 w 81"/>
                  <a:gd name="T3" fmla="*/ 0 h 399"/>
                  <a:gd name="T4" fmla="*/ 0 w 81"/>
                  <a:gd name="T5" fmla="*/ 75 h 399"/>
                  <a:gd name="T6" fmla="*/ 0 w 81"/>
                  <a:gd name="T7" fmla="*/ 399 h 399"/>
                  <a:gd name="T8" fmla="*/ 81 w 81"/>
                  <a:gd name="T9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399">
                    <a:moveTo>
                      <a:pt x="81" y="399"/>
                    </a:moveTo>
                    <a:lnTo>
                      <a:pt x="81" y="0"/>
                    </a:lnTo>
                    <a:lnTo>
                      <a:pt x="0" y="75"/>
                    </a:lnTo>
                    <a:lnTo>
                      <a:pt x="0" y="399"/>
                    </a:lnTo>
                    <a:lnTo>
                      <a:pt x="81" y="399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77" name="Rectangle 102"/>
              <p:cNvSpPr>
                <a:spLocks noChangeArrowheads="1"/>
              </p:cNvSpPr>
              <p:nvPr/>
            </p:nvSpPr>
            <p:spPr bwMode="auto">
              <a:xfrm>
                <a:off x="2761922" y="5444376"/>
                <a:ext cx="24461" cy="8765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78" name="Freeform 103"/>
              <p:cNvSpPr>
                <a:spLocks/>
              </p:cNvSpPr>
              <p:nvPr/>
            </p:nvSpPr>
            <p:spPr bwMode="auto">
              <a:xfrm>
                <a:off x="2750915" y="5430848"/>
                <a:ext cx="16511" cy="101724"/>
              </a:xfrm>
              <a:custGeom>
                <a:avLst/>
                <a:gdLst>
                  <a:gd name="T0" fmla="*/ 55 w 55"/>
                  <a:gd name="T1" fmla="*/ 372 h 374"/>
                  <a:gd name="T2" fmla="*/ 55 w 55"/>
                  <a:gd name="T3" fmla="*/ 48 h 374"/>
                  <a:gd name="T4" fmla="*/ 0 w 55"/>
                  <a:gd name="T5" fmla="*/ 0 h 374"/>
                  <a:gd name="T6" fmla="*/ 0 w 55"/>
                  <a:gd name="T7" fmla="*/ 374 h 374"/>
                  <a:gd name="T8" fmla="*/ 55 w 55"/>
                  <a:gd name="T9" fmla="*/ 372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374">
                    <a:moveTo>
                      <a:pt x="55" y="372"/>
                    </a:moveTo>
                    <a:lnTo>
                      <a:pt x="55" y="48"/>
                    </a:lnTo>
                    <a:lnTo>
                      <a:pt x="0" y="0"/>
                    </a:lnTo>
                    <a:lnTo>
                      <a:pt x="0" y="374"/>
                    </a:lnTo>
                    <a:lnTo>
                      <a:pt x="55" y="372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79" name="Freeform 104"/>
              <p:cNvSpPr>
                <a:spLocks/>
              </p:cNvSpPr>
              <p:nvPr/>
            </p:nvSpPr>
            <p:spPr bwMode="auto">
              <a:xfrm>
                <a:off x="3062794" y="5480628"/>
                <a:ext cx="12842" cy="125531"/>
              </a:xfrm>
              <a:custGeom>
                <a:avLst/>
                <a:gdLst>
                  <a:gd name="T0" fmla="*/ 40 w 40"/>
                  <a:gd name="T1" fmla="*/ 466 h 466"/>
                  <a:gd name="T2" fmla="*/ 40 w 40"/>
                  <a:gd name="T3" fmla="*/ 60 h 466"/>
                  <a:gd name="T4" fmla="*/ 0 w 40"/>
                  <a:gd name="T5" fmla="*/ 0 h 466"/>
                  <a:gd name="T6" fmla="*/ 0 w 40"/>
                  <a:gd name="T7" fmla="*/ 466 h 466"/>
                  <a:gd name="T8" fmla="*/ 40 w 40"/>
                  <a:gd name="T9" fmla="*/ 466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66">
                    <a:moveTo>
                      <a:pt x="40" y="466"/>
                    </a:moveTo>
                    <a:lnTo>
                      <a:pt x="40" y="60"/>
                    </a:lnTo>
                    <a:lnTo>
                      <a:pt x="0" y="0"/>
                    </a:lnTo>
                    <a:lnTo>
                      <a:pt x="0" y="466"/>
                    </a:lnTo>
                    <a:lnTo>
                      <a:pt x="40" y="46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80" name="Freeform 105"/>
              <p:cNvSpPr>
                <a:spLocks/>
              </p:cNvSpPr>
              <p:nvPr/>
            </p:nvSpPr>
            <p:spPr bwMode="auto">
              <a:xfrm>
                <a:off x="2472669" y="5477382"/>
                <a:ext cx="25684" cy="109840"/>
              </a:xfrm>
              <a:custGeom>
                <a:avLst/>
                <a:gdLst>
                  <a:gd name="T0" fmla="*/ 83 w 83"/>
                  <a:gd name="T1" fmla="*/ 407 h 407"/>
                  <a:gd name="T2" fmla="*/ 83 w 83"/>
                  <a:gd name="T3" fmla="*/ 0 h 407"/>
                  <a:gd name="T4" fmla="*/ 0 w 83"/>
                  <a:gd name="T5" fmla="*/ 89 h 407"/>
                  <a:gd name="T6" fmla="*/ 0 w 83"/>
                  <a:gd name="T7" fmla="*/ 407 h 407"/>
                  <a:gd name="T8" fmla="*/ 83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83" y="40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07"/>
                    </a:lnTo>
                    <a:lnTo>
                      <a:pt x="83" y="40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81" name="Rectangle 106"/>
              <p:cNvSpPr>
                <a:spLocks noChangeArrowheads="1"/>
              </p:cNvSpPr>
              <p:nvPr/>
            </p:nvSpPr>
            <p:spPr bwMode="auto">
              <a:xfrm>
                <a:off x="2454935" y="5501189"/>
                <a:ext cx="25684" cy="8603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82" name="Freeform 107"/>
              <p:cNvSpPr>
                <a:spLocks/>
              </p:cNvSpPr>
              <p:nvPr/>
            </p:nvSpPr>
            <p:spPr bwMode="auto">
              <a:xfrm>
                <a:off x="2448819" y="5483334"/>
                <a:ext cx="12231" cy="102265"/>
              </a:xfrm>
              <a:custGeom>
                <a:avLst/>
                <a:gdLst>
                  <a:gd name="T0" fmla="*/ 41 w 41"/>
                  <a:gd name="T1" fmla="*/ 378 h 378"/>
                  <a:gd name="T2" fmla="*/ 41 w 41"/>
                  <a:gd name="T3" fmla="*/ 60 h 378"/>
                  <a:gd name="T4" fmla="*/ 0 w 41"/>
                  <a:gd name="T5" fmla="*/ 0 h 378"/>
                  <a:gd name="T6" fmla="*/ 0 w 41"/>
                  <a:gd name="T7" fmla="*/ 378 h 378"/>
                  <a:gd name="T8" fmla="*/ 41 w 41"/>
                  <a:gd name="T9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78">
                    <a:moveTo>
                      <a:pt x="41" y="378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78"/>
                    </a:lnTo>
                    <a:lnTo>
                      <a:pt x="41" y="378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83" name="Freeform 108"/>
              <p:cNvSpPr>
                <a:spLocks/>
              </p:cNvSpPr>
              <p:nvPr/>
            </p:nvSpPr>
            <p:spPr bwMode="auto">
              <a:xfrm>
                <a:off x="2316118" y="5487121"/>
                <a:ext cx="21403" cy="106593"/>
              </a:xfrm>
              <a:custGeom>
                <a:avLst/>
                <a:gdLst>
                  <a:gd name="T0" fmla="*/ 70 w 70"/>
                  <a:gd name="T1" fmla="*/ 394 h 394"/>
                  <a:gd name="T2" fmla="*/ 70 w 70"/>
                  <a:gd name="T3" fmla="*/ 0 h 394"/>
                  <a:gd name="T4" fmla="*/ 0 w 70"/>
                  <a:gd name="T5" fmla="*/ 90 h 394"/>
                  <a:gd name="T6" fmla="*/ 0 w 70"/>
                  <a:gd name="T7" fmla="*/ 394 h 394"/>
                  <a:gd name="T8" fmla="*/ 70 w 70"/>
                  <a:gd name="T9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394">
                    <a:moveTo>
                      <a:pt x="70" y="394"/>
                    </a:moveTo>
                    <a:lnTo>
                      <a:pt x="70" y="0"/>
                    </a:lnTo>
                    <a:lnTo>
                      <a:pt x="0" y="90"/>
                    </a:lnTo>
                    <a:lnTo>
                      <a:pt x="0" y="394"/>
                    </a:lnTo>
                    <a:lnTo>
                      <a:pt x="70" y="3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84" name="Freeform 109"/>
              <p:cNvSpPr>
                <a:spLocks/>
              </p:cNvSpPr>
              <p:nvPr/>
            </p:nvSpPr>
            <p:spPr bwMode="auto">
              <a:xfrm>
                <a:off x="2298383" y="5502813"/>
                <a:ext cx="25684" cy="90902"/>
              </a:xfrm>
              <a:custGeom>
                <a:avLst/>
                <a:gdLst>
                  <a:gd name="T0" fmla="*/ 83 w 83"/>
                  <a:gd name="T1" fmla="*/ 335 h 335"/>
                  <a:gd name="T2" fmla="*/ 83 w 83"/>
                  <a:gd name="T3" fmla="*/ 0 h 335"/>
                  <a:gd name="T4" fmla="*/ 0 w 83"/>
                  <a:gd name="T5" fmla="*/ 31 h 335"/>
                  <a:gd name="T6" fmla="*/ 0 w 83"/>
                  <a:gd name="T7" fmla="*/ 335 h 335"/>
                  <a:gd name="T8" fmla="*/ 83 w 83"/>
                  <a:gd name="T9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35">
                    <a:moveTo>
                      <a:pt x="83" y="335"/>
                    </a:moveTo>
                    <a:lnTo>
                      <a:pt x="83" y="0"/>
                    </a:lnTo>
                    <a:lnTo>
                      <a:pt x="0" y="31"/>
                    </a:lnTo>
                    <a:lnTo>
                      <a:pt x="0" y="335"/>
                    </a:lnTo>
                    <a:lnTo>
                      <a:pt x="83" y="33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85" name="Freeform 110"/>
              <p:cNvSpPr>
                <a:spLocks/>
              </p:cNvSpPr>
              <p:nvPr/>
            </p:nvSpPr>
            <p:spPr bwMode="auto">
              <a:xfrm>
                <a:off x="2291656" y="5493614"/>
                <a:ext cx="12231" cy="98477"/>
              </a:xfrm>
              <a:custGeom>
                <a:avLst/>
                <a:gdLst>
                  <a:gd name="T0" fmla="*/ 41 w 41"/>
                  <a:gd name="T1" fmla="*/ 364 h 364"/>
                  <a:gd name="T2" fmla="*/ 41 w 41"/>
                  <a:gd name="T3" fmla="*/ 60 h 364"/>
                  <a:gd name="T4" fmla="*/ 0 w 41"/>
                  <a:gd name="T5" fmla="*/ 0 h 364"/>
                  <a:gd name="T6" fmla="*/ 0 w 41"/>
                  <a:gd name="T7" fmla="*/ 364 h 364"/>
                  <a:gd name="T8" fmla="*/ 41 w 41"/>
                  <a:gd name="T9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64">
                    <a:moveTo>
                      <a:pt x="41" y="364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64"/>
                    </a:lnTo>
                    <a:lnTo>
                      <a:pt x="41" y="364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86" name="Freeform 111"/>
              <p:cNvSpPr>
                <a:spLocks/>
              </p:cNvSpPr>
              <p:nvPr/>
            </p:nvSpPr>
            <p:spPr bwMode="auto">
              <a:xfrm>
                <a:off x="2158955" y="5499566"/>
                <a:ext cx="25072" cy="94149"/>
              </a:xfrm>
              <a:custGeom>
                <a:avLst/>
                <a:gdLst>
                  <a:gd name="T0" fmla="*/ 83 w 83"/>
                  <a:gd name="T1" fmla="*/ 347 h 347"/>
                  <a:gd name="T2" fmla="*/ 83 w 83"/>
                  <a:gd name="T3" fmla="*/ 0 h 347"/>
                  <a:gd name="T4" fmla="*/ 0 w 83"/>
                  <a:gd name="T5" fmla="*/ 89 h 347"/>
                  <a:gd name="T6" fmla="*/ 0 w 83"/>
                  <a:gd name="T7" fmla="*/ 347 h 347"/>
                  <a:gd name="T8" fmla="*/ 83 w 83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47">
                    <a:moveTo>
                      <a:pt x="83" y="34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347"/>
                    </a:lnTo>
                    <a:lnTo>
                      <a:pt x="83" y="34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87" name="Rectangle 112"/>
              <p:cNvSpPr>
                <a:spLocks noChangeArrowheads="1"/>
              </p:cNvSpPr>
              <p:nvPr/>
            </p:nvSpPr>
            <p:spPr bwMode="auto">
              <a:xfrm>
                <a:off x="2140609" y="5523915"/>
                <a:ext cx="25684" cy="69800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88" name="Freeform 113"/>
              <p:cNvSpPr>
                <a:spLocks/>
              </p:cNvSpPr>
              <p:nvPr/>
            </p:nvSpPr>
            <p:spPr bwMode="auto">
              <a:xfrm>
                <a:off x="2134494" y="5505518"/>
                <a:ext cx="12231" cy="86573"/>
              </a:xfrm>
              <a:custGeom>
                <a:avLst/>
                <a:gdLst>
                  <a:gd name="T0" fmla="*/ 40 w 40"/>
                  <a:gd name="T1" fmla="*/ 320 h 320"/>
                  <a:gd name="T2" fmla="*/ 40 w 40"/>
                  <a:gd name="T3" fmla="*/ 62 h 320"/>
                  <a:gd name="T4" fmla="*/ 0 w 40"/>
                  <a:gd name="T5" fmla="*/ 0 h 320"/>
                  <a:gd name="T6" fmla="*/ 0 w 40"/>
                  <a:gd name="T7" fmla="*/ 320 h 320"/>
                  <a:gd name="T8" fmla="*/ 40 w 40"/>
                  <a:gd name="T9" fmla="*/ 32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320">
                    <a:moveTo>
                      <a:pt x="40" y="320"/>
                    </a:moveTo>
                    <a:lnTo>
                      <a:pt x="40" y="62"/>
                    </a:lnTo>
                    <a:lnTo>
                      <a:pt x="0" y="0"/>
                    </a:lnTo>
                    <a:lnTo>
                      <a:pt x="0" y="320"/>
                    </a:lnTo>
                    <a:lnTo>
                      <a:pt x="40" y="32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89" name="Freeform 114"/>
              <p:cNvSpPr>
                <a:spLocks/>
              </p:cNvSpPr>
              <p:nvPr/>
            </p:nvSpPr>
            <p:spPr bwMode="auto">
              <a:xfrm>
                <a:off x="3062794" y="5688946"/>
                <a:ext cx="12842" cy="149880"/>
              </a:xfrm>
              <a:custGeom>
                <a:avLst/>
                <a:gdLst>
                  <a:gd name="T0" fmla="*/ 40 w 40"/>
                  <a:gd name="T1" fmla="*/ 553 h 553"/>
                  <a:gd name="T2" fmla="*/ 40 w 40"/>
                  <a:gd name="T3" fmla="*/ 2 h 553"/>
                  <a:gd name="T4" fmla="*/ 0 w 40"/>
                  <a:gd name="T5" fmla="*/ 0 h 553"/>
                  <a:gd name="T6" fmla="*/ 0 w 40"/>
                  <a:gd name="T7" fmla="*/ 553 h 553"/>
                  <a:gd name="T8" fmla="*/ 40 w 40"/>
                  <a:gd name="T9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53">
                    <a:moveTo>
                      <a:pt x="40" y="553"/>
                    </a:moveTo>
                    <a:lnTo>
                      <a:pt x="40" y="2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40" y="55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90" name="Freeform 115"/>
              <p:cNvSpPr>
                <a:spLocks/>
              </p:cNvSpPr>
              <p:nvPr/>
            </p:nvSpPr>
            <p:spPr bwMode="auto">
              <a:xfrm>
                <a:off x="2595586" y="5688404"/>
                <a:ext cx="9784" cy="150421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5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5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91" name="Rectangle 116"/>
              <p:cNvSpPr>
                <a:spLocks noChangeArrowheads="1"/>
              </p:cNvSpPr>
              <p:nvPr/>
            </p:nvSpPr>
            <p:spPr bwMode="auto">
              <a:xfrm>
                <a:off x="2473892" y="5692733"/>
                <a:ext cx="24461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92" name="Rectangle 117"/>
              <p:cNvSpPr>
                <a:spLocks noChangeArrowheads="1"/>
              </p:cNvSpPr>
              <p:nvPr/>
            </p:nvSpPr>
            <p:spPr bwMode="auto">
              <a:xfrm>
                <a:off x="2457381" y="5693274"/>
                <a:ext cx="25684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93" name="Freeform 118"/>
              <p:cNvSpPr>
                <a:spLocks/>
              </p:cNvSpPr>
              <p:nvPr/>
            </p:nvSpPr>
            <p:spPr bwMode="auto">
              <a:xfrm>
                <a:off x="2446985" y="5687863"/>
                <a:ext cx="8561" cy="149880"/>
              </a:xfrm>
              <a:custGeom>
                <a:avLst/>
                <a:gdLst>
                  <a:gd name="T0" fmla="*/ 29 w 29"/>
                  <a:gd name="T1" fmla="*/ 555 h 555"/>
                  <a:gd name="T2" fmla="*/ 29 w 29"/>
                  <a:gd name="T3" fmla="*/ 4 h 555"/>
                  <a:gd name="T4" fmla="*/ 0 w 29"/>
                  <a:gd name="T5" fmla="*/ 0 h 555"/>
                  <a:gd name="T6" fmla="*/ 0 w 29"/>
                  <a:gd name="T7" fmla="*/ 553 h 555"/>
                  <a:gd name="T8" fmla="*/ 29 w 29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55">
                    <a:moveTo>
                      <a:pt x="29" y="555"/>
                    </a:moveTo>
                    <a:lnTo>
                      <a:pt x="29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29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94" name="Rectangle 119"/>
              <p:cNvSpPr>
                <a:spLocks noChangeArrowheads="1"/>
              </p:cNvSpPr>
              <p:nvPr/>
            </p:nvSpPr>
            <p:spPr bwMode="auto">
              <a:xfrm>
                <a:off x="2319175" y="5692733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95" name="Rectangle 120"/>
              <p:cNvSpPr>
                <a:spLocks noChangeArrowheads="1"/>
              </p:cNvSpPr>
              <p:nvPr/>
            </p:nvSpPr>
            <p:spPr bwMode="auto">
              <a:xfrm>
                <a:off x="2298383" y="5693274"/>
                <a:ext cx="27519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96" name="Freeform 121"/>
              <p:cNvSpPr>
                <a:spLocks/>
              </p:cNvSpPr>
              <p:nvPr/>
            </p:nvSpPr>
            <p:spPr bwMode="auto">
              <a:xfrm>
                <a:off x="2287987" y="5687863"/>
                <a:ext cx="9173" cy="149880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97" name="Rectangle 122"/>
              <p:cNvSpPr>
                <a:spLocks noChangeArrowheads="1"/>
              </p:cNvSpPr>
              <p:nvPr/>
            </p:nvSpPr>
            <p:spPr bwMode="auto">
              <a:xfrm>
                <a:off x="2163236" y="5692733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98" name="Rectangle 123"/>
              <p:cNvSpPr>
                <a:spLocks noChangeArrowheads="1"/>
              </p:cNvSpPr>
              <p:nvPr/>
            </p:nvSpPr>
            <p:spPr bwMode="auto">
              <a:xfrm>
                <a:off x="2141832" y="5693274"/>
                <a:ext cx="29965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499" name="Freeform 124"/>
              <p:cNvSpPr>
                <a:spLocks/>
              </p:cNvSpPr>
              <p:nvPr/>
            </p:nvSpPr>
            <p:spPr bwMode="auto">
              <a:xfrm>
                <a:off x="2132048" y="5687863"/>
                <a:ext cx="9173" cy="149880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00" name="Freeform 125"/>
              <p:cNvSpPr>
                <a:spLocks/>
              </p:cNvSpPr>
              <p:nvPr/>
            </p:nvSpPr>
            <p:spPr bwMode="auto">
              <a:xfrm>
                <a:off x="3216287" y="5495779"/>
                <a:ext cx="12842" cy="112545"/>
              </a:xfrm>
              <a:custGeom>
                <a:avLst/>
                <a:gdLst>
                  <a:gd name="T0" fmla="*/ 41 w 41"/>
                  <a:gd name="T1" fmla="*/ 417 h 417"/>
                  <a:gd name="T2" fmla="*/ 41 w 41"/>
                  <a:gd name="T3" fmla="*/ 62 h 417"/>
                  <a:gd name="T4" fmla="*/ 0 w 41"/>
                  <a:gd name="T5" fmla="*/ 0 h 417"/>
                  <a:gd name="T6" fmla="*/ 0 w 41"/>
                  <a:gd name="T7" fmla="*/ 417 h 417"/>
                  <a:gd name="T8" fmla="*/ 41 w 41"/>
                  <a:gd name="T9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17">
                    <a:moveTo>
                      <a:pt x="41" y="41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417"/>
                    </a:lnTo>
                    <a:lnTo>
                      <a:pt x="41" y="41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01" name="Freeform 126"/>
              <p:cNvSpPr>
                <a:spLocks/>
              </p:cNvSpPr>
              <p:nvPr/>
            </p:nvSpPr>
            <p:spPr bwMode="auto">
              <a:xfrm>
                <a:off x="3216287" y="5688404"/>
                <a:ext cx="12842" cy="145010"/>
              </a:xfrm>
              <a:custGeom>
                <a:avLst/>
                <a:gdLst>
                  <a:gd name="T0" fmla="*/ 41 w 41"/>
                  <a:gd name="T1" fmla="*/ 537 h 537"/>
                  <a:gd name="T2" fmla="*/ 41 w 41"/>
                  <a:gd name="T3" fmla="*/ 62 h 537"/>
                  <a:gd name="T4" fmla="*/ 0 w 41"/>
                  <a:gd name="T5" fmla="*/ 0 h 537"/>
                  <a:gd name="T6" fmla="*/ 0 w 41"/>
                  <a:gd name="T7" fmla="*/ 537 h 537"/>
                  <a:gd name="T8" fmla="*/ 41 w 41"/>
                  <a:gd name="T9" fmla="*/ 537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37">
                    <a:moveTo>
                      <a:pt x="41" y="53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537"/>
                    </a:lnTo>
                    <a:lnTo>
                      <a:pt x="41" y="53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02" name="Freeform 127"/>
              <p:cNvSpPr>
                <a:spLocks/>
              </p:cNvSpPr>
              <p:nvPr/>
            </p:nvSpPr>
            <p:spPr bwMode="auto">
              <a:xfrm>
                <a:off x="3371616" y="5513634"/>
                <a:ext cx="12231" cy="93607"/>
              </a:xfrm>
              <a:custGeom>
                <a:avLst/>
                <a:gdLst>
                  <a:gd name="T0" fmla="*/ 41 w 41"/>
                  <a:gd name="T1" fmla="*/ 347 h 347"/>
                  <a:gd name="T2" fmla="*/ 41 w 41"/>
                  <a:gd name="T3" fmla="*/ 53 h 347"/>
                  <a:gd name="T4" fmla="*/ 0 w 41"/>
                  <a:gd name="T5" fmla="*/ 0 h 347"/>
                  <a:gd name="T6" fmla="*/ 0 w 41"/>
                  <a:gd name="T7" fmla="*/ 347 h 347"/>
                  <a:gd name="T8" fmla="*/ 41 w 41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47">
                    <a:moveTo>
                      <a:pt x="41" y="347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347"/>
                    </a:lnTo>
                    <a:lnTo>
                      <a:pt x="41" y="34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03" name="Freeform 128"/>
              <p:cNvSpPr>
                <a:spLocks/>
              </p:cNvSpPr>
              <p:nvPr/>
            </p:nvSpPr>
            <p:spPr bwMode="auto">
              <a:xfrm>
                <a:off x="3371616" y="5686781"/>
                <a:ext cx="12231" cy="152044"/>
              </a:xfrm>
              <a:custGeom>
                <a:avLst/>
                <a:gdLst>
                  <a:gd name="T0" fmla="*/ 41 w 41"/>
                  <a:gd name="T1" fmla="*/ 563 h 563"/>
                  <a:gd name="T2" fmla="*/ 41 w 41"/>
                  <a:gd name="T3" fmla="*/ 53 h 563"/>
                  <a:gd name="T4" fmla="*/ 0 w 41"/>
                  <a:gd name="T5" fmla="*/ 0 h 563"/>
                  <a:gd name="T6" fmla="*/ 0 w 41"/>
                  <a:gd name="T7" fmla="*/ 563 h 563"/>
                  <a:gd name="T8" fmla="*/ 41 w 41"/>
                  <a:gd name="T9" fmla="*/ 563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63">
                    <a:moveTo>
                      <a:pt x="41" y="563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563"/>
                    </a:lnTo>
                    <a:lnTo>
                      <a:pt x="41" y="56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04" name="Freeform 129"/>
              <p:cNvSpPr>
                <a:spLocks/>
              </p:cNvSpPr>
              <p:nvPr/>
            </p:nvSpPr>
            <p:spPr bwMode="auto">
              <a:xfrm>
                <a:off x="3371004" y="5290708"/>
                <a:ext cx="61764" cy="141223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05" name="Freeform 130"/>
              <p:cNvSpPr>
                <a:spLocks/>
              </p:cNvSpPr>
              <p:nvPr/>
            </p:nvSpPr>
            <p:spPr bwMode="auto">
              <a:xfrm>
                <a:off x="3385681" y="5303153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06" name="Freeform 131"/>
              <p:cNvSpPr>
                <a:spLocks/>
              </p:cNvSpPr>
              <p:nvPr/>
            </p:nvSpPr>
            <p:spPr bwMode="auto">
              <a:xfrm>
                <a:off x="3400969" y="5303153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07" name="Freeform 132"/>
              <p:cNvSpPr>
                <a:spLocks/>
              </p:cNvSpPr>
              <p:nvPr/>
            </p:nvSpPr>
            <p:spPr bwMode="auto">
              <a:xfrm>
                <a:off x="3215064" y="5272852"/>
                <a:ext cx="61764" cy="141223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08" name="Freeform 133"/>
              <p:cNvSpPr>
                <a:spLocks/>
              </p:cNvSpPr>
              <p:nvPr/>
            </p:nvSpPr>
            <p:spPr bwMode="auto">
              <a:xfrm>
                <a:off x="3229741" y="5285297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09" name="Freeform 134"/>
              <p:cNvSpPr>
                <a:spLocks/>
              </p:cNvSpPr>
              <p:nvPr/>
            </p:nvSpPr>
            <p:spPr bwMode="auto">
              <a:xfrm>
                <a:off x="3245030" y="5285297"/>
                <a:ext cx="15288" cy="120121"/>
              </a:xfrm>
              <a:custGeom>
                <a:avLst/>
                <a:gdLst>
                  <a:gd name="T0" fmla="*/ 6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10" name="Freeform 135"/>
              <p:cNvSpPr>
                <a:spLocks/>
              </p:cNvSpPr>
              <p:nvPr/>
            </p:nvSpPr>
            <p:spPr bwMode="auto">
              <a:xfrm>
                <a:off x="2752138" y="5214415"/>
                <a:ext cx="62376" cy="141764"/>
              </a:xfrm>
              <a:custGeom>
                <a:avLst/>
                <a:gdLst>
                  <a:gd name="T0" fmla="*/ 0 w 204"/>
                  <a:gd name="T1" fmla="*/ 510 h 524"/>
                  <a:gd name="T2" fmla="*/ 16 w 204"/>
                  <a:gd name="T3" fmla="*/ 8 h 524"/>
                  <a:gd name="T4" fmla="*/ 183 w 204"/>
                  <a:gd name="T5" fmla="*/ 0 h 524"/>
                  <a:gd name="T6" fmla="*/ 204 w 204"/>
                  <a:gd name="T7" fmla="*/ 524 h 524"/>
                  <a:gd name="T8" fmla="*/ 0 w 204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0"/>
                    </a:moveTo>
                    <a:lnTo>
                      <a:pt x="16" y="8"/>
                    </a:lnTo>
                    <a:lnTo>
                      <a:pt x="183" y="0"/>
                    </a:lnTo>
                    <a:lnTo>
                      <a:pt x="204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11" name="Freeform 136"/>
              <p:cNvSpPr>
                <a:spLocks/>
              </p:cNvSpPr>
              <p:nvPr/>
            </p:nvSpPr>
            <p:spPr bwMode="auto">
              <a:xfrm>
                <a:off x="2766814" y="5226860"/>
                <a:ext cx="15900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12" name="Freeform 137"/>
              <p:cNvSpPr>
                <a:spLocks/>
              </p:cNvSpPr>
              <p:nvPr/>
            </p:nvSpPr>
            <p:spPr bwMode="auto">
              <a:xfrm>
                <a:off x="2782714" y="5226860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3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13" name="Freeform 138"/>
              <p:cNvSpPr>
                <a:spLocks/>
              </p:cNvSpPr>
              <p:nvPr/>
            </p:nvSpPr>
            <p:spPr bwMode="auto">
              <a:xfrm>
                <a:off x="2603536" y="5277722"/>
                <a:ext cx="61764" cy="142305"/>
              </a:xfrm>
              <a:custGeom>
                <a:avLst/>
                <a:gdLst>
                  <a:gd name="T0" fmla="*/ 0 w 201"/>
                  <a:gd name="T1" fmla="*/ 512 h 525"/>
                  <a:gd name="T2" fmla="*/ 15 w 201"/>
                  <a:gd name="T3" fmla="*/ 8 h 525"/>
                  <a:gd name="T4" fmla="*/ 182 w 201"/>
                  <a:gd name="T5" fmla="*/ 0 h 525"/>
                  <a:gd name="T6" fmla="*/ 201 w 201"/>
                  <a:gd name="T7" fmla="*/ 525 h 525"/>
                  <a:gd name="T8" fmla="*/ 0 w 201"/>
                  <a:gd name="T9" fmla="*/ 512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525">
                    <a:moveTo>
                      <a:pt x="0" y="512"/>
                    </a:moveTo>
                    <a:lnTo>
                      <a:pt x="15" y="8"/>
                    </a:lnTo>
                    <a:lnTo>
                      <a:pt x="182" y="0"/>
                    </a:lnTo>
                    <a:lnTo>
                      <a:pt x="201" y="525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14" name="Freeform 139"/>
              <p:cNvSpPr>
                <a:spLocks/>
              </p:cNvSpPr>
              <p:nvPr/>
            </p:nvSpPr>
            <p:spPr bwMode="auto">
              <a:xfrm>
                <a:off x="2618213" y="5290708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15" name="Freeform 140"/>
              <p:cNvSpPr>
                <a:spLocks/>
              </p:cNvSpPr>
              <p:nvPr/>
            </p:nvSpPr>
            <p:spPr bwMode="auto">
              <a:xfrm>
                <a:off x="2633501" y="5290708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16" name="Freeform 141"/>
              <p:cNvSpPr>
                <a:spLocks/>
              </p:cNvSpPr>
              <p:nvPr/>
            </p:nvSpPr>
            <p:spPr bwMode="auto">
              <a:xfrm>
                <a:off x="2437200" y="5276099"/>
                <a:ext cx="62376" cy="141764"/>
              </a:xfrm>
              <a:custGeom>
                <a:avLst/>
                <a:gdLst>
                  <a:gd name="T0" fmla="*/ 0 w 203"/>
                  <a:gd name="T1" fmla="*/ 510 h 523"/>
                  <a:gd name="T2" fmla="*/ 15 w 203"/>
                  <a:gd name="T3" fmla="*/ 8 h 523"/>
                  <a:gd name="T4" fmla="*/ 184 w 203"/>
                  <a:gd name="T5" fmla="*/ 0 h 523"/>
                  <a:gd name="T6" fmla="*/ 203 w 203"/>
                  <a:gd name="T7" fmla="*/ 523 h 523"/>
                  <a:gd name="T8" fmla="*/ 0 w 203"/>
                  <a:gd name="T9" fmla="*/ 510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3">
                    <a:moveTo>
                      <a:pt x="0" y="510"/>
                    </a:moveTo>
                    <a:lnTo>
                      <a:pt x="15" y="8"/>
                    </a:lnTo>
                    <a:lnTo>
                      <a:pt x="184" y="0"/>
                    </a:lnTo>
                    <a:lnTo>
                      <a:pt x="203" y="523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17" name="Freeform 142"/>
              <p:cNvSpPr>
                <a:spLocks/>
              </p:cNvSpPr>
              <p:nvPr/>
            </p:nvSpPr>
            <p:spPr bwMode="auto">
              <a:xfrm>
                <a:off x="2452489" y="5289085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18" name="Freeform 143"/>
              <p:cNvSpPr>
                <a:spLocks/>
              </p:cNvSpPr>
              <p:nvPr/>
            </p:nvSpPr>
            <p:spPr bwMode="auto">
              <a:xfrm>
                <a:off x="2467777" y="5289085"/>
                <a:ext cx="15900" cy="120121"/>
              </a:xfrm>
              <a:custGeom>
                <a:avLst/>
                <a:gdLst>
                  <a:gd name="T0" fmla="*/ 4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4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19" name="Freeform 144"/>
              <p:cNvSpPr>
                <a:spLocks/>
              </p:cNvSpPr>
              <p:nvPr/>
            </p:nvSpPr>
            <p:spPr bwMode="auto">
              <a:xfrm>
                <a:off x="2279426" y="5290708"/>
                <a:ext cx="62376" cy="141223"/>
              </a:xfrm>
              <a:custGeom>
                <a:avLst/>
                <a:gdLst>
                  <a:gd name="T0" fmla="*/ 0 w 203"/>
                  <a:gd name="T1" fmla="*/ 510 h 524"/>
                  <a:gd name="T2" fmla="*/ 13 w 203"/>
                  <a:gd name="T3" fmla="*/ 8 h 524"/>
                  <a:gd name="T4" fmla="*/ 184 w 203"/>
                  <a:gd name="T5" fmla="*/ 0 h 524"/>
                  <a:gd name="T6" fmla="*/ 203 w 203"/>
                  <a:gd name="T7" fmla="*/ 524 h 524"/>
                  <a:gd name="T8" fmla="*/ 0 w 203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4">
                    <a:moveTo>
                      <a:pt x="0" y="510"/>
                    </a:moveTo>
                    <a:lnTo>
                      <a:pt x="13" y="8"/>
                    </a:lnTo>
                    <a:lnTo>
                      <a:pt x="184" y="0"/>
                    </a:lnTo>
                    <a:lnTo>
                      <a:pt x="203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20" name="Freeform 145"/>
              <p:cNvSpPr>
                <a:spLocks/>
              </p:cNvSpPr>
              <p:nvPr/>
            </p:nvSpPr>
            <p:spPr bwMode="auto">
              <a:xfrm>
                <a:off x="2294103" y="5303153"/>
                <a:ext cx="15900" cy="120121"/>
              </a:xfrm>
              <a:custGeom>
                <a:avLst/>
                <a:gdLst>
                  <a:gd name="T0" fmla="*/ 6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6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21" name="Freeform 146"/>
              <p:cNvSpPr>
                <a:spLocks/>
              </p:cNvSpPr>
              <p:nvPr/>
            </p:nvSpPr>
            <p:spPr bwMode="auto">
              <a:xfrm>
                <a:off x="2310002" y="5303153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22" name="Freeform 147"/>
              <p:cNvSpPr>
                <a:spLocks/>
              </p:cNvSpPr>
              <p:nvPr/>
            </p:nvSpPr>
            <p:spPr bwMode="auto">
              <a:xfrm>
                <a:off x="2139386" y="5297742"/>
                <a:ext cx="61764" cy="141764"/>
              </a:xfrm>
              <a:custGeom>
                <a:avLst/>
                <a:gdLst>
                  <a:gd name="T0" fmla="*/ 0 w 202"/>
                  <a:gd name="T1" fmla="*/ 510 h 524"/>
                  <a:gd name="T2" fmla="*/ 15 w 202"/>
                  <a:gd name="T3" fmla="*/ 6 h 524"/>
                  <a:gd name="T4" fmla="*/ 182 w 202"/>
                  <a:gd name="T5" fmla="*/ 0 h 524"/>
                  <a:gd name="T6" fmla="*/ 202 w 202"/>
                  <a:gd name="T7" fmla="*/ 524 h 524"/>
                  <a:gd name="T8" fmla="*/ 0 w 202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2" h="524">
                    <a:moveTo>
                      <a:pt x="0" y="510"/>
                    </a:moveTo>
                    <a:lnTo>
                      <a:pt x="15" y="6"/>
                    </a:lnTo>
                    <a:lnTo>
                      <a:pt x="182" y="0"/>
                    </a:lnTo>
                    <a:lnTo>
                      <a:pt x="202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23" name="Freeform 148"/>
              <p:cNvSpPr>
                <a:spLocks/>
              </p:cNvSpPr>
              <p:nvPr/>
            </p:nvSpPr>
            <p:spPr bwMode="auto">
              <a:xfrm>
                <a:off x="2154674" y="5310187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24" name="Freeform 149"/>
              <p:cNvSpPr>
                <a:spLocks/>
              </p:cNvSpPr>
              <p:nvPr/>
            </p:nvSpPr>
            <p:spPr bwMode="auto">
              <a:xfrm>
                <a:off x="2169963" y="5310187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25" name="Freeform 150"/>
              <p:cNvSpPr>
                <a:spLocks/>
              </p:cNvSpPr>
              <p:nvPr/>
            </p:nvSpPr>
            <p:spPr bwMode="auto">
              <a:xfrm>
                <a:off x="3057902" y="5249044"/>
                <a:ext cx="61764" cy="142305"/>
              </a:xfrm>
              <a:custGeom>
                <a:avLst/>
                <a:gdLst>
                  <a:gd name="T0" fmla="*/ 204 w 204"/>
                  <a:gd name="T1" fmla="*/ 512 h 526"/>
                  <a:gd name="T2" fmla="*/ 188 w 204"/>
                  <a:gd name="T3" fmla="*/ 8 h 526"/>
                  <a:gd name="T4" fmla="*/ 20 w 204"/>
                  <a:gd name="T5" fmla="*/ 0 h 526"/>
                  <a:gd name="T6" fmla="*/ 0 w 204"/>
                  <a:gd name="T7" fmla="*/ 526 h 526"/>
                  <a:gd name="T8" fmla="*/ 204 w 204"/>
                  <a:gd name="T9" fmla="*/ 512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6">
                    <a:moveTo>
                      <a:pt x="204" y="512"/>
                    </a:moveTo>
                    <a:lnTo>
                      <a:pt x="188" y="8"/>
                    </a:lnTo>
                    <a:lnTo>
                      <a:pt x="20" y="0"/>
                    </a:lnTo>
                    <a:lnTo>
                      <a:pt x="0" y="526"/>
                    </a:lnTo>
                    <a:lnTo>
                      <a:pt x="204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26" name="Freeform 151"/>
              <p:cNvSpPr>
                <a:spLocks/>
              </p:cNvSpPr>
              <p:nvPr/>
            </p:nvSpPr>
            <p:spPr bwMode="auto">
              <a:xfrm>
                <a:off x="3089701" y="5261489"/>
                <a:ext cx="15288" cy="120121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3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27" name="Freeform 152"/>
              <p:cNvSpPr>
                <a:spLocks/>
              </p:cNvSpPr>
              <p:nvPr/>
            </p:nvSpPr>
            <p:spPr bwMode="auto">
              <a:xfrm>
                <a:off x="3073802" y="5261489"/>
                <a:ext cx="15900" cy="120121"/>
              </a:xfrm>
              <a:custGeom>
                <a:avLst/>
                <a:gdLst>
                  <a:gd name="T0" fmla="*/ 49 w 53"/>
                  <a:gd name="T1" fmla="*/ 0 h 444"/>
                  <a:gd name="T2" fmla="*/ 53 w 53"/>
                  <a:gd name="T3" fmla="*/ 444 h 444"/>
                  <a:gd name="T4" fmla="*/ 0 w 53"/>
                  <a:gd name="T5" fmla="*/ 444 h 444"/>
                  <a:gd name="T6" fmla="*/ 0 w 53"/>
                  <a:gd name="T7" fmla="*/ 13 h 444"/>
                  <a:gd name="T8" fmla="*/ 49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9" y="0"/>
                    </a:moveTo>
                    <a:lnTo>
                      <a:pt x="53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28" name="Freeform 153"/>
              <p:cNvSpPr>
                <a:spLocks/>
              </p:cNvSpPr>
              <p:nvPr/>
            </p:nvSpPr>
            <p:spPr bwMode="auto">
              <a:xfrm>
                <a:off x="2890954" y="5269065"/>
                <a:ext cx="62376" cy="141764"/>
              </a:xfrm>
              <a:custGeom>
                <a:avLst/>
                <a:gdLst>
                  <a:gd name="T0" fmla="*/ 204 w 204"/>
                  <a:gd name="T1" fmla="*/ 508 h 523"/>
                  <a:gd name="T2" fmla="*/ 188 w 204"/>
                  <a:gd name="T3" fmla="*/ 6 h 523"/>
                  <a:gd name="T4" fmla="*/ 20 w 204"/>
                  <a:gd name="T5" fmla="*/ 0 h 523"/>
                  <a:gd name="T6" fmla="*/ 0 w 204"/>
                  <a:gd name="T7" fmla="*/ 523 h 523"/>
                  <a:gd name="T8" fmla="*/ 204 w 204"/>
                  <a:gd name="T9" fmla="*/ 508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3">
                    <a:moveTo>
                      <a:pt x="204" y="508"/>
                    </a:moveTo>
                    <a:lnTo>
                      <a:pt x="188" y="6"/>
                    </a:lnTo>
                    <a:lnTo>
                      <a:pt x="20" y="0"/>
                    </a:lnTo>
                    <a:lnTo>
                      <a:pt x="0" y="523"/>
                    </a:lnTo>
                    <a:lnTo>
                      <a:pt x="204" y="508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29" name="Freeform 154"/>
              <p:cNvSpPr>
                <a:spLocks/>
              </p:cNvSpPr>
              <p:nvPr/>
            </p:nvSpPr>
            <p:spPr bwMode="auto">
              <a:xfrm>
                <a:off x="2922754" y="5280968"/>
                <a:ext cx="15900" cy="120121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4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30" name="Freeform 155"/>
              <p:cNvSpPr>
                <a:spLocks/>
              </p:cNvSpPr>
              <p:nvPr/>
            </p:nvSpPr>
            <p:spPr bwMode="auto">
              <a:xfrm>
                <a:off x="2907466" y="5280968"/>
                <a:ext cx="15288" cy="120121"/>
              </a:xfrm>
              <a:custGeom>
                <a:avLst/>
                <a:gdLst>
                  <a:gd name="T0" fmla="*/ 45 w 51"/>
                  <a:gd name="T1" fmla="*/ 0 h 444"/>
                  <a:gd name="T2" fmla="*/ 51 w 51"/>
                  <a:gd name="T3" fmla="*/ 444 h 444"/>
                  <a:gd name="T4" fmla="*/ 0 w 51"/>
                  <a:gd name="T5" fmla="*/ 444 h 444"/>
                  <a:gd name="T6" fmla="*/ 0 w 51"/>
                  <a:gd name="T7" fmla="*/ 14 h 444"/>
                  <a:gd name="T8" fmla="*/ 45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5" y="0"/>
                    </a:moveTo>
                    <a:lnTo>
                      <a:pt x="51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31" name="Freeform 156"/>
              <p:cNvSpPr>
                <a:spLocks/>
              </p:cNvSpPr>
              <p:nvPr/>
            </p:nvSpPr>
            <p:spPr bwMode="auto">
              <a:xfrm>
                <a:off x="2128990" y="5870750"/>
                <a:ext cx="1301333" cy="20020"/>
              </a:xfrm>
              <a:custGeom>
                <a:avLst/>
                <a:gdLst>
                  <a:gd name="T0" fmla="*/ 4197 w 4255"/>
                  <a:gd name="T1" fmla="*/ 73 h 73"/>
                  <a:gd name="T2" fmla="*/ 4255 w 4255"/>
                  <a:gd name="T3" fmla="*/ 0 h 73"/>
                  <a:gd name="T4" fmla="*/ 0 w 4255"/>
                  <a:gd name="T5" fmla="*/ 0 h 73"/>
                  <a:gd name="T6" fmla="*/ 0 w 4255"/>
                  <a:gd name="T7" fmla="*/ 73 h 73"/>
                  <a:gd name="T8" fmla="*/ 4197 w 4255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5" h="73">
                    <a:moveTo>
                      <a:pt x="4197" y="73"/>
                    </a:moveTo>
                    <a:lnTo>
                      <a:pt x="4255" y="0"/>
                    </a:lnTo>
                    <a:lnTo>
                      <a:pt x="0" y="0"/>
                    </a:lnTo>
                    <a:lnTo>
                      <a:pt x="0" y="73"/>
                    </a:lnTo>
                    <a:lnTo>
                      <a:pt x="4197" y="7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32" name="Freeform 157"/>
              <p:cNvSpPr>
                <a:spLocks/>
              </p:cNvSpPr>
              <p:nvPr/>
            </p:nvSpPr>
            <p:spPr bwMode="auto">
              <a:xfrm rot="16200000">
                <a:off x="3368558" y="5149485"/>
                <a:ext cx="75830" cy="112545"/>
              </a:xfrm>
              <a:custGeom>
                <a:avLst/>
                <a:gdLst>
                  <a:gd name="T0" fmla="*/ 144 w 249"/>
                  <a:gd name="T1" fmla="*/ 417 h 417"/>
                  <a:gd name="T2" fmla="*/ 150 w 249"/>
                  <a:gd name="T3" fmla="*/ 415 h 417"/>
                  <a:gd name="T4" fmla="*/ 169 w 249"/>
                  <a:gd name="T5" fmla="*/ 413 h 417"/>
                  <a:gd name="T6" fmla="*/ 192 w 249"/>
                  <a:gd name="T7" fmla="*/ 407 h 417"/>
                  <a:gd name="T8" fmla="*/ 218 w 249"/>
                  <a:gd name="T9" fmla="*/ 399 h 417"/>
                  <a:gd name="T10" fmla="*/ 237 w 249"/>
                  <a:gd name="T11" fmla="*/ 380 h 417"/>
                  <a:gd name="T12" fmla="*/ 249 w 249"/>
                  <a:gd name="T13" fmla="*/ 355 h 417"/>
                  <a:gd name="T14" fmla="*/ 243 w 249"/>
                  <a:gd name="T15" fmla="*/ 318 h 417"/>
                  <a:gd name="T16" fmla="*/ 221 w 249"/>
                  <a:gd name="T17" fmla="*/ 271 h 417"/>
                  <a:gd name="T18" fmla="*/ 187 w 249"/>
                  <a:gd name="T19" fmla="*/ 221 h 417"/>
                  <a:gd name="T20" fmla="*/ 159 w 249"/>
                  <a:gd name="T21" fmla="*/ 182 h 417"/>
                  <a:gd name="T22" fmla="*/ 136 w 249"/>
                  <a:gd name="T23" fmla="*/ 149 h 417"/>
                  <a:gd name="T24" fmla="*/ 121 w 249"/>
                  <a:gd name="T25" fmla="*/ 124 h 417"/>
                  <a:gd name="T26" fmla="*/ 111 w 249"/>
                  <a:gd name="T27" fmla="*/ 97 h 417"/>
                  <a:gd name="T28" fmla="*/ 115 w 249"/>
                  <a:gd name="T29" fmla="*/ 71 h 417"/>
                  <a:gd name="T30" fmla="*/ 128 w 249"/>
                  <a:gd name="T31" fmla="*/ 39 h 417"/>
                  <a:gd name="T32" fmla="*/ 157 w 249"/>
                  <a:gd name="T33" fmla="*/ 0 h 417"/>
                  <a:gd name="T34" fmla="*/ 146 w 249"/>
                  <a:gd name="T35" fmla="*/ 8 h 417"/>
                  <a:gd name="T36" fmla="*/ 123 w 249"/>
                  <a:gd name="T37" fmla="*/ 33 h 417"/>
                  <a:gd name="T38" fmla="*/ 88 w 249"/>
                  <a:gd name="T39" fmla="*/ 71 h 417"/>
                  <a:gd name="T40" fmla="*/ 55 w 249"/>
                  <a:gd name="T41" fmla="*/ 120 h 417"/>
                  <a:gd name="T42" fmla="*/ 22 w 249"/>
                  <a:gd name="T43" fmla="*/ 170 h 417"/>
                  <a:gd name="T44" fmla="*/ 2 w 249"/>
                  <a:gd name="T45" fmla="*/ 227 h 417"/>
                  <a:gd name="T46" fmla="*/ 0 w 249"/>
                  <a:gd name="T47" fmla="*/ 277 h 417"/>
                  <a:gd name="T48" fmla="*/ 22 w 249"/>
                  <a:gd name="T49" fmla="*/ 325 h 417"/>
                  <a:gd name="T50" fmla="*/ 51 w 249"/>
                  <a:gd name="T51" fmla="*/ 360 h 417"/>
                  <a:gd name="T52" fmla="*/ 78 w 249"/>
                  <a:gd name="T53" fmla="*/ 386 h 417"/>
                  <a:gd name="T54" fmla="*/ 99 w 249"/>
                  <a:gd name="T55" fmla="*/ 401 h 417"/>
                  <a:gd name="T56" fmla="*/ 117 w 249"/>
                  <a:gd name="T57" fmla="*/ 413 h 417"/>
                  <a:gd name="T58" fmla="*/ 128 w 249"/>
                  <a:gd name="T59" fmla="*/ 415 h 417"/>
                  <a:gd name="T60" fmla="*/ 136 w 249"/>
                  <a:gd name="T61" fmla="*/ 417 h 417"/>
                  <a:gd name="T62" fmla="*/ 142 w 249"/>
                  <a:gd name="T63" fmla="*/ 417 h 417"/>
                  <a:gd name="T64" fmla="*/ 144 w 249"/>
                  <a:gd name="T65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417">
                    <a:moveTo>
                      <a:pt x="144" y="417"/>
                    </a:moveTo>
                    <a:lnTo>
                      <a:pt x="150" y="415"/>
                    </a:lnTo>
                    <a:lnTo>
                      <a:pt x="169" y="413"/>
                    </a:lnTo>
                    <a:lnTo>
                      <a:pt x="192" y="407"/>
                    </a:lnTo>
                    <a:lnTo>
                      <a:pt x="218" y="399"/>
                    </a:lnTo>
                    <a:lnTo>
                      <a:pt x="237" y="380"/>
                    </a:lnTo>
                    <a:lnTo>
                      <a:pt x="249" y="355"/>
                    </a:lnTo>
                    <a:lnTo>
                      <a:pt x="243" y="318"/>
                    </a:lnTo>
                    <a:lnTo>
                      <a:pt x="221" y="271"/>
                    </a:lnTo>
                    <a:lnTo>
                      <a:pt x="187" y="221"/>
                    </a:lnTo>
                    <a:lnTo>
                      <a:pt x="159" y="182"/>
                    </a:lnTo>
                    <a:lnTo>
                      <a:pt x="136" y="149"/>
                    </a:lnTo>
                    <a:lnTo>
                      <a:pt x="121" y="124"/>
                    </a:lnTo>
                    <a:lnTo>
                      <a:pt x="111" y="97"/>
                    </a:lnTo>
                    <a:lnTo>
                      <a:pt x="115" y="71"/>
                    </a:lnTo>
                    <a:lnTo>
                      <a:pt x="128" y="39"/>
                    </a:lnTo>
                    <a:lnTo>
                      <a:pt x="157" y="0"/>
                    </a:lnTo>
                    <a:lnTo>
                      <a:pt x="146" y="8"/>
                    </a:lnTo>
                    <a:lnTo>
                      <a:pt x="123" y="33"/>
                    </a:lnTo>
                    <a:lnTo>
                      <a:pt x="88" y="71"/>
                    </a:lnTo>
                    <a:lnTo>
                      <a:pt x="55" y="120"/>
                    </a:lnTo>
                    <a:lnTo>
                      <a:pt x="22" y="170"/>
                    </a:lnTo>
                    <a:lnTo>
                      <a:pt x="2" y="227"/>
                    </a:lnTo>
                    <a:lnTo>
                      <a:pt x="0" y="277"/>
                    </a:lnTo>
                    <a:lnTo>
                      <a:pt x="22" y="325"/>
                    </a:lnTo>
                    <a:lnTo>
                      <a:pt x="51" y="360"/>
                    </a:lnTo>
                    <a:lnTo>
                      <a:pt x="78" y="386"/>
                    </a:lnTo>
                    <a:lnTo>
                      <a:pt x="99" y="401"/>
                    </a:lnTo>
                    <a:lnTo>
                      <a:pt x="117" y="413"/>
                    </a:lnTo>
                    <a:lnTo>
                      <a:pt x="128" y="415"/>
                    </a:lnTo>
                    <a:lnTo>
                      <a:pt x="136" y="417"/>
                    </a:lnTo>
                    <a:lnTo>
                      <a:pt x="142" y="417"/>
                    </a:lnTo>
                    <a:lnTo>
                      <a:pt x="144" y="4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33" name="Freeform 158"/>
              <p:cNvSpPr>
                <a:spLocks/>
              </p:cNvSpPr>
              <p:nvPr/>
            </p:nvSpPr>
            <p:spPr bwMode="auto">
              <a:xfrm rot="5400000">
                <a:off x="2269641" y="5163553"/>
                <a:ext cx="70937" cy="112545"/>
              </a:xfrm>
              <a:custGeom>
                <a:avLst/>
                <a:gdLst>
                  <a:gd name="T0" fmla="*/ 130 w 232"/>
                  <a:gd name="T1" fmla="*/ 417 h 417"/>
                  <a:gd name="T2" fmla="*/ 135 w 232"/>
                  <a:gd name="T3" fmla="*/ 415 h 417"/>
                  <a:gd name="T4" fmla="*/ 153 w 232"/>
                  <a:gd name="T5" fmla="*/ 413 h 417"/>
                  <a:gd name="T6" fmla="*/ 176 w 232"/>
                  <a:gd name="T7" fmla="*/ 407 h 417"/>
                  <a:gd name="T8" fmla="*/ 201 w 232"/>
                  <a:gd name="T9" fmla="*/ 400 h 417"/>
                  <a:gd name="T10" fmla="*/ 221 w 232"/>
                  <a:gd name="T11" fmla="*/ 380 h 417"/>
                  <a:gd name="T12" fmla="*/ 232 w 232"/>
                  <a:gd name="T13" fmla="*/ 355 h 417"/>
                  <a:gd name="T14" fmla="*/ 229 w 232"/>
                  <a:gd name="T15" fmla="*/ 318 h 417"/>
                  <a:gd name="T16" fmla="*/ 207 w 232"/>
                  <a:gd name="T17" fmla="*/ 272 h 417"/>
                  <a:gd name="T18" fmla="*/ 172 w 232"/>
                  <a:gd name="T19" fmla="*/ 221 h 417"/>
                  <a:gd name="T20" fmla="*/ 143 w 232"/>
                  <a:gd name="T21" fmla="*/ 182 h 417"/>
                  <a:gd name="T22" fmla="*/ 120 w 232"/>
                  <a:gd name="T23" fmla="*/ 149 h 417"/>
                  <a:gd name="T24" fmla="*/ 104 w 232"/>
                  <a:gd name="T25" fmla="*/ 124 h 417"/>
                  <a:gd name="T26" fmla="*/ 95 w 232"/>
                  <a:gd name="T27" fmla="*/ 97 h 417"/>
                  <a:gd name="T28" fmla="*/ 99 w 232"/>
                  <a:gd name="T29" fmla="*/ 72 h 417"/>
                  <a:gd name="T30" fmla="*/ 112 w 232"/>
                  <a:gd name="T31" fmla="*/ 39 h 417"/>
                  <a:gd name="T32" fmla="*/ 141 w 232"/>
                  <a:gd name="T33" fmla="*/ 0 h 417"/>
                  <a:gd name="T34" fmla="*/ 132 w 232"/>
                  <a:gd name="T35" fmla="*/ 6 h 417"/>
                  <a:gd name="T36" fmla="*/ 108 w 232"/>
                  <a:gd name="T37" fmla="*/ 27 h 417"/>
                  <a:gd name="T38" fmla="*/ 77 w 232"/>
                  <a:gd name="T39" fmla="*/ 58 h 417"/>
                  <a:gd name="T40" fmla="*/ 46 w 232"/>
                  <a:gd name="T41" fmla="*/ 99 h 417"/>
                  <a:gd name="T42" fmla="*/ 17 w 232"/>
                  <a:gd name="T43" fmla="*/ 144 h 417"/>
                  <a:gd name="T44" fmla="*/ 2 w 232"/>
                  <a:gd name="T45" fmla="*/ 190 h 417"/>
                  <a:gd name="T46" fmla="*/ 0 w 232"/>
                  <a:gd name="T47" fmla="*/ 237 h 417"/>
                  <a:gd name="T48" fmla="*/ 23 w 232"/>
                  <a:gd name="T49" fmla="*/ 283 h 417"/>
                  <a:gd name="T50" fmla="*/ 52 w 232"/>
                  <a:gd name="T51" fmla="*/ 320 h 417"/>
                  <a:gd name="T52" fmla="*/ 77 w 232"/>
                  <a:gd name="T53" fmla="*/ 351 h 417"/>
                  <a:gd name="T54" fmla="*/ 95 w 232"/>
                  <a:gd name="T55" fmla="*/ 374 h 417"/>
                  <a:gd name="T56" fmla="*/ 110 w 232"/>
                  <a:gd name="T57" fmla="*/ 392 h 417"/>
                  <a:gd name="T58" fmla="*/ 118 w 232"/>
                  <a:gd name="T59" fmla="*/ 403 h 417"/>
                  <a:gd name="T60" fmla="*/ 126 w 232"/>
                  <a:gd name="T61" fmla="*/ 411 h 417"/>
                  <a:gd name="T62" fmla="*/ 128 w 232"/>
                  <a:gd name="T63" fmla="*/ 415 h 417"/>
                  <a:gd name="T64" fmla="*/ 130 w 232"/>
                  <a:gd name="T65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2" h="417">
                    <a:moveTo>
                      <a:pt x="130" y="417"/>
                    </a:moveTo>
                    <a:lnTo>
                      <a:pt x="135" y="415"/>
                    </a:lnTo>
                    <a:lnTo>
                      <a:pt x="153" y="413"/>
                    </a:lnTo>
                    <a:lnTo>
                      <a:pt x="176" y="407"/>
                    </a:lnTo>
                    <a:lnTo>
                      <a:pt x="201" y="400"/>
                    </a:lnTo>
                    <a:lnTo>
                      <a:pt x="221" y="380"/>
                    </a:lnTo>
                    <a:lnTo>
                      <a:pt x="232" y="355"/>
                    </a:lnTo>
                    <a:lnTo>
                      <a:pt x="229" y="318"/>
                    </a:lnTo>
                    <a:lnTo>
                      <a:pt x="207" y="272"/>
                    </a:lnTo>
                    <a:lnTo>
                      <a:pt x="172" y="221"/>
                    </a:lnTo>
                    <a:lnTo>
                      <a:pt x="143" y="182"/>
                    </a:lnTo>
                    <a:lnTo>
                      <a:pt x="120" y="149"/>
                    </a:lnTo>
                    <a:lnTo>
                      <a:pt x="104" y="124"/>
                    </a:lnTo>
                    <a:lnTo>
                      <a:pt x="95" y="97"/>
                    </a:lnTo>
                    <a:lnTo>
                      <a:pt x="99" y="72"/>
                    </a:lnTo>
                    <a:lnTo>
                      <a:pt x="112" y="39"/>
                    </a:lnTo>
                    <a:lnTo>
                      <a:pt x="141" y="0"/>
                    </a:lnTo>
                    <a:lnTo>
                      <a:pt x="132" y="6"/>
                    </a:lnTo>
                    <a:lnTo>
                      <a:pt x="108" y="27"/>
                    </a:lnTo>
                    <a:lnTo>
                      <a:pt x="77" y="58"/>
                    </a:lnTo>
                    <a:lnTo>
                      <a:pt x="46" y="99"/>
                    </a:lnTo>
                    <a:lnTo>
                      <a:pt x="17" y="144"/>
                    </a:lnTo>
                    <a:lnTo>
                      <a:pt x="2" y="190"/>
                    </a:lnTo>
                    <a:lnTo>
                      <a:pt x="0" y="237"/>
                    </a:lnTo>
                    <a:lnTo>
                      <a:pt x="23" y="283"/>
                    </a:lnTo>
                    <a:lnTo>
                      <a:pt x="52" y="320"/>
                    </a:lnTo>
                    <a:lnTo>
                      <a:pt x="77" y="351"/>
                    </a:lnTo>
                    <a:lnTo>
                      <a:pt x="95" y="374"/>
                    </a:lnTo>
                    <a:lnTo>
                      <a:pt x="110" y="392"/>
                    </a:lnTo>
                    <a:lnTo>
                      <a:pt x="118" y="403"/>
                    </a:lnTo>
                    <a:lnTo>
                      <a:pt x="126" y="411"/>
                    </a:lnTo>
                    <a:lnTo>
                      <a:pt x="128" y="415"/>
                    </a:lnTo>
                    <a:lnTo>
                      <a:pt x="130" y="4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34" name="Freeform 159"/>
              <p:cNvSpPr>
                <a:spLocks/>
              </p:cNvSpPr>
              <p:nvPr/>
            </p:nvSpPr>
            <p:spPr bwMode="auto">
              <a:xfrm rot="16200000">
                <a:off x="3210784" y="5135417"/>
                <a:ext cx="70937" cy="110922"/>
              </a:xfrm>
              <a:custGeom>
                <a:avLst/>
                <a:gdLst>
                  <a:gd name="T0" fmla="*/ 123 w 233"/>
                  <a:gd name="T1" fmla="*/ 392 h 411"/>
                  <a:gd name="T2" fmla="*/ 130 w 233"/>
                  <a:gd name="T3" fmla="*/ 394 h 411"/>
                  <a:gd name="T4" fmla="*/ 150 w 233"/>
                  <a:gd name="T5" fmla="*/ 402 h 411"/>
                  <a:gd name="T6" fmla="*/ 175 w 233"/>
                  <a:gd name="T7" fmla="*/ 410 h 411"/>
                  <a:gd name="T8" fmla="*/ 202 w 233"/>
                  <a:gd name="T9" fmla="*/ 411 h 411"/>
                  <a:gd name="T10" fmla="*/ 222 w 233"/>
                  <a:gd name="T11" fmla="*/ 402 h 411"/>
                  <a:gd name="T12" fmla="*/ 233 w 233"/>
                  <a:gd name="T13" fmla="*/ 378 h 411"/>
                  <a:gd name="T14" fmla="*/ 227 w 233"/>
                  <a:gd name="T15" fmla="*/ 336 h 411"/>
                  <a:gd name="T16" fmla="*/ 202 w 233"/>
                  <a:gd name="T17" fmla="*/ 272 h 411"/>
                  <a:gd name="T18" fmla="*/ 173 w 233"/>
                  <a:gd name="T19" fmla="*/ 221 h 411"/>
                  <a:gd name="T20" fmla="*/ 150 w 233"/>
                  <a:gd name="T21" fmla="*/ 185 h 411"/>
                  <a:gd name="T22" fmla="*/ 128 w 233"/>
                  <a:gd name="T23" fmla="*/ 152 h 411"/>
                  <a:gd name="T24" fmla="*/ 117 w 233"/>
                  <a:gd name="T25" fmla="*/ 126 h 411"/>
                  <a:gd name="T26" fmla="*/ 111 w 233"/>
                  <a:gd name="T27" fmla="*/ 99 h 411"/>
                  <a:gd name="T28" fmla="*/ 117 w 233"/>
                  <a:gd name="T29" fmla="*/ 74 h 411"/>
                  <a:gd name="T30" fmla="*/ 134 w 233"/>
                  <a:gd name="T31" fmla="*/ 41 h 411"/>
                  <a:gd name="T32" fmla="*/ 169 w 233"/>
                  <a:gd name="T33" fmla="*/ 0 h 411"/>
                  <a:gd name="T34" fmla="*/ 158 w 233"/>
                  <a:gd name="T35" fmla="*/ 6 h 411"/>
                  <a:gd name="T36" fmla="*/ 132 w 233"/>
                  <a:gd name="T37" fmla="*/ 28 h 411"/>
                  <a:gd name="T38" fmla="*/ 97 w 233"/>
                  <a:gd name="T39" fmla="*/ 59 h 411"/>
                  <a:gd name="T40" fmla="*/ 63 w 233"/>
                  <a:gd name="T41" fmla="*/ 99 h 411"/>
                  <a:gd name="T42" fmla="*/ 30 w 233"/>
                  <a:gd name="T43" fmla="*/ 144 h 411"/>
                  <a:gd name="T44" fmla="*/ 6 w 233"/>
                  <a:gd name="T45" fmla="*/ 192 h 411"/>
                  <a:gd name="T46" fmla="*/ 0 w 233"/>
                  <a:gd name="T47" fmla="*/ 239 h 411"/>
                  <a:gd name="T48" fmla="*/ 18 w 233"/>
                  <a:gd name="T49" fmla="*/ 285 h 411"/>
                  <a:gd name="T50" fmla="*/ 41 w 233"/>
                  <a:gd name="T51" fmla="*/ 320 h 411"/>
                  <a:gd name="T52" fmla="*/ 61 w 233"/>
                  <a:gd name="T53" fmla="*/ 346 h 411"/>
                  <a:gd name="T54" fmla="*/ 74 w 233"/>
                  <a:gd name="T55" fmla="*/ 363 h 411"/>
                  <a:gd name="T56" fmla="*/ 84 w 233"/>
                  <a:gd name="T57" fmla="*/ 375 h 411"/>
                  <a:gd name="T58" fmla="*/ 92 w 233"/>
                  <a:gd name="T59" fmla="*/ 380 h 411"/>
                  <a:gd name="T60" fmla="*/ 99 w 233"/>
                  <a:gd name="T61" fmla="*/ 384 h 411"/>
                  <a:gd name="T62" fmla="*/ 109 w 233"/>
                  <a:gd name="T63" fmla="*/ 386 h 411"/>
                  <a:gd name="T64" fmla="*/ 123 w 233"/>
                  <a:gd name="T65" fmla="*/ 392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3" h="411">
                    <a:moveTo>
                      <a:pt x="123" y="392"/>
                    </a:moveTo>
                    <a:lnTo>
                      <a:pt x="130" y="394"/>
                    </a:lnTo>
                    <a:lnTo>
                      <a:pt x="150" y="402"/>
                    </a:lnTo>
                    <a:lnTo>
                      <a:pt x="175" y="410"/>
                    </a:lnTo>
                    <a:lnTo>
                      <a:pt x="202" y="411"/>
                    </a:lnTo>
                    <a:lnTo>
                      <a:pt x="222" y="402"/>
                    </a:lnTo>
                    <a:lnTo>
                      <a:pt x="233" y="378"/>
                    </a:lnTo>
                    <a:lnTo>
                      <a:pt x="227" y="336"/>
                    </a:lnTo>
                    <a:lnTo>
                      <a:pt x="202" y="272"/>
                    </a:lnTo>
                    <a:lnTo>
                      <a:pt x="173" y="221"/>
                    </a:lnTo>
                    <a:lnTo>
                      <a:pt x="150" y="185"/>
                    </a:lnTo>
                    <a:lnTo>
                      <a:pt x="128" y="152"/>
                    </a:lnTo>
                    <a:lnTo>
                      <a:pt x="117" y="126"/>
                    </a:lnTo>
                    <a:lnTo>
                      <a:pt x="111" y="99"/>
                    </a:lnTo>
                    <a:lnTo>
                      <a:pt x="117" y="74"/>
                    </a:lnTo>
                    <a:lnTo>
                      <a:pt x="134" y="41"/>
                    </a:lnTo>
                    <a:lnTo>
                      <a:pt x="169" y="0"/>
                    </a:lnTo>
                    <a:lnTo>
                      <a:pt x="158" y="6"/>
                    </a:lnTo>
                    <a:lnTo>
                      <a:pt x="132" y="28"/>
                    </a:lnTo>
                    <a:lnTo>
                      <a:pt x="97" y="59"/>
                    </a:lnTo>
                    <a:lnTo>
                      <a:pt x="63" y="99"/>
                    </a:lnTo>
                    <a:lnTo>
                      <a:pt x="30" y="144"/>
                    </a:lnTo>
                    <a:lnTo>
                      <a:pt x="6" y="192"/>
                    </a:lnTo>
                    <a:lnTo>
                      <a:pt x="0" y="239"/>
                    </a:lnTo>
                    <a:lnTo>
                      <a:pt x="18" y="285"/>
                    </a:lnTo>
                    <a:lnTo>
                      <a:pt x="41" y="320"/>
                    </a:lnTo>
                    <a:lnTo>
                      <a:pt x="61" y="346"/>
                    </a:lnTo>
                    <a:lnTo>
                      <a:pt x="74" y="363"/>
                    </a:lnTo>
                    <a:lnTo>
                      <a:pt x="84" y="375"/>
                    </a:lnTo>
                    <a:lnTo>
                      <a:pt x="92" y="380"/>
                    </a:lnTo>
                    <a:lnTo>
                      <a:pt x="99" y="384"/>
                    </a:lnTo>
                    <a:lnTo>
                      <a:pt x="109" y="386"/>
                    </a:lnTo>
                    <a:lnTo>
                      <a:pt x="123" y="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35" name="Freeform 160"/>
              <p:cNvSpPr>
                <a:spLocks/>
              </p:cNvSpPr>
              <p:nvPr/>
            </p:nvSpPr>
            <p:spPr bwMode="auto">
              <a:xfrm rot="5400000">
                <a:off x="2435366" y="5142992"/>
                <a:ext cx="74606" cy="108758"/>
              </a:xfrm>
              <a:custGeom>
                <a:avLst/>
                <a:gdLst>
                  <a:gd name="T0" fmla="*/ 122 w 242"/>
                  <a:gd name="T1" fmla="*/ 392 h 402"/>
                  <a:gd name="T2" fmla="*/ 130 w 242"/>
                  <a:gd name="T3" fmla="*/ 394 h 402"/>
                  <a:gd name="T4" fmla="*/ 149 w 242"/>
                  <a:gd name="T5" fmla="*/ 400 h 402"/>
                  <a:gd name="T6" fmla="*/ 176 w 242"/>
                  <a:gd name="T7" fmla="*/ 402 h 402"/>
                  <a:gd name="T8" fmla="*/ 207 w 242"/>
                  <a:gd name="T9" fmla="*/ 402 h 402"/>
                  <a:gd name="T10" fmla="*/ 229 w 242"/>
                  <a:gd name="T11" fmla="*/ 388 h 402"/>
                  <a:gd name="T12" fmla="*/ 242 w 242"/>
                  <a:gd name="T13" fmla="*/ 365 h 402"/>
                  <a:gd name="T14" fmla="*/ 238 w 242"/>
                  <a:gd name="T15" fmla="*/ 320 h 402"/>
                  <a:gd name="T16" fmla="*/ 213 w 242"/>
                  <a:gd name="T17" fmla="*/ 254 h 402"/>
                  <a:gd name="T18" fmla="*/ 184 w 242"/>
                  <a:gd name="T19" fmla="*/ 204 h 402"/>
                  <a:gd name="T20" fmla="*/ 159 w 242"/>
                  <a:gd name="T21" fmla="*/ 167 h 402"/>
                  <a:gd name="T22" fmla="*/ 135 w 242"/>
                  <a:gd name="T23" fmla="*/ 138 h 402"/>
                  <a:gd name="T24" fmla="*/ 122 w 242"/>
                  <a:gd name="T25" fmla="*/ 117 h 402"/>
                  <a:gd name="T26" fmla="*/ 114 w 242"/>
                  <a:gd name="T27" fmla="*/ 94 h 402"/>
                  <a:gd name="T28" fmla="*/ 118 w 242"/>
                  <a:gd name="T29" fmla="*/ 70 h 402"/>
                  <a:gd name="T30" fmla="*/ 134 w 242"/>
                  <a:gd name="T31" fmla="*/ 37 h 402"/>
                  <a:gd name="T32" fmla="*/ 166 w 242"/>
                  <a:gd name="T33" fmla="*/ 0 h 402"/>
                  <a:gd name="T34" fmla="*/ 155 w 242"/>
                  <a:gd name="T35" fmla="*/ 6 h 402"/>
                  <a:gd name="T36" fmla="*/ 132 w 242"/>
                  <a:gd name="T37" fmla="*/ 28 h 402"/>
                  <a:gd name="T38" fmla="*/ 97 w 242"/>
                  <a:gd name="T39" fmla="*/ 59 h 402"/>
                  <a:gd name="T40" fmla="*/ 62 w 242"/>
                  <a:gd name="T41" fmla="*/ 99 h 402"/>
                  <a:gd name="T42" fmla="*/ 27 w 242"/>
                  <a:gd name="T43" fmla="*/ 144 h 402"/>
                  <a:gd name="T44" fmla="*/ 6 w 242"/>
                  <a:gd name="T45" fmla="*/ 191 h 402"/>
                  <a:gd name="T46" fmla="*/ 0 w 242"/>
                  <a:gd name="T47" fmla="*/ 237 h 402"/>
                  <a:gd name="T48" fmla="*/ 17 w 242"/>
                  <a:gd name="T49" fmla="*/ 284 h 402"/>
                  <a:gd name="T50" fmla="*/ 40 w 242"/>
                  <a:gd name="T51" fmla="*/ 318 h 402"/>
                  <a:gd name="T52" fmla="*/ 60 w 242"/>
                  <a:gd name="T53" fmla="*/ 346 h 402"/>
                  <a:gd name="T54" fmla="*/ 71 w 242"/>
                  <a:gd name="T55" fmla="*/ 363 h 402"/>
                  <a:gd name="T56" fmla="*/ 83 w 242"/>
                  <a:gd name="T57" fmla="*/ 375 h 402"/>
                  <a:gd name="T58" fmla="*/ 91 w 242"/>
                  <a:gd name="T59" fmla="*/ 381 h 402"/>
                  <a:gd name="T60" fmla="*/ 99 w 242"/>
                  <a:gd name="T61" fmla="*/ 384 h 402"/>
                  <a:gd name="T62" fmla="*/ 108 w 242"/>
                  <a:gd name="T63" fmla="*/ 386 h 402"/>
                  <a:gd name="T64" fmla="*/ 122 w 242"/>
                  <a:gd name="T65" fmla="*/ 392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2" h="402">
                    <a:moveTo>
                      <a:pt x="122" y="392"/>
                    </a:moveTo>
                    <a:lnTo>
                      <a:pt x="130" y="394"/>
                    </a:lnTo>
                    <a:lnTo>
                      <a:pt x="149" y="400"/>
                    </a:lnTo>
                    <a:lnTo>
                      <a:pt x="176" y="402"/>
                    </a:lnTo>
                    <a:lnTo>
                      <a:pt x="207" y="402"/>
                    </a:lnTo>
                    <a:lnTo>
                      <a:pt x="229" y="388"/>
                    </a:lnTo>
                    <a:lnTo>
                      <a:pt x="242" y="365"/>
                    </a:lnTo>
                    <a:lnTo>
                      <a:pt x="238" y="320"/>
                    </a:lnTo>
                    <a:lnTo>
                      <a:pt x="213" y="254"/>
                    </a:lnTo>
                    <a:lnTo>
                      <a:pt x="184" y="204"/>
                    </a:lnTo>
                    <a:lnTo>
                      <a:pt x="159" y="167"/>
                    </a:lnTo>
                    <a:lnTo>
                      <a:pt x="135" y="138"/>
                    </a:lnTo>
                    <a:lnTo>
                      <a:pt x="122" y="117"/>
                    </a:lnTo>
                    <a:lnTo>
                      <a:pt x="114" y="94"/>
                    </a:lnTo>
                    <a:lnTo>
                      <a:pt x="118" y="70"/>
                    </a:lnTo>
                    <a:lnTo>
                      <a:pt x="134" y="37"/>
                    </a:lnTo>
                    <a:lnTo>
                      <a:pt x="166" y="0"/>
                    </a:lnTo>
                    <a:lnTo>
                      <a:pt x="155" y="6"/>
                    </a:lnTo>
                    <a:lnTo>
                      <a:pt x="132" y="28"/>
                    </a:lnTo>
                    <a:lnTo>
                      <a:pt x="97" y="59"/>
                    </a:lnTo>
                    <a:lnTo>
                      <a:pt x="62" y="99"/>
                    </a:lnTo>
                    <a:lnTo>
                      <a:pt x="27" y="144"/>
                    </a:lnTo>
                    <a:lnTo>
                      <a:pt x="6" y="191"/>
                    </a:lnTo>
                    <a:lnTo>
                      <a:pt x="0" y="237"/>
                    </a:lnTo>
                    <a:lnTo>
                      <a:pt x="17" y="284"/>
                    </a:lnTo>
                    <a:lnTo>
                      <a:pt x="40" y="318"/>
                    </a:lnTo>
                    <a:lnTo>
                      <a:pt x="60" y="346"/>
                    </a:lnTo>
                    <a:lnTo>
                      <a:pt x="71" y="363"/>
                    </a:lnTo>
                    <a:lnTo>
                      <a:pt x="83" y="375"/>
                    </a:lnTo>
                    <a:lnTo>
                      <a:pt x="91" y="381"/>
                    </a:lnTo>
                    <a:lnTo>
                      <a:pt x="99" y="384"/>
                    </a:lnTo>
                    <a:lnTo>
                      <a:pt x="108" y="386"/>
                    </a:lnTo>
                    <a:lnTo>
                      <a:pt x="122" y="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36" name="Freeform 161"/>
              <p:cNvSpPr>
                <a:spLocks/>
              </p:cNvSpPr>
              <p:nvPr/>
            </p:nvSpPr>
            <p:spPr bwMode="auto">
              <a:xfrm rot="16200000">
                <a:off x="3058513" y="5125136"/>
                <a:ext cx="66045" cy="112004"/>
              </a:xfrm>
              <a:custGeom>
                <a:avLst/>
                <a:gdLst>
                  <a:gd name="T0" fmla="*/ 64 w 215"/>
                  <a:gd name="T1" fmla="*/ 405 h 413"/>
                  <a:gd name="T2" fmla="*/ 68 w 215"/>
                  <a:gd name="T3" fmla="*/ 405 h 413"/>
                  <a:gd name="T4" fmla="*/ 85 w 215"/>
                  <a:gd name="T5" fmla="*/ 411 h 413"/>
                  <a:gd name="T6" fmla="*/ 105 w 215"/>
                  <a:gd name="T7" fmla="*/ 413 h 413"/>
                  <a:gd name="T8" fmla="*/ 132 w 215"/>
                  <a:gd name="T9" fmla="*/ 413 h 413"/>
                  <a:gd name="T10" fmla="*/ 153 w 215"/>
                  <a:gd name="T11" fmla="*/ 403 h 413"/>
                  <a:gd name="T12" fmla="*/ 171 w 215"/>
                  <a:gd name="T13" fmla="*/ 383 h 413"/>
                  <a:gd name="T14" fmla="*/ 178 w 215"/>
                  <a:gd name="T15" fmla="*/ 349 h 413"/>
                  <a:gd name="T16" fmla="*/ 176 w 215"/>
                  <a:gd name="T17" fmla="*/ 298 h 413"/>
                  <a:gd name="T18" fmla="*/ 163 w 215"/>
                  <a:gd name="T19" fmla="*/ 242 h 413"/>
                  <a:gd name="T20" fmla="*/ 151 w 215"/>
                  <a:gd name="T21" fmla="*/ 199 h 413"/>
                  <a:gd name="T22" fmla="*/ 140 w 215"/>
                  <a:gd name="T23" fmla="*/ 164 h 413"/>
                  <a:gd name="T24" fmla="*/ 136 w 215"/>
                  <a:gd name="T25" fmla="*/ 137 h 413"/>
                  <a:gd name="T26" fmla="*/ 136 w 215"/>
                  <a:gd name="T27" fmla="*/ 106 h 413"/>
                  <a:gd name="T28" fmla="*/ 149 w 215"/>
                  <a:gd name="T29" fmla="*/ 77 h 413"/>
                  <a:gd name="T30" fmla="*/ 175 w 215"/>
                  <a:gd name="T31" fmla="*/ 42 h 413"/>
                  <a:gd name="T32" fmla="*/ 215 w 215"/>
                  <a:gd name="T33" fmla="*/ 0 h 413"/>
                  <a:gd name="T34" fmla="*/ 204 w 215"/>
                  <a:gd name="T35" fmla="*/ 5 h 413"/>
                  <a:gd name="T36" fmla="*/ 175 w 215"/>
                  <a:gd name="T37" fmla="*/ 29 h 413"/>
                  <a:gd name="T38" fmla="*/ 136 w 215"/>
                  <a:gd name="T39" fmla="*/ 62 h 413"/>
                  <a:gd name="T40" fmla="*/ 93 w 215"/>
                  <a:gd name="T41" fmla="*/ 106 h 413"/>
                  <a:gd name="T42" fmla="*/ 50 w 215"/>
                  <a:gd name="T43" fmla="*/ 155 h 413"/>
                  <a:gd name="T44" fmla="*/ 19 w 215"/>
                  <a:gd name="T45" fmla="*/ 207 h 413"/>
                  <a:gd name="T46" fmla="*/ 0 w 215"/>
                  <a:gd name="T47" fmla="*/ 257 h 413"/>
                  <a:gd name="T48" fmla="*/ 6 w 215"/>
                  <a:gd name="T49" fmla="*/ 308 h 413"/>
                  <a:gd name="T50" fmla="*/ 21 w 215"/>
                  <a:gd name="T51" fmla="*/ 341 h 413"/>
                  <a:gd name="T52" fmla="*/ 43 w 215"/>
                  <a:gd name="T53" fmla="*/ 358 h 413"/>
                  <a:gd name="T54" fmla="*/ 64 w 215"/>
                  <a:gd name="T55" fmla="*/ 362 h 413"/>
                  <a:gd name="T56" fmla="*/ 81 w 215"/>
                  <a:gd name="T57" fmla="*/ 362 h 413"/>
                  <a:gd name="T58" fmla="*/ 91 w 215"/>
                  <a:gd name="T59" fmla="*/ 358 h 413"/>
                  <a:gd name="T60" fmla="*/ 95 w 215"/>
                  <a:gd name="T61" fmla="*/ 360 h 413"/>
                  <a:gd name="T62" fmla="*/ 85 w 215"/>
                  <a:gd name="T63" fmla="*/ 374 h 413"/>
                  <a:gd name="T64" fmla="*/ 64 w 215"/>
                  <a:gd name="T65" fmla="*/ 405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413">
                    <a:moveTo>
                      <a:pt x="64" y="405"/>
                    </a:moveTo>
                    <a:lnTo>
                      <a:pt x="68" y="405"/>
                    </a:lnTo>
                    <a:lnTo>
                      <a:pt x="85" y="411"/>
                    </a:lnTo>
                    <a:lnTo>
                      <a:pt x="105" y="413"/>
                    </a:lnTo>
                    <a:lnTo>
                      <a:pt x="132" y="413"/>
                    </a:lnTo>
                    <a:lnTo>
                      <a:pt x="153" y="403"/>
                    </a:lnTo>
                    <a:lnTo>
                      <a:pt x="171" y="383"/>
                    </a:lnTo>
                    <a:lnTo>
                      <a:pt x="178" y="349"/>
                    </a:lnTo>
                    <a:lnTo>
                      <a:pt x="176" y="298"/>
                    </a:lnTo>
                    <a:lnTo>
                      <a:pt x="163" y="242"/>
                    </a:lnTo>
                    <a:lnTo>
                      <a:pt x="151" y="199"/>
                    </a:lnTo>
                    <a:lnTo>
                      <a:pt x="140" y="164"/>
                    </a:lnTo>
                    <a:lnTo>
                      <a:pt x="136" y="137"/>
                    </a:lnTo>
                    <a:lnTo>
                      <a:pt x="136" y="106"/>
                    </a:lnTo>
                    <a:lnTo>
                      <a:pt x="149" y="77"/>
                    </a:lnTo>
                    <a:lnTo>
                      <a:pt x="175" y="42"/>
                    </a:lnTo>
                    <a:lnTo>
                      <a:pt x="215" y="0"/>
                    </a:lnTo>
                    <a:lnTo>
                      <a:pt x="204" y="5"/>
                    </a:lnTo>
                    <a:lnTo>
                      <a:pt x="175" y="29"/>
                    </a:lnTo>
                    <a:lnTo>
                      <a:pt x="136" y="62"/>
                    </a:lnTo>
                    <a:lnTo>
                      <a:pt x="93" y="106"/>
                    </a:lnTo>
                    <a:lnTo>
                      <a:pt x="50" y="155"/>
                    </a:lnTo>
                    <a:lnTo>
                      <a:pt x="19" y="207"/>
                    </a:lnTo>
                    <a:lnTo>
                      <a:pt x="0" y="257"/>
                    </a:lnTo>
                    <a:lnTo>
                      <a:pt x="6" y="308"/>
                    </a:lnTo>
                    <a:lnTo>
                      <a:pt x="21" y="341"/>
                    </a:lnTo>
                    <a:lnTo>
                      <a:pt x="43" y="358"/>
                    </a:lnTo>
                    <a:lnTo>
                      <a:pt x="64" y="362"/>
                    </a:lnTo>
                    <a:lnTo>
                      <a:pt x="81" y="362"/>
                    </a:lnTo>
                    <a:lnTo>
                      <a:pt x="91" y="358"/>
                    </a:lnTo>
                    <a:lnTo>
                      <a:pt x="95" y="360"/>
                    </a:lnTo>
                    <a:lnTo>
                      <a:pt x="85" y="374"/>
                    </a:lnTo>
                    <a:lnTo>
                      <a:pt x="64" y="40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37" name="Freeform 162"/>
              <p:cNvSpPr>
                <a:spLocks/>
              </p:cNvSpPr>
              <p:nvPr/>
            </p:nvSpPr>
            <p:spPr bwMode="auto">
              <a:xfrm rot="5400000">
                <a:off x="2610874" y="5152191"/>
                <a:ext cx="66045" cy="111463"/>
              </a:xfrm>
              <a:custGeom>
                <a:avLst/>
                <a:gdLst>
                  <a:gd name="T0" fmla="*/ 64 w 215"/>
                  <a:gd name="T1" fmla="*/ 406 h 413"/>
                  <a:gd name="T2" fmla="*/ 68 w 215"/>
                  <a:gd name="T3" fmla="*/ 406 h 413"/>
                  <a:gd name="T4" fmla="*/ 85 w 215"/>
                  <a:gd name="T5" fmla="*/ 412 h 413"/>
                  <a:gd name="T6" fmla="*/ 104 w 215"/>
                  <a:gd name="T7" fmla="*/ 413 h 413"/>
                  <a:gd name="T8" fmla="*/ 132 w 215"/>
                  <a:gd name="T9" fmla="*/ 412 h 413"/>
                  <a:gd name="T10" fmla="*/ 153 w 215"/>
                  <a:gd name="T11" fmla="*/ 402 h 413"/>
                  <a:gd name="T12" fmla="*/ 170 w 215"/>
                  <a:gd name="T13" fmla="*/ 382 h 413"/>
                  <a:gd name="T14" fmla="*/ 178 w 215"/>
                  <a:gd name="T15" fmla="*/ 348 h 413"/>
                  <a:gd name="T16" fmla="*/ 176 w 215"/>
                  <a:gd name="T17" fmla="*/ 297 h 413"/>
                  <a:gd name="T18" fmla="*/ 163 w 215"/>
                  <a:gd name="T19" fmla="*/ 241 h 413"/>
                  <a:gd name="T20" fmla="*/ 151 w 215"/>
                  <a:gd name="T21" fmla="*/ 198 h 413"/>
                  <a:gd name="T22" fmla="*/ 139 w 215"/>
                  <a:gd name="T23" fmla="*/ 163 h 413"/>
                  <a:gd name="T24" fmla="*/ 136 w 215"/>
                  <a:gd name="T25" fmla="*/ 136 h 413"/>
                  <a:gd name="T26" fmla="*/ 136 w 215"/>
                  <a:gd name="T27" fmla="*/ 107 h 413"/>
                  <a:gd name="T28" fmla="*/ 149 w 215"/>
                  <a:gd name="T29" fmla="*/ 78 h 413"/>
                  <a:gd name="T30" fmla="*/ 174 w 215"/>
                  <a:gd name="T31" fmla="*/ 43 h 413"/>
                  <a:gd name="T32" fmla="*/ 215 w 215"/>
                  <a:gd name="T33" fmla="*/ 0 h 413"/>
                  <a:gd name="T34" fmla="*/ 203 w 215"/>
                  <a:gd name="T35" fmla="*/ 6 h 413"/>
                  <a:gd name="T36" fmla="*/ 174 w 215"/>
                  <a:gd name="T37" fmla="*/ 30 h 413"/>
                  <a:gd name="T38" fmla="*/ 136 w 215"/>
                  <a:gd name="T39" fmla="*/ 62 h 413"/>
                  <a:gd name="T40" fmla="*/ 93 w 215"/>
                  <a:gd name="T41" fmla="*/ 107 h 413"/>
                  <a:gd name="T42" fmla="*/ 50 w 215"/>
                  <a:gd name="T43" fmla="*/ 154 h 413"/>
                  <a:gd name="T44" fmla="*/ 19 w 215"/>
                  <a:gd name="T45" fmla="*/ 206 h 413"/>
                  <a:gd name="T46" fmla="*/ 0 w 215"/>
                  <a:gd name="T47" fmla="*/ 256 h 413"/>
                  <a:gd name="T48" fmla="*/ 6 w 215"/>
                  <a:gd name="T49" fmla="*/ 307 h 413"/>
                  <a:gd name="T50" fmla="*/ 21 w 215"/>
                  <a:gd name="T51" fmla="*/ 342 h 413"/>
                  <a:gd name="T52" fmla="*/ 42 w 215"/>
                  <a:gd name="T53" fmla="*/ 359 h 413"/>
                  <a:gd name="T54" fmla="*/ 64 w 215"/>
                  <a:gd name="T55" fmla="*/ 363 h 413"/>
                  <a:gd name="T56" fmla="*/ 81 w 215"/>
                  <a:gd name="T57" fmla="*/ 361 h 413"/>
                  <a:gd name="T58" fmla="*/ 91 w 215"/>
                  <a:gd name="T59" fmla="*/ 357 h 413"/>
                  <a:gd name="T60" fmla="*/ 95 w 215"/>
                  <a:gd name="T61" fmla="*/ 361 h 413"/>
                  <a:gd name="T62" fmla="*/ 85 w 215"/>
                  <a:gd name="T63" fmla="*/ 375 h 413"/>
                  <a:gd name="T64" fmla="*/ 64 w 215"/>
                  <a:gd name="T65" fmla="*/ 406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413">
                    <a:moveTo>
                      <a:pt x="64" y="406"/>
                    </a:moveTo>
                    <a:lnTo>
                      <a:pt x="68" y="406"/>
                    </a:lnTo>
                    <a:lnTo>
                      <a:pt x="85" y="412"/>
                    </a:lnTo>
                    <a:lnTo>
                      <a:pt x="104" y="413"/>
                    </a:lnTo>
                    <a:lnTo>
                      <a:pt x="132" y="412"/>
                    </a:lnTo>
                    <a:lnTo>
                      <a:pt x="153" y="402"/>
                    </a:lnTo>
                    <a:lnTo>
                      <a:pt x="170" y="382"/>
                    </a:lnTo>
                    <a:lnTo>
                      <a:pt x="178" y="348"/>
                    </a:lnTo>
                    <a:lnTo>
                      <a:pt x="176" y="297"/>
                    </a:lnTo>
                    <a:lnTo>
                      <a:pt x="163" y="241"/>
                    </a:lnTo>
                    <a:lnTo>
                      <a:pt x="151" y="198"/>
                    </a:lnTo>
                    <a:lnTo>
                      <a:pt x="139" y="163"/>
                    </a:lnTo>
                    <a:lnTo>
                      <a:pt x="136" y="136"/>
                    </a:lnTo>
                    <a:lnTo>
                      <a:pt x="136" y="107"/>
                    </a:lnTo>
                    <a:lnTo>
                      <a:pt x="149" y="78"/>
                    </a:lnTo>
                    <a:lnTo>
                      <a:pt x="174" y="43"/>
                    </a:lnTo>
                    <a:lnTo>
                      <a:pt x="215" y="0"/>
                    </a:lnTo>
                    <a:lnTo>
                      <a:pt x="203" y="6"/>
                    </a:lnTo>
                    <a:lnTo>
                      <a:pt x="174" y="30"/>
                    </a:lnTo>
                    <a:lnTo>
                      <a:pt x="136" y="62"/>
                    </a:lnTo>
                    <a:lnTo>
                      <a:pt x="93" y="107"/>
                    </a:lnTo>
                    <a:lnTo>
                      <a:pt x="50" y="154"/>
                    </a:lnTo>
                    <a:lnTo>
                      <a:pt x="19" y="206"/>
                    </a:lnTo>
                    <a:lnTo>
                      <a:pt x="0" y="256"/>
                    </a:lnTo>
                    <a:lnTo>
                      <a:pt x="6" y="307"/>
                    </a:lnTo>
                    <a:lnTo>
                      <a:pt x="21" y="342"/>
                    </a:lnTo>
                    <a:lnTo>
                      <a:pt x="42" y="359"/>
                    </a:lnTo>
                    <a:lnTo>
                      <a:pt x="64" y="363"/>
                    </a:lnTo>
                    <a:lnTo>
                      <a:pt x="81" y="361"/>
                    </a:lnTo>
                    <a:lnTo>
                      <a:pt x="91" y="357"/>
                    </a:lnTo>
                    <a:lnTo>
                      <a:pt x="95" y="361"/>
                    </a:lnTo>
                    <a:lnTo>
                      <a:pt x="85" y="375"/>
                    </a:lnTo>
                    <a:lnTo>
                      <a:pt x="64" y="40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38" name="Freeform 163"/>
              <p:cNvSpPr>
                <a:spLocks/>
              </p:cNvSpPr>
              <p:nvPr/>
            </p:nvSpPr>
            <p:spPr bwMode="auto">
              <a:xfrm rot="16200000">
                <a:off x="2873220" y="5142992"/>
                <a:ext cx="71549" cy="108217"/>
              </a:xfrm>
              <a:custGeom>
                <a:avLst/>
                <a:gdLst>
                  <a:gd name="T0" fmla="*/ 147 w 235"/>
                  <a:gd name="T1" fmla="*/ 400 h 400"/>
                  <a:gd name="T2" fmla="*/ 151 w 235"/>
                  <a:gd name="T3" fmla="*/ 400 h 400"/>
                  <a:gd name="T4" fmla="*/ 169 w 235"/>
                  <a:gd name="T5" fmla="*/ 400 h 400"/>
                  <a:gd name="T6" fmla="*/ 188 w 235"/>
                  <a:gd name="T7" fmla="*/ 398 h 400"/>
                  <a:gd name="T8" fmla="*/ 211 w 235"/>
                  <a:gd name="T9" fmla="*/ 392 h 400"/>
                  <a:gd name="T10" fmla="*/ 225 w 235"/>
                  <a:gd name="T11" fmla="*/ 377 h 400"/>
                  <a:gd name="T12" fmla="*/ 235 w 235"/>
                  <a:gd name="T13" fmla="*/ 355 h 400"/>
                  <a:gd name="T14" fmla="*/ 229 w 235"/>
                  <a:gd name="T15" fmla="*/ 320 h 400"/>
                  <a:gd name="T16" fmla="*/ 207 w 235"/>
                  <a:gd name="T17" fmla="*/ 274 h 400"/>
                  <a:gd name="T18" fmla="*/ 173 w 235"/>
                  <a:gd name="T19" fmla="*/ 223 h 400"/>
                  <a:gd name="T20" fmla="*/ 143 w 235"/>
                  <a:gd name="T21" fmla="*/ 185 h 400"/>
                  <a:gd name="T22" fmla="*/ 120 w 235"/>
                  <a:gd name="T23" fmla="*/ 152 h 400"/>
                  <a:gd name="T24" fmla="*/ 105 w 235"/>
                  <a:gd name="T25" fmla="*/ 127 h 400"/>
                  <a:gd name="T26" fmla="*/ 95 w 235"/>
                  <a:gd name="T27" fmla="*/ 99 h 400"/>
                  <a:gd name="T28" fmla="*/ 99 w 235"/>
                  <a:gd name="T29" fmla="*/ 74 h 400"/>
                  <a:gd name="T30" fmla="*/ 112 w 235"/>
                  <a:gd name="T31" fmla="*/ 41 h 400"/>
                  <a:gd name="T32" fmla="*/ 142 w 235"/>
                  <a:gd name="T33" fmla="*/ 0 h 400"/>
                  <a:gd name="T34" fmla="*/ 132 w 235"/>
                  <a:gd name="T35" fmla="*/ 6 h 400"/>
                  <a:gd name="T36" fmla="*/ 109 w 235"/>
                  <a:gd name="T37" fmla="*/ 28 h 400"/>
                  <a:gd name="T38" fmla="*/ 78 w 235"/>
                  <a:gd name="T39" fmla="*/ 59 h 400"/>
                  <a:gd name="T40" fmla="*/ 47 w 235"/>
                  <a:gd name="T41" fmla="*/ 99 h 400"/>
                  <a:gd name="T42" fmla="*/ 17 w 235"/>
                  <a:gd name="T43" fmla="*/ 144 h 400"/>
                  <a:gd name="T44" fmla="*/ 2 w 235"/>
                  <a:gd name="T45" fmla="*/ 192 h 400"/>
                  <a:gd name="T46" fmla="*/ 0 w 235"/>
                  <a:gd name="T47" fmla="*/ 239 h 400"/>
                  <a:gd name="T48" fmla="*/ 23 w 235"/>
                  <a:gd name="T49" fmla="*/ 286 h 400"/>
                  <a:gd name="T50" fmla="*/ 54 w 235"/>
                  <a:gd name="T51" fmla="*/ 317 h 400"/>
                  <a:gd name="T52" fmla="*/ 87 w 235"/>
                  <a:gd name="T53" fmla="*/ 334 h 400"/>
                  <a:gd name="T54" fmla="*/ 114 w 235"/>
                  <a:gd name="T55" fmla="*/ 342 h 400"/>
                  <a:gd name="T56" fmla="*/ 140 w 235"/>
                  <a:gd name="T57" fmla="*/ 346 h 400"/>
                  <a:gd name="T58" fmla="*/ 153 w 235"/>
                  <a:gd name="T59" fmla="*/ 346 h 400"/>
                  <a:gd name="T60" fmla="*/ 163 w 235"/>
                  <a:gd name="T61" fmla="*/ 353 h 400"/>
                  <a:gd name="T62" fmla="*/ 161 w 235"/>
                  <a:gd name="T63" fmla="*/ 369 h 400"/>
                  <a:gd name="T64" fmla="*/ 147 w 235"/>
                  <a:gd name="T65" fmla="*/ 40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5" h="400">
                    <a:moveTo>
                      <a:pt x="147" y="400"/>
                    </a:moveTo>
                    <a:lnTo>
                      <a:pt x="151" y="400"/>
                    </a:lnTo>
                    <a:lnTo>
                      <a:pt x="169" y="400"/>
                    </a:lnTo>
                    <a:lnTo>
                      <a:pt x="188" y="398"/>
                    </a:lnTo>
                    <a:lnTo>
                      <a:pt x="211" y="392"/>
                    </a:lnTo>
                    <a:lnTo>
                      <a:pt x="225" y="377"/>
                    </a:lnTo>
                    <a:lnTo>
                      <a:pt x="235" y="355"/>
                    </a:lnTo>
                    <a:lnTo>
                      <a:pt x="229" y="320"/>
                    </a:lnTo>
                    <a:lnTo>
                      <a:pt x="207" y="274"/>
                    </a:lnTo>
                    <a:lnTo>
                      <a:pt x="173" y="223"/>
                    </a:lnTo>
                    <a:lnTo>
                      <a:pt x="143" y="185"/>
                    </a:lnTo>
                    <a:lnTo>
                      <a:pt x="120" y="152"/>
                    </a:lnTo>
                    <a:lnTo>
                      <a:pt x="105" y="127"/>
                    </a:lnTo>
                    <a:lnTo>
                      <a:pt x="95" y="99"/>
                    </a:lnTo>
                    <a:lnTo>
                      <a:pt x="99" y="74"/>
                    </a:lnTo>
                    <a:lnTo>
                      <a:pt x="112" y="41"/>
                    </a:lnTo>
                    <a:lnTo>
                      <a:pt x="142" y="0"/>
                    </a:lnTo>
                    <a:lnTo>
                      <a:pt x="132" y="6"/>
                    </a:lnTo>
                    <a:lnTo>
                      <a:pt x="109" y="28"/>
                    </a:lnTo>
                    <a:lnTo>
                      <a:pt x="78" y="59"/>
                    </a:lnTo>
                    <a:lnTo>
                      <a:pt x="47" y="99"/>
                    </a:lnTo>
                    <a:lnTo>
                      <a:pt x="17" y="144"/>
                    </a:lnTo>
                    <a:lnTo>
                      <a:pt x="2" y="192"/>
                    </a:lnTo>
                    <a:lnTo>
                      <a:pt x="0" y="239"/>
                    </a:lnTo>
                    <a:lnTo>
                      <a:pt x="23" y="286"/>
                    </a:lnTo>
                    <a:lnTo>
                      <a:pt x="54" y="317"/>
                    </a:lnTo>
                    <a:lnTo>
                      <a:pt x="87" y="334"/>
                    </a:lnTo>
                    <a:lnTo>
                      <a:pt x="114" y="342"/>
                    </a:lnTo>
                    <a:lnTo>
                      <a:pt x="140" y="346"/>
                    </a:lnTo>
                    <a:lnTo>
                      <a:pt x="153" y="346"/>
                    </a:lnTo>
                    <a:lnTo>
                      <a:pt x="163" y="353"/>
                    </a:lnTo>
                    <a:lnTo>
                      <a:pt x="161" y="369"/>
                    </a:lnTo>
                    <a:lnTo>
                      <a:pt x="147" y="4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39" name="Freeform 164"/>
              <p:cNvSpPr>
                <a:spLocks/>
              </p:cNvSpPr>
              <p:nvPr/>
            </p:nvSpPr>
            <p:spPr bwMode="auto">
              <a:xfrm flipV="1">
                <a:off x="2745411" y="5089425"/>
                <a:ext cx="69103" cy="119579"/>
              </a:xfrm>
              <a:custGeom>
                <a:avLst/>
                <a:gdLst>
                  <a:gd name="T0" fmla="*/ 140 w 225"/>
                  <a:gd name="T1" fmla="*/ 442 h 442"/>
                  <a:gd name="T2" fmla="*/ 130 w 225"/>
                  <a:gd name="T3" fmla="*/ 440 h 442"/>
                  <a:gd name="T4" fmla="*/ 107 w 225"/>
                  <a:gd name="T5" fmla="*/ 436 h 442"/>
                  <a:gd name="T6" fmla="*/ 76 w 225"/>
                  <a:gd name="T7" fmla="*/ 426 h 442"/>
                  <a:gd name="T8" fmla="*/ 47 w 225"/>
                  <a:gd name="T9" fmla="*/ 413 h 442"/>
                  <a:gd name="T10" fmla="*/ 17 w 225"/>
                  <a:gd name="T11" fmla="*/ 389 h 442"/>
                  <a:gd name="T12" fmla="*/ 2 w 225"/>
                  <a:gd name="T13" fmla="*/ 360 h 442"/>
                  <a:gd name="T14" fmla="*/ 0 w 225"/>
                  <a:gd name="T15" fmla="*/ 322 h 442"/>
                  <a:gd name="T16" fmla="*/ 23 w 225"/>
                  <a:gd name="T17" fmla="*/ 273 h 442"/>
                  <a:gd name="T18" fmla="*/ 54 w 225"/>
                  <a:gd name="T19" fmla="*/ 223 h 442"/>
                  <a:gd name="T20" fmla="*/ 83 w 225"/>
                  <a:gd name="T21" fmla="*/ 184 h 442"/>
                  <a:gd name="T22" fmla="*/ 105 w 225"/>
                  <a:gd name="T23" fmla="*/ 151 h 442"/>
                  <a:gd name="T24" fmla="*/ 122 w 225"/>
                  <a:gd name="T25" fmla="*/ 126 h 442"/>
                  <a:gd name="T26" fmla="*/ 128 w 225"/>
                  <a:gd name="T27" fmla="*/ 99 h 442"/>
                  <a:gd name="T28" fmla="*/ 128 w 225"/>
                  <a:gd name="T29" fmla="*/ 73 h 442"/>
                  <a:gd name="T30" fmla="*/ 112 w 225"/>
                  <a:gd name="T31" fmla="*/ 40 h 442"/>
                  <a:gd name="T32" fmla="*/ 87 w 225"/>
                  <a:gd name="T33" fmla="*/ 0 h 442"/>
                  <a:gd name="T34" fmla="*/ 95 w 225"/>
                  <a:gd name="T35" fmla="*/ 6 h 442"/>
                  <a:gd name="T36" fmla="*/ 118 w 225"/>
                  <a:gd name="T37" fmla="*/ 27 h 442"/>
                  <a:gd name="T38" fmla="*/ 147 w 225"/>
                  <a:gd name="T39" fmla="*/ 60 h 442"/>
                  <a:gd name="T40" fmla="*/ 180 w 225"/>
                  <a:gd name="T41" fmla="*/ 101 h 442"/>
                  <a:gd name="T42" fmla="*/ 206 w 225"/>
                  <a:gd name="T43" fmla="*/ 145 h 442"/>
                  <a:gd name="T44" fmla="*/ 225 w 225"/>
                  <a:gd name="T45" fmla="*/ 194 h 442"/>
                  <a:gd name="T46" fmla="*/ 225 w 225"/>
                  <a:gd name="T47" fmla="*/ 240 h 442"/>
                  <a:gd name="T48" fmla="*/ 206 w 225"/>
                  <a:gd name="T49" fmla="*/ 287 h 442"/>
                  <a:gd name="T50" fmla="*/ 173 w 225"/>
                  <a:gd name="T51" fmla="*/ 320 h 442"/>
                  <a:gd name="T52" fmla="*/ 147 w 225"/>
                  <a:gd name="T53" fmla="*/ 341 h 442"/>
                  <a:gd name="T54" fmla="*/ 130 w 225"/>
                  <a:gd name="T55" fmla="*/ 356 h 442"/>
                  <a:gd name="T56" fmla="*/ 118 w 225"/>
                  <a:gd name="T57" fmla="*/ 368 h 442"/>
                  <a:gd name="T58" fmla="*/ 112 w 225"/>
                  <a:gd name="T59" fmla="*/ 376 h 442"/>
                  <a:gd name="T60" fmla="*/ 114 w 225"/>
                  <a:gd name="T61" fmla="*/ 389 h 442"/>
                  <a:gd name="T62" fmla="*/ 122 w 225"/>
                  <a:gd name="T63" fmla="*/ 409 h 442"/>
                  <a:gd name="T64" fmla="*/ 140 w 225"/>
                  <a:gd name="T65" fmla="*/ 442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5" h="442">
                    <a:moveTo>
                      <a:pt x="140" y="442"/>
                    </a:moveTo>
                    <a:lnTo>
                      <a:pt x="130" y="440"/>
                    </a:lnTo>
                    <a:lnTo>
                      <a:pt x="107" y="436"/>
                    </a:lnTo>
                    <a:lnTo>
                      <a:pt x="76" y="426"/>
                    </a:lnTo>
                    <a:lnTo>
                      <a:pt x="47" y="413"/>
                    </a:lnTo>
                    <a:lnTo>
                      <a:pt x="17" y="389"/>
                    </a:lnTo>
                    <a:lnTo>
                      <a:pt x="2" y="360"/>
                    </a:lnTo>
                    <a:lnTo>
                      <a:pt x="0" y="322"/>
                    </a:lnTo>
                    <a:lnTo>
                      <a:pt x="23" y="273"/>
                    </a:lnTo>
                    <a:lnTo>
                      <a:pt x="54" y="223"/>
                    </a:lnTo>
                    <a:lnTo>
                      <a:pt x="83" y="184"/>
                    </a:lnTo>
                    <a:lnTo>
                      <a:pt x="105" y="151"/>
                    </a:lnTo>
                    <a:lnTo>
                      <a:pt x="122" y="126"/>
                    </a:lnTo>
                    <a:lnTo>
                      <a:pt x="128" y="99"/>
                    </a:lnTo>
                    <a:lnTo>
                      <a:pt x="128" y="73"/>
                    </a:lnTo>
                    <a:lnTo>
                      <a:pt x="112" y="40"/>
                    </a:lnTo>
                    <a:lnTo>
                      <a:pt x="87" y="0"/>
                    </a:lnTo>
                    <a:lnTo>
                      <a:pt x="95" y="6"/>
                    </a:lnTo>
                    <a:lnTo>
                      <a:pt x="118" y="27"/>
                    </a:lnTo>
                    <a:lnTo>
                      <a:pt x="147" y="60"/>
                    </a:lnTo>
                    <a:lnTo>
                      <a:pt x="180" y="101"/>
                    </a:lnTo>
                    <a:lnTo>
                      <a:pt x="206" y="145"/>
                    </a:lnTo>
                    <a:lnTo>
                      <a:pt x="225" y="194"/>
                    </a:lnTo>
                    <a:lnTo>
                      <a:pt x="225" y="240"/>
                    </a:lnTo>
                    <a:lnTo>
                      <a:pt x="206" y="287"/>
                    </a:lnTo>
                    <a:lnTo>
                      <a:pt x="173" y="320"/>
                    </a:lnTo>
                    <a:lnTo>
                      <a:pt x="147" y="341"/>
                    </a:lnTo>
                    <a:lnTo>
                      <a:pt x="130" y="356"/>
                    </a:lnTo>
                    <a:lnTo>
                      <a:pt x="118" y="368"/>
                    </a:lnTo>
                    <a:lnTo>
                      <a:pt x="112" y="376"/>
                    </a:lnTo>
                    <a:lnTo>
                      <a:pt x="114" y="389"/>
                    </a:lnTo>
                    <a:lnTo>
                      <a:pt x="122" y="409"/>
                    </a:lnTo>
                    <a:lnTo>
                      <a:pt x="140" y="44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40" name="Freeform 165"/>
              <p:cNvSpPr>
                <a:spLocks/>
              </p:cNvSpPr>
              <p:nvPr/>
            </p:nvSpPr>
            <p:spPr bwMode="auto">
              <a:xfrm rot="5400000">
                <a:off x="2117371" y="5158684"/>
                <a:ext cx="68491" cy="119038"/>
              </a:xfrm>
              <a:custGeom>
                <a:avLst/>
                <a:gdLst>
                  <a:gd name="T0" fmla="*/ 140 w 225"/>
                  <a:gd name="T1" fmla="*/ 440 h 440"/>
                  <a:gd name="T2" fmla="*/ 130 w 225"/>
                  <a:gd name="T3" fmla="*/ 438 h 440"/>
                  <a:gd name="T4" fmla="*/ 107 w 225"/>
                  <a:gd name="T5" fmla="*/ 434 h 440"/>
                  <a:gd name="T6" fmla="*/ 76 w 225"/>
                  <a:gd name="T7" fmla="*/ 424 h 440"/>
                  <a:gd name="T8" fmla="*/ 47 w 225"/>
                  <a:gd name="T9" fmla="*/ 411 h 440"/>
                  <a:gd name="T10" fmla="*/ 18 w 225"/>
                  <a:gd name="T11" fmla="*/ 387 h 440"/>
                  <a:gd name="T12" fmla="*/ 2 w 225"/>
                  <a:gd name="T13" fmla="*/ 358 h 440"/>
                  <a:gd name="T14" fmla="*/ 0 w 225"/>
                  <a:gd name="T15" fmla="*/ 320 h 440"/>
                  <a:gd name="T16" fmla="*/ 24 w 225"/>
                  <a:gd name="T17" fmla="*/ 271 h 440"/>
                  <a:gd name="T18" fmla="*/ 55 w 225"/>
                  <a:gd name="T19" fmla="*/ 221 h 440"/>
                  <a:gd name="T20" fmla="*/ 84 w 225"/>
                  <a:gd name="T21" fmla="*/ 184 h 440"/>
                  <a:gd name="T22" fmla="*/ 105 w 225"/>
                  <a:gd name="T23" fmla="*/ 151 h 440"/>
                  <a:gd name="T24" fmla="*/ 122 w 225"/>
                  <a:gd name="T25" fmla="*/ 126 h 440"/>
                  <a:gd name="T26" fmla="*/ 128 w 225"/>
                  <a:gd name="T27" fmla="*/ 99 h 440"/>
                  <a:gd name="T28" fmla="*/ 128 w 225"/>
                  <a:gd name="T29" fmla="*/ 73 h 440"/>
                  <a:gd name="T30" fmla="*/ 113 w 225"/>
                  <a:gd name="T31" fmla="*/ 40 h 440"/>
                  <a:gd name="T32" fmla="*/ 88 w 225"/>
                  <a:gd name="T33" fmla="*/ 0 h 440"/>
                  <a:gd name="T34" fmla="*/ 95 w 225"/>
                  <a:gd name="T35" fmla="*/ 5 h 440"/>
                  <a:gd name="T36" fmla="*/ 119 w 225"/>
                  <a:gd name="T37" fmla="*/ 27 h 440"/>
                  <a:gd name="T38" fmla="*/ 148 w 225"/>
                  <a:gd name="T39" fmla="*/ 58 h 440"/>
                  <a:gd name="T40" fmla="*/ 181 w 225"/>
                  <a:gd name="T41" fmla="*/ 99 h 440"/>
                  <a:gd name="T42" fmla="*/ 206 w 225"/>
                  <a:gd name="T43" fmla="*/ 143 h 440"/>
                  <a:gd name="T44" fmla="*/ 225 w 225"/>
                  <a:gd name="T45" fmla="*/ 192 h 440"/>
                  <a:gd name="T46" fmla="*/ 225 w 225"/>
                  <a:gd name="T47" fmla="*/ 238 h 440"/>
                  <a:gd name="T48" fmla="*/ 206 w 225"/>
                  <a:gd name="T49" fmla="*/ 285 h 440"/>
                  <a:gd name="T50" fmla="*/ 173 w 225"/>
                  <a:gd name="T51" fmla="*/ 318 h 440"/>
                  <a:gd name="T52" fmla="*/ 148 w 225"/>
                  <a:gd name="T53" fmla="*/ 341 h 440"/>
                  <a:gd name="T54" fmla="*/ 130 w 225"/>
                  <a:gd name="T55" fmla="*/ 356 h 440"/>
                  <a:gd name="T56" fmla="*/ 119 w 225"/>
                  <a:gd name="T57" fmla="*/ 368 h 440"/>
                  <a:gd name="T58" fmla="*/ 113 w 225"/>
                  <a:gd name="T59" fmla="*/ 376 h 440"/>
                  <a:gd name="T60" fmla="*/ 115 w 225"/>
                  <a:gd name="T61" fmla="*/ 389 h 440"/>
                  <a:gd name="T62" fmla="*/ 122 w 225"/>
                  <a:gd name="T63" fmla="*/ 409 h 440"/>
                  <a:gd name="T64" fmla="*/ 140 w 225"/>
                  <a:gd name="T65" fmla="*/ 44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5" h="440">
                    <a:moveTo>
                      <a:pt x="140" y="440"/>
                    </a:moveTo>
                    <a:lnTo>
                      <a:pt x="130" y="438"/>
                    </a:lnTo>
                    <a:lnTo>
                      <a:pt x="107" y="434"/>
                    </a:lnTo>
                    <a:lnTo>
                      <a:pt x="76" y="424"/>
                    </a:lnTo>
                    <a:lnTo>
                      <a:pt x="47" y="411"/>
                    </a:lnTo>
                    <a:lnTo>
                      <a:pt x="18" y="387"/>
                    </a:lnTo>
                    <a:lnTo>
                      <a:pt x="2" y="358"/>
                    </a:lnTo>
                    <a:lnTo>
                      <a:pt x="0" y="320"/>
                    </a:lnTo>
                    <a:lnTo>
                      <a:pt x="24" y="271"/>
                    </a:lnTo>
                    <a:lnTo>
                      <a:pt x="55" y="221"/>
                    </a:lnTo>
                    <a:lnTo>
                      <a:pt x="84" y="184"/>
                    </a:lnTo>
                    <a:lnTo>
                      <a:pt x="105" y="151"/>
                    </a:lnTo>
                    <a:lnTo>
                      <a:pt x="122" y="126"/>
                    </a:lnTo>
                    <a:lnTo>
                      <a:pt x="128" y="99"/>
                    </a:lnTo>
                    <a:lnTo>
                      <a:pt x="128" y="73"/>
                    </a:lnTo>
                    <a:lnTo>
                      <a:pt x="113" y="40"/>
                    </a:lnTo>
                    <a:lnTo>
                      <a:pt x="88" y="0"/>
                    </a:lnTo>
                    <a:lnTo>
                      <a:pt x="95" y="5"/>
                    </a:lnTo>
                    <a:lnTo>
                      <a:pt x="119" y="27"/>
                    </a:lnTo>
                    <a:lnTo>
                      <a:pt x="148" y="58"/>
                    </a:lnTo>
                    <a:lnTo>
                      <a:pt x="181" y="99"/>
                    </a:lnTo>
                    <a:lnTo>
                      <a:pt x="206" y="143"/>
                    </a:lnTo>
                    <a:lnTo>
                      <a:pt x="225" y="192"/>
                    </a:lnTo>
                    <a:lnTo>
                      <a:pt x="225" y="238"/>
                    </a:lnTo>
                    <a:lnTo>
                      <a:pt x="206" y="285"/>
                    </a:lnTo>
                    <a:lnTo>
                      <a:pt x="173" y="318"/>
                    </a:lnTo>
                    <a:lnTo>
                      <a:pt x="148" y="341"/>
                    </a:lnTo>
                    <a:lnTo>
                      <a:pt x="130" y="356"/>
                    </a:lnTo>
                    <a:lnTo>
                      <a:pt x="119" y="368"/>
                    </a:lnTo>
                    <a:lnTo>
                      <a:pt x="113" y="376"/>
                    </a:lnTo>
                    <a:lnTo>
                      <a:pt x="115" y="389"/>
                    </a:lnTo>
                    <a:lnTo>
                      <a:pt x="122" y="409"/>
                    </a:lnTo>
                    <a:lnTo>
                      <a:pt x="140" y="4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41" name="Freeform 166"/>
              <p:cNvSpPr>
                <a:spLocks/>
              </p:cNvSpPr>
              <p:nvPr/>
            </p:nvSpPr>
            <p:spPr bwMode="auto">
              <a:xfrm flipV="1">
                <a:off x="2761922" y="5140287"/>
                <a:ext cx="34246" cy="48156"/>
              </a:xfrm>
              <a:custGeom>
                <a:avLst/>
                <a:gdLst>
                  <a:gd name="T0" fmla="*/ 43 w 113"/>
                  <a:gd name="T1" fmla="*/ 176 h 176"/>
                  <a:gd name="T2" fmla="*/ 43 w 113"/>
                  <a:gd name="T3" fmla="*/ 172 h 176"/>
                  <a:gd name="T4" fmla="*/ 43 w 113"/>
                  <a:gd name="T5" fmla="*/ 168 h 176"/>
                  <a:gd name="T6" fmla="*/ 45 w 113"/>
                  <a:gd name="T7" fmla="*/ 159 h 176"/>
                  <a:gd name="T8" fmla="*/ 49 w 113"/>
                  <a:gd name="T9" fmla="*/ 149 h 176"/>
                  <a:gd name="T10" fmla="*/ 53 w 113"/>
                  <a:gd name="T11" fmla="*/ 136 h 176"/>
                  <a:gd name="T12" fmla="*/ 60 w 113"/>
                  <a:gd name="T13" fmla="*/ 124 h 176"/>
                  <a:gd name="T14" fmla="*/ 68 w 113"/>
                  <a:gd name="T15" fmla="*/ 110 h 176"/>
                  <a:gd name="T16" fmla="*/ 80 w 113"/>
                  <a:gd name="T17" fmla="*/ 99 h 176"/>
                  <a:gd name="T18" fmla="*/ 88 w 113"/>
                  <a:gd name="T19" fmla="*/ 85 h 176"/>
                  <a:gd name="T20" fmla="*/ 97 w 113"/>
                  <a:gd name="T21" fmla="*/ 75 h 176"/>
                  <a:gd name="T22" fmla="*/ 103 w 113"/>
                  <a:gd name="T23" fmla="*/ 64 h 176"/>
                  <a:gd name="T24" fmla="*/ 111 w 113"/>
                  <a:gd name="T25" fmla="*/ 56 h 176"/>
                  <a:gd name="T26" fmla="*/ 111 w 113"/>
                  <a:gd name="T27" fmla="*/ 44 h 176"/>
                  <a:gd name="T28" fmla="*/ 113 w 113"/>
                  <a:gd name="T29" fmla="*/ 33 h 176"/>
                  <a:gd name="T30" fmla="*/ 111 w 113"/>
                  <a:gd name="T31" fmla="*/ 17 h 176"/>
                  <a:gd name="T32" fmla="*/ 107 w 113"/>
                  <a:gd name="T33" fmla="*/ 0 h 176"/>
                  <a:gd name="T34" fmla="*/ 97 w 113"/>
                  <a:gd name="T35" fmla="*/ 2 h 176"/>
                  <a:gd name="T36" fmla="*/ 78 w 113"/>
                  <a:gd name="T37" fmla="*/ 13 h 176"/>
                  <a:gd name="T38" fmla="*/ 53 w 113"/>
                  <a:gd name="T39" fmla="*/ 31 h 176"/>
                  <a:gd name="T40" fmla="*/ 28 w 113"/>
                  <a:gd name="T41" fmla="*/ 56 h 176"/>
                  <a:gd name="T42" fmla="*/ 8 w 113"/>
                  <a:gd name="T43" fmla="*/ 81 h 176"/>
                  <a:gd name="T44" fmla="*/ 0 w 113"/>
                  <a:gd name="T45" fmla="*/ 112 h 176"/>
                  <a:gd name="T46" fmla="*/ 10 w 113"/>
                  <a:gd name="T47" fmla="*/ 143 h 176"/>
                  <a:gd name="T48" fmla="*/ 43 w 113"/>
                  <a:gd name="T49" fmla="*/ 17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3" h="176">
                    <a:moveTo>
                      <a:pt x="43" y="176"/>
                    </a:moveTo>
                    <a:lnTo>
                      <a:pt x="43" y="172"/>
                    </a:lnTo>
                    <a:lnTo>
                      <a:pt x="43" y="168"/>
                    </a:lnTo>
                    <a:lnTo>
                      <a:pt x="45" y="159"/>
                    </a:lnTo>
                    <a:lnTo>
                      <a:pt x="49" y="149"/>
                    </a:lnTo>
                    <a:lnTo>
                      <a:pt x="53" y="136"/>
                    </a:lnTo>
                    <a:lnTo>
                      <a:pt x="60" y="124"/>
                    </a:lnTo>
                    <a:lnTo>
                      <a:pt x="68" y="110"/>
                    </a:lnTo>
                    <a:lnTo>
                      <a:pt x="80" y="99"/>
                    </a:lnTo>
                    <a:lnTo>
                      <a:pt x="88" y="85"/>
                    </a:lnTo>
                    <a:lnTo>
                      <a:pt x="97" y="75"/>
                    </a:lnTo>
                    <a:lnTo>
                      <a:pt x="103" y="64"/>
                    </a:lnTo>
                    <a:lnTo>
                      <a:pt x="111" y="56"/>
                    </a:lnTo>
                    <a:lnTo>
                      <a:pt x="111" y="44"/>
                    </a:lnTo>
                    <a:lnTo>
                      <a:pt x="113" y="33"/>
                    </a:lnTo>
                    <a:lnTo>
                      <a:pt x="111" y="17"/>
                    </a:lnTo>
                    <a:lnTo>
                      <a:pt x="107" y="0"/>
                    </a:lnTo>
                    <a:lnTo>
                      <a:pt x="97" y="2"/>
                    </a:lnTo>
                    <a:lnTo>
                      <a:pt x="78" y="13"/>
                    </a:lnTo>
                    <a:lnTo>
                      <a:pt x="53" y="31"/>
                    </a:lnTo>
                    <a:lnTo>
                      <a:pt x="28" y="56"/>
                    </a:lnTo>
                    <a:lnTo>
                      <a:pt x="8" y="81"/>
                    </a:lnTo>
                    <a:lnTo>
                      <a:pt x="0" y="112"/>
                    </a:lnTo>
                    <a:lnTo>
                      <a:pt x="10" y="143"/>
                    </a:lnTo>
                    <a:lnTo>
                      <a:pt x="43" y="176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42" name="Freeform 167"/>
              <p:cNvSpPr>
                <a:spLocks/>
              </p:cNvSpPr>
              <p:nvPr/>
            </p:nvSpPr>
            <p:spPr bwMode="auto">
              <a:xfrm rot="16200000">
                <a:off x="2892789" y="5193313"/>
                <a:ext cx="34857" cy="42205"/>
              </a:xfrm>
              <a:custGeom>
                <a:avLst/>
                <a:gdLst>
                  <a:gd name="T0" fmla="*/ 114 w 114"/>
                  <a:gd name="T1" fmla="*/ 155 h 155"/>
                  <a:gd name="T2" fmla="*/ 109 w 114"/>
                  <a:gd name="T3" fmla="*/ 147 h 155"/>
                  <a:gd name="T4" fmla="*/ 97 w 114"/>
                  <a:gd name="T5" fmla="*/ 130 h 155"/>
                  <a:gd name="T6" fmla="*/ 91 w 114"/>
                  <a:gd name="T7" fmla="*/ 118 h 155"/>
                  <a:gd name="T8" fmla="*/ 85 w 114"/>
                  <a:gd name="T9" fmla="*/ 106 h 155"/>
                  <a:gd name="T10" fmla="*/ 81 w 114"/>
                  <a:gd name="T11" fmla="*/ 95 h 155"/>
                  <a:gd name="T12" fmla="*/ 81 w 114"/>
                  <a:gd name="T13" fmla="*/ 85 h 155"/>
                  <a:gd name="T14" fmla="*/ 79 w 114"/>
                  <a:gd name="T15" fmla="*/ 73 h 155"/>
                  <a:gd name="T16" fmla="*/ 78 w 114"/>
                  <a:gd name="T17" fmla="*/ 64 h 155"/>
                  <a:gd name="T18" fmla="*/ 76 w 114"/>
                  <a:gd name="T19" fmla="*/ 52 h 155"/>
                  <a:gd name="T20" fmla="*/ 74 w 114"/>
                  <a:gd name="T21" fmla="*/ 44 h 155"/>
                  <a:gd name="T22" fmla="*/ 66 w 114"/>
                  <a:gd name="T23" fmla="*/ 35 h 155"/>
                  <a:gd name="T24" fmla="*/ 56 w 114"/>
                  <a:gd name="T25" fmla="*/ 25 h 155"/>
                  <a:gd name="T26" fmla="*/ 41 w 114"/>
                  <a:gd name="T27" fmla="*/ 11 h 155"/>
                  <a:gd name="T28" fmla="*/ 23 w 114"/>
                  <a:gd name="T29" fmla="*/ 0 h 155"/>
                  <a:gd name="T30" fmla="*/ 19 w 114"/>
                  <a:gd name="T31" fmla="*/ 4 h 155"/>
                  <a:gd name="T32" fmla="*/ 12 w 114"/>
                  <a:gd name="T33" fmla="*/ 15 h 155"/>
                  <a:gd name="T34" fmla="*/ 2 w 114"/>
                  <a:gd name="T35" fmla="*/ 33 h 155"/>
                  <a:gd name="T36" fmla="*/ 0 w 114"/>
                  <a:gd name="T37" fmla="*/ 58 h 155"/>
                  <a:gd name="T38" fmla="*/ 4 w 114"/>
                  <a:gd name="T39" fmla="*/ 81 h 155"/>
                  <a:gd name="T40" fmla="*/ 21 w 114"/>
                  <a:gd name="T41" fmla="*/ 108 h 155"/>
                  <a:gd name="T42" fmla="*/ 56 w 114"/>
                  <a:gd name="T43" fmla="*/ 131 h 155"/>
                  <a:gd name="T44" fmla="*/ 114 w 114"/>
                  <a:gd name="T45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4" h="155">
                    <a:moveTo>
                      <a:pt x="114" y="155"/>
                    </a:moveTo>
                    <a:lnTo>
                      <a:pt x="109" y="147"/>
                    </a:lnTo>
                    <a:lnTo>
                      <a:pt x="97" y="130"/>
                    </a:lnTo>
                    <a:lnTo>
                      <a:pt x="91" y="118"/>
                    </a:lnTo>
                    <a:lnTo>
                      <a:pt x="85" y="106"/>
                    </a:lnTo>
                    <a:lnTo>
                      <a:pt x="81" y="95"/>
                    </a:lnTo>
                    <a:lnTo>
                      <a:pt x="81" y="85"/>
                    </a:lnTo>
                    <a:lnTo>
                      <a:pt x="79" y="73"/>
                    </a:lnTo>
                    <a:lnTo>
                      <a:pt x="78" y="64"/>
                    </a:lnTo>
                    <a:lnTo>
                      <a:pt x="76" y="52"/>
                    </a:lnTo>
                    <a:lnTo>
                      <a:pt x="74" y="44"/>
                    </a:lnTo>
                    <a:lnTo>
                      <a:pt x="66" y="35"/>
                    </a:lnTo>
                    <a:lnTo>
                      <a:pt x="56" y="25"/>
                    </a:lnTo>
                    <a:lnTo>
                      <a:pt x="41" y="11"/>
                    </a:lnTo>
                    <a:lnTo>
                      <a:pt x="23" y="0"/>
                    </a:lnTo>
                    <a:lnTo>
                      <a:pt x="19" y="4"/>
                    </a:lnTo>
                    <a:lnTo>
                      <a:pt x="12" y="15"/>
                    </a:lnTo>
                    <a:lnTo>
                      <a:pt x="2" y="33"/>
                    </a:lnTo>
                    <a:lnTo>
                      <a:pt x="0" y="58"/>
                    </a:lnTo>
                    <a:lnTo>
                      <a:pt x="4" y="81"/>
                    </a:lnTo>
                    <a:lnTo>
                      <a:pt x="21" y="108"/>
                    </a:lnTo>
                    <a:lnTo>
                      <a:pt x="56" y="131"/>
                    </a:lnTo>
                    <a:lnTo>
                      <a:pt x="114" y="155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43" name="Freeform 168"/>
              <p:cNvSpPr>
                <a:spLocks/>
              </p:cNvSpPr>
              <p:nvPr/>
            </p:nvSpPr>
            <p:spPr bwMode="auto">
              <a:xfrm rot="16200000">
                <a:off x="3073802" y="5177080"/>
                <a:ext cx="23849" cy="41663"/>
              </a:xfrm>
              <a:custGeom>
                <a:avLst/>
                <a:gdLst>
                  <a:gd name="T0" fmla="*/ 74 w 78"/>
                  <a:gd name="T1" fmla="*/ 153 h 153"/>
                  <a:gd name="T2" fmla="*/ 70 w 78"/>
                  <a:gd name="T3" fmla="*/ 145 h 153"/>
                  <a:gd name="T4" fmla="*/ 66 w 78"/>
                  <a:gd name="T5" fmla="*/ 129 h 153"/>
                  <a:gd name="T6" fmla="*/ 64 w 78"/>
                  <a:gd name="T7" fmla="*/ 118 h 153"/>
                  <a:gd name="T8" fmla="*/ 64 w 78"/>
                  <a:gd name="T9" fmla="*/ 106 h 153"/>
                  <a:gd name="T10" fmla="*/ 64 w 78"/>
                  <a:gd name="T11" fmla="*/ 95 h 153"/>
                  <a:gd name="T12" fmla="*/ 70 w 78"/>
                  <a:gd name="T13" fmla="*/ 83 h 153"/>
                  <a:gd name="T14" fmla="*/ 72 w 78"/>
                  <a:gd name="T15" fmla="*/ 71 h 153"/>
                  <a:gd name="T16" fmla="*/ 76 w 78"/>
                  <a:gd name="T17" fmla="*/ 62 h 153"/>
                  <a:gd name="T18" fmla="*/ 76 w 78"/>
                  <a:gd name="T19" fmla="*/ 52 h 153"/>
                  <a:gd name="T20" fmla="*/ 78 w 78"/>
                  <a:gd name="T21" fmla="*/ 44 h 153"/>
                  <a:gd name="T22" fmla="*/ 76 w 78"/>
                  <a:gd name="T23" fmla="*/ 34 h 153"/>
                  <a:gd name="T24" fmla="*/ 70 w 78"/>
                  <a:gd name="T25" fmla="*/ 25 h 153"/>
                  <a:gd name="T26" fmla="*/ 63 w 78"/>
                  <a:gd name="T27" fmla="*/ 11 h 153"/>
                  <a:gd name="T28" fmla="*/ 51 w 78"/>
                  <a:gd name="T29" fmla="*/ 0 h 153"/>
                  <a:gd name="T30" fmla="*/ 45 w 78"/>
                  <a:gd name="T31" fmla="*/ 3 h 153"/>
                  <a:gd name="T32" fmla="*/ 33 w 78"/>
                  <a:gd name="T33" fmla="*/ 15 h 153"/>
                  <a:gd name="T34" fmla="*/ 18 w 78"/>
                  <a:gd name="T35" fmla="*/ 32 h 153"/>
                  <a:gd name="T36" fmla="*/ 6 w 78"/>
                  <a:gd name="T37" fmla="*/ 58 h 153"/>
                  <a:gd name="T38" fmla="*/ 0 w 78"/>
                  <a:gd name="T39" fmla="*/ 81 h 153"/>
                  <a:gd name="T40" fmla="*/ 8 w 78"/>
                  <a:gd name="T41" fmla="*/ 106 h 153"/>
                  <a:gd name="T42" fmla="*/ 30 w 78"/>
                  <a:gd name="T43" fmla="*/ 129 h 153"/>
                  <a:gd name="T44" fmla="*/ 74 w 78"/>
                  <a:gd name="T4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8" h="153">
                    <a:moveTo>
                      <a:pt x="74" y="153"/>
                    </a:moveTo>
                    <a:lnTo>
                      <a:pt x="70" y="145"/>
                    </a:lnTo>
                    <a:lnTo>
                      <a:pt x="66" y="129"/>
                    </a:lnTo>
                    <a:lnTo>
                      <a:pt x="64" y="118"/>
                    </a:lnTo>
                    <a:lnTo>
                      <a:pt x="64" y="106"/>
                    </a:lnTo>
                    <a:lnTo>
                      <a:pt x="64" y="95"/>
                    </a:lnTo>
                    <a:lnTo>
                      <a:pt x="70" y="83"/>
                    </a:lnTo>
                    <a:lnTo>
                      <a:pt x="72" y="71"/>
                    </a:lnTo>
                    <a:lnTo>
                      <a:pt x="76" y="62"/>
                    </a:lnTo>
                    <a:lnTo>
                      <a:pt x="76" y="52"/>
                    </a:lnTo>
                    <a:lnTo>
                      <a:pt x="78" y="44"/>
                    </a:lnTo>
                    <a:lnTo>
                      <a:pt x="76" y="34"/>
                    </a:lnTo>
                    <a:lnTo>
                      <a:pt x="70" y="25"/>
                    </a:lnTo>
                    <a:lnTo>
                      <a:pt x="63" y="11"/>
                    </a:lnTo>
                    <a:lnTo>
                      <a:pt x="51" y="0"/>
                    </a:lnTo>
                    <a:lnTo>
                      <a:pt x="45" y="3"/>
                    </a:lnTo>
                    <a:lnTo>
                      <a:pt x="33" y="15"/>
                    </a:lnTo>
                    <a:lnTo>
                      <a:pt x="18" y="32"/>
                    </a:lnTo>
                    <a:lnTo>
                      <a:pt x="6" y="58"/>
                    </a:lnTo>
                    <a:lnTo>
                      <a:pt x="0" y="81"/>
                    </a:lnTo>
                    <a:lnTo>
                      <a:pt x="8" y="106"/>
                    </a:lnTo>
                    <a:lnTo>
                      <a:pt x="30" y="129"/>
                    </a:lnTo>
                    <a:lnTo>
                      <a:pt x="74" y="153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44" name="Freeform 169"/>
              <p:cNvSpPr>
                <a:spLocks/>
              </p:cNvSpPr>
              <p:nvPr/>
            </p:nvSpPr>
            <p:spPr bwMode="auto">
              <a:xfrm rot="5400000">
                <a:off x="2624940" y="5204135"/>
                <a:ext cx="23238" cy="41122"/>
              </a:xfrm>
              <a:custGeom>
                <a:avLst/>
                <a:gdLst>
                  <a:gd name="T0" fmla="*/ 74 w 78"/>
                  <a:gd name="T1" fmla="*/ 154 h 154"/>
                  <a:gd name="T2" fmla="*/ 70 w 78"/>
                  <a:gd name="T3" fmla="*/ 146 h 154"/>
                  <a:gd name="T4" fmla="*/ 66 w 78"/>
                  <a:gd name="T5" fmla="*/ 128 h 154"/>
                  <a:gd name="T6" fmla="*/ 64 w 78"/>
                  <a:gd name="T7" fmla="*/ 117 h 154"/>
                  <a:gd name="T8" fmla="*/ 64 w 78"/>
                  <a:gd name="T9" fmla="*/ 105 h 154"/>
                  <a:gd name="T10" fmla="*/ 64 w 78"/>
                  <a:gd name="T11" fmla="*/ 93 h 154"/>
                  <a:gd name="T12" fmla="*/ 70 w 78"/>
                  <a:gd name="T13" fmla="*/ 84 h 154"/>
                  <a:gd name="T14" fmla="*/ 72 w 78"/>
                  <a:gd name="T15" fmla="*/ 72 h 154"/>
                  <a:gd name="T16" fmla="*/ 76 w 78"/>
                  <a:gd name="T17" fmla="*/ 62 h 154"/>
                  <a:gd name="T18" fmla="*/ 76 w 78"/>
                  <a:gd name="T19" fmla="*/ 53 h 154"/>
                  <a:gd name="T20" fmla="*/ 78 w 78"/>
                  <a:gd name="T21" fmla="*/ 45 h 154"/>
                  <a:gd name="T22" fmla="*/ 76 w 78"/>
                  <a:gd name="T23" fmla="*/ 33 h 154"/>
                  <a:gd name="T24" fmla="*/ 70 w 78"/>
                  <a:gd name="T25" fmla="*/ 24 h 154"/>
                  <a:gd name="T26" fmla="*/ 62 w 78"/>
                  <a:gd name="T27" fmla="*/ 12 h 154"/>
                  <a:gd name="T28" fmla="*/ 51 w 78"/>
                  <a:gd name="T29" fmla="*/ 0 h 154"/>
                  <a:gd name="T30" fmla="*/ 45 w 78"/>
                  <a:gd name="T31" fmla="*/ 4 h 154"/>
                  <a:gd name="T32" fmla="*/ 33 w 78"/>
                  <a:gd name="T33" fmla="*/ 16 h 154"/>
                  <a:gd name="T34" fmla="*/ 18 w 78"/>
                  <a:gd name="T35" fmla="*/ 33 h 154"/>
                  <a:gd name="T36" fmla="*/ 6 w 78"/>
                  <a:gd name="T37" fmla="*/ 59 h 154"/>
                  <a:gd name="T38" fmla="*/ 0 w 78"/>
                  <a:gd name="T39" fmla="*/ 82 h 154"/>
                  <a:gd name="T40" fmla="*/ 8 w 78"/>
                  <a:gd name="T41" fmla="*/ 107 h 154"/>
                  <a:gd name="T42" fmla="*/ 29 w 78"/>
                  <a:gd name="T43" fmla="*/ 130 h 154"/>
                  <a:gd name="T44" fmla="*/ 74 w 78"/>
                  <a:gd name="T45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8" h="154">
                    <a:moveTo>
                      <a:pt x="74" y="154"/>
                    </a:moveTo>
                    <a:lnTo>
                      <a:pt x="70" y="146"/>
                    </a:lnTo>
                    <a:lnTo>
                      <a:pt x="66" y="128"/>
                    </a:lnTo>
                    <a:lnTo>
                      <a:pt x="64" y="117"/>
                    </a:lnTo>
                    <a:lnTo>
                      <a:pt x="64" y="105"/>
                    </a:lnTo>
                    <a:lnTo>
                      <a:pt x="64" y="93"/>
                    </a:lnTo>
                    <a:lnTo>
                      <a:pt x="70" y="84"/>
                    </a:lnTo>
                    <a:lnTo>
                      <a:pt x="72" y="72"/>
                    </a:lnTo>
                    <a:lnTo>
                      <a:pt x="76" y="62"/>
                    </a:lnTo>
                    <a:lnTo>
                      <a:pt x="76" y="53"/>
                    </a:lnTo>
                    <a:lnTo>
                      <a:pt x="78" y="45"/>
                    </a:lnTo>
                    <a:lnTo>
                      <a:pt x="76" y="33"/>
                    </a:lnTo>
                    <a:lnTo>
                      <a:pt x="70" y="24"/>
                    </a:lnTo>
                    <a:lnTo>
                      <a:pt x="62" y="12"/>
                    </a:lnTo>
                    <a:lnTo>
                      <a:pt x="51" y="0"/>
                    </a:lnTo>
                    <a:lnTo>
                      <a:pt x="45" y="4"/>
                    </a:lnTo>
                    <a:lnTo>
                      <a:pt x="33" y="16"/>
                    </a:lnTo>
                    <a:lnTo>
                      <a:pt x="18" y="33"/>
                    </a:lnTo>
                    <a:lnTo>
                      <a:pt x="6" y="59"/>
                    </a:lnTo>
                    <a:lnTo>
                      <a:pt x="0" y="82"/>
                    </a:lnTo>
                    <a:lnTo>
                      <a:pt x="8" y="107"/>
                    </a:lnTo>
                    <a:lnTo>
                      <a:pt x="29" y="130"/>
                    </a:lnTo>
                    <a:lnTo>
                      <a:pt x="74" y="154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45" name="Freeform 170"/>
              <p:cNvSpPr>
                <a:spLocks/>
              </p:cNvSpPr>
              <p:nvPr/>
            </p:nvSpPr>
            <p:spPr bwMode="auto">
              <a:xfrm rot="5400000">
                <a:off x="2447596" y="5188443"/>
                <a:ext cx="49534" cy="50862"/>
              </a:xfrm>
              <a:custGeom>
                <a:avLst/>
                <a:gdLst>
                  <a:gd name="T0" fmla="*/ 163 w 163"/>
                  <a:gd name="T1" fmla="*/ 188 h 188"/>
                  <a:gd name="T2" fmla="*/ 160 w 163"/>
                  <a:gd name="T3" fmla="*/ 184 h 188"/>
                  <a:gd name="T4" fmla="*/ 154 w 163"/>
                  <a:gd name="T5" fmla="*/ 179 h 188"/>
                  <a:gd name="T6" fmla="*/ 144 w 163"/>
                  <a:gd name="T7" fmla="*/ 169 h 188"/>
                  <a:gd name="T8" fmla="*/ 136 w 163"/>
                  <a:gd name="T9" fmla="*/ 159 h 188"/>
                  <a:gd name="T10" fmla="*/ 127 w 163"/>
                  <a:gd name="T11" fmla="*/ 144 h 188"/>
                  <a:gd name="T12" fmla="*/ 117 w 163"/>
                  <a:gd name="T13" fmla="*/ 130 h 188"/>
                  <a:gd name="T14" fmla="*/ 109 w 163"/>
                  <a:gd name="T15" fmla="*/ 115 h 188"/>
                  <a:gd name="T16" fmla="*/ 105 w 163"/>
                  <a:gd name="T17" fmla="*/ 101 h 188"/>
                  <a:gd name="T18" fmla="*/ 101 w 163"/>
                  <a:gd name="T19" fmla="*/ 86 h 188"/>
                  <a:gd name="T20" fmla="*/ 99 w 163"/>
                  <a:gd name="T21" fmla="*/ 74 h 188"/>
                  <a:gd name="T22" fmla="*/ 94 w 163"/>
                  <a:gd name="T23" fmla="*/ 62 h 188"/>
                  <a:gd name="T24" fmla="*/ 88 w 163"/>
                  <a:gd name="T25" fmla="*/ 53 h 188"/>
                  <a:gd name="T26" fmla="*/ 76 w 163"/>
                  <a:gd name="T27" fmla="*/ 39 h 188"/>
                  <a:gd name="T28" fmla="*/ 63 w 163"/>
                  <a:gd name="T29" fmla="*/ 27 h 188"/>
                  <a:gd name="T30" fmla="*/ 41 w 163"/>
                  <a:gd name="T31" fmla="*/ 14 h 188"/>
                  <a:gd name="T32" fmla="*/ 16 w 163"/>
                  <a:gd name="T33" fmla="*/ 0 h 188"/>
                  <a:gd name="T34" fmla="*/ 12 w 163"/>
                  <a:gd name="T35" fmla="*/ 6 h 188"/>
                  <a:gd name="T36" fmla="*/ 6 w 163"/>
                  <a:gd name="T37" fmla="*/ 24 h 188"/>
                  <a:gd name="T38" fmla="*/ 0 w 163"/>
                  <a:gd name="T39" fmla="*/ 47 h 188"/>
                  <a:gd name="T40" fmla="*/ 4 w 163"/>
                  <a:gd name="T41" fmla="*/ 78 h 188"/>
                  <a:gd name="T42" fmla="*/ 14 w 163"/>
                  <a:gd name="T43" fmla="*/ 109 h 188"/>
                  <a:gd name="T44" fmla="*/ 43 w 163"/>
                  <a:gd name="T45" fmla="*/ 140 h 188"/>
                  <a:gd name="T46" fmla="*/ 90 w 163"/>
                  <a:gd name="T47" fmla="*/ 167 h 188"/>
                  <a:gd name="T48" fmla="*/ 163 w 163"/>
                  <a:gd name="T49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88">
                    <a:moveTo>
                      <a:pt x="163" y="188"/>
                    </a:moveTo>
                    <a:lnTo>
                      <a:pt x="160" y="184"/>
                    </a:lnTo>
                    <a:lnTo>
                      <a:pt x="154" y="179"/>
                    </a:lnTo>
                    <a:lnTo>
                      <a:pt x="144" y="169"/>
                    </a:lnTo>
                    <a:lnTo>
                      <a:pt x="136" y="159"/>
                    </a:lnTo>
                    <a:lnTo>
                      <a:pt x="127" y="144"/>
                    </a:lnTo>
                    <a:lnTo>
                      <a:pt x="117" y="130"/>
                    </a:lnTo>
                    <a:lnTo>
                      <a:pt x="109" y="115"/>
                    </a:lnTo>
                    <a:lnTo>
                      <a:pt x="105" y="101"/>
                    </a:lnTo>
                    <a:lnTo>
                      <a:pt x="101" y="86"/>
                    </a:lnTo>
                    <a:lnTo>
                      <a:pt x="99" y="74"/>
                    </a:lnTo>
                    <a:lnTo>
                      <a:pt x="94" y="62"/>
                    </a:lnTo>
                    <a:lnTo>
                      <a:pt x="88" y="53"/>
                    </a:lnTo>
                    <a:lnTo>
                      <a:pt x="76" y="39"/>
                    </a:lnTo>
                    <a:lnTo>
                      <a:pt x="63" y="27"/>
                    </a:lnTo>
                    <a:lnTo>
                      <a:pt x="41" y="14"/>
                    </a:lnTo>
                    <a:lnTo>
                      <a:pt x="16" y="0"/>
                    </a:lnTo>
                    <a:lnTo>
                      <a:pt x="12" y="6"/>
                    </a:lnTo>
                    <a:lnTo>
                      <a:pt x="6" y="24"/>
                    </a:lnTo>
                    <a:lnTo>
                      <a:pt x="0" y="47"/>
                    </a:lnTo>
                    <a:lnTo>
                      <a:pt x="4" y="78"/>
                    </a:lnTo>
                    <a:lnTo>
                      <a:pt x="14" y="109"/>
                    </a:lnTo>
                    <a:lnTo>
                      <a:pt x="43" y="140"/>
                    </a:lnTo>
                    <a:lnTo>
                      <a:pt x="90" y="167"/>
                    </a:lnTo>
                    <a:lnTo>
                      <a:pt x="163" y="188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46" name="Freeform 171"/>
              <p:cNvSpPr>
                <a:spLocks/>
              </p:cNvSpPr>
              <p:nvPr/>
            </p:nvSpPr>
            <p:spPr bwMode="auto">
              <a:xfrm rot="5400000">
                <a:off x="2284930" y="5209545"/>
                <a:ext cx="50145" cy="50862"/>
              </a:xfrm>
              <a:custGeom>
                <a:avLst/>
                <a:gdLst>
                  <a:gd name="T0" fmla="*/ 163 w 163"/>
                  <a:gd name="T1" fmla="*/ 188 h 188"/>
                  <a:gd name="T2" fmla="*/ 159 w 163"/>
                  <a:gd name="T3" fmla="*/ 184 h 188"/>
                  <a:gd name="T4" fmla="*/ 153 w 163"/>
                  <a:gd name="T5" fmla="*/ 178 h 188"/>
                  <a:gd name="T6" fmla="*/ 144 w 163"/>
                  <a:gd name="T7" fmla="*/ 168 h 188"/>
                  <a:gd name="T8" fmla="*/ 136 w 163"/>
                  <a:gd name="T9" fmla="*/ 159 h 188"/>
                  <a:gd name="T10" fmla="*/ 124 w 163"/>
                  <a:gd name="T11" fmla="*/ 143 h 188"/>
                  <a:gd name="T12" fmla="*/ 115 w 163"/>
                  <a:gd name="T13" fmla="*/ 130 h 188"/>
                  <a:gd name="T14" fmla="*/ 107 w 163"/>
                  <a:gd name="T15" fmla="*/ 114 h 188"/>
                  <a:gd name="T16" fmla="*/ 103 w 163"/>
                  <a:gd name="T17" fmla="*/ 101 h 188"/>
                  <a:gd name="T18" fmla="*/ 99 w 163"/>
                  <a:gd name="T19" fmla="*/ 85 h 188"/>
                  <a:gd name="T20" fmla="*/ 97 w 163"/>
                  <a:gd name="T21" fmla="*/ 73 h 188"/>
                  <a:gd name="T22" fmla="*/ 91 w 163"/>
                  <a:gd name="T23" fmla="*/ 62 h 188"/>
                  <a:gd name="T24" fmla="*/ 85 w 163"/>
                  <a:gd name="T25" fmla="*/ 52 h 188"/>
                  <a:gd name="T26" fmla="*/ 74 w 163"/>
                  <a:gd name="T27" fmla="*/ 39 h 188"/>
                  <a:gd name="T28" fmla="*/ 62 w 163"/>
                  <a:gd name="T29" fmla="*/ 27 h 188"/>
                  <a:gd name="T30" fmla="*/ 41 w 163"/>
                  <a:gd name="T31" fmla="*/ 13 h 188"/>
                  <a:gd name="T32" fmla="*/ 16 w 163"/>
                  <a:gd name="T33" fmla="*/ 0 h 188"/>
                  <a:gd name="T34" fmla="*/ 12 w 163"/>
                  <a:gd name="T35" fmla="*/ 4 h 188"/>
                  <a:gd name="T36" fmla="*/ 6 w 163"/>
                  <a:gd name="T37" fmla="*/ 21 h 188"/>
                  <a:gd name="T38" fmla="*/ 0 w 163"/>
                  <a:gd name="T39" fmla="*/ 46 h 188"/>
                  <a:gd name="T40" fmla="*/ 2 w 163"/>
                  <a:gd name="T41" fmla="*/ 77 h 188"/>
                  <a:gd name="T42" fmla="*/ 14 w 163"/>
                  <a:gd name="T43" fmla="*/ 108 h 188"/>
                  <a:gd name="T44" fmla="*/ 43 w 163"/>
                  <a:gd name="T45" fmla="*/ 139 h 188"/>
                  <a:gd name="T46" fmla="*/ 89 w 163"/>
                  <a:gd name="T47" fmla="*/ 166 h 188"/>
                  <a:gd name="T48" fmla="*/ 163 w 163"/>
                  <a:gd name="T49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88">
                    <a:moveTo>
                      <a:pt x="163" y="188"/>
                    </a:moveTo>
                    <a:lnTo>
                      <a:pt x="159" y="184"/>
                    </a:lnTo>
                    <a:lnTo>
                      <a:pt x="153" y="178"/>
                    </a:lnTo>
                    <a:lnTo>
                      <a:pt x="144" y="168"/>
                    </a:lnTo>
                    <a:lnTo>
                      <a:pt x="136" y="159"/>
                    </a:lnTo>
                    <a:lnTo>
                      <a:pt x="124" y="143"/>
                    </a:lnTo>
                    <a:lnTo>
                      <a:pt x="115" y="130"/>
                    </a:lnTo>
                    <a:lnTo>
                      <a:pt x="107" y="114"/>
                    </a:lnTo>
                    <a:lnTo>
                      <a:pt x="103" y="101"/>
                    </a:lnTo>
                    <a:lnTo>
                      <a:pt x="99" y="85"/>
                    </a:lnTo>
                    <a:lnTo>
                      <a:pt x="97" y="73"/>
                    </a:lnTo>
                    <a:lnTo>
                      <a:pt x="91" y="62"/>
                    </a:lnTo>
                    <a:lnTo>
                      <a:pt x="85" y="52"/>
                    </a:lnTo>
                    <a:lnTo>
                      <a:pt x="74" y="39"/>
                    </a:lnTo>
                    <a:lnTo>
                      <a:pt x="62" y="27"/>
                    </a:lnTo>
                    <a:lnTo>
                      <a:pt x="41" y="13"/>
                    </a:lnTo>
                    <a:lnTo>
                      <a:pt x="16" y="0"/>
                    </a:lnTo>
                    <a:lnTo>
                      <a:pt x="12" y="4"/>
                    </a:lnTo>
                    <a:lnTo>
                      <a:pt x="6" y="21"/>
                    </a:lnTo>
                    <a:lnTo>
                      <a:pt x="0" y="46"/>
                    </a:lnTo>
                    <a:lnTo>
                      <a:pt x="2" y="77"/>
                    </a:lnTo>
                    <a:lnTo>
                      <a:pt x="14" y="108"/>
                    </a:lnTo>
                    <a:lnTo>
                      <a:pt x="43" y="139"/>
                    </a:lnTo>
                    <a:lnTo>
                      <a:pt x="89" y="166"/>
                    </a:lnTo>
                    <a:lnTo>
                      <a:pt x="163" y="188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47" name="Freeform 172"/>
              <p:cNvSpPr>
                <a:spLocks/>
              </p:cNvSpPr>
              <p:nvPr/>
            </p:nvSpPr>
            <p:spPr bwMode="auto">
              <a:xfrm rot="5400000">
                <a:off x="2126544" y="5204676"/>
                <a:ext cx="42807" cy="54108"/>
              </a:xfrm>
              <a:custGeom>
                <a:avLst/>
                <a:gdLst>
                  <a:gd name="T0" fmla="*/ 33 w 140"/>
                  <a:gd name="T1" fmla="*/ 202 h 202"/>
                  <a:gd name="T2" fmla="*/ 33 w 140"/>
                  <a:gd name="T3" fmla="*/ 198 h 202"/>
                  <a:gd name="T4" fmla="*/ 39 w 140"/>
                  <a:gd name="T5" fmla="*/ 190 h 202"/>
                  <a:gd name="T6" fmla="*/ 47 w 140"/>
                  <a:gd name="T7" fmla="*/ 179 h 202"/>
                  <a:gd name="T8" fmla="*/ 58 w 140"/>
                  <a:gd name="T9" fmla="*/ 167 h 202"/>
                  <a:gd name="T10" fmla="*/ 70 w 140"/>
                  <a:gd name="T11" fmla="*/ 150 h 202"/>
                  <a:gd name="T12" fmla="*/ 84 w 140"/>
                  <a:gd name="T13" fmla="*/ 132 h 202"/>
                  <a:gd name="T14" fmla="*/ 99 w 140"/>
                  <a:gd name="T15" fmla="*/ 115 h 202"/>
                  <a:gd name="T16" fmla="*/ 117 w 140"/>
                  <a:gd name="T17" fmla="*/ 97 h 202"/>
                  <a:gd name="T18" fmla="*/ 128 w 140"/>
                  <a:gd name="T19" fmla="*/ 80 h 202"/>
                  <a:gd name="T20" fmla="*/ 136 w 140"/>
                  <a:gd name="T21" fmla="*/ 68 h 202"/>
                  <a:gd name="T22" fmla="*/ 138 w 140"/>
                  <a:gd name="T23" fmla="*/ 59 h 202"/>
                  <a:gd name="T24" fmla="*/ 140 w 140"/>
                  <a:gd name="T25" fmla="*/ 51 h 202"/>
                  <a:gd name="T26" fmla="*/ 138 w 140"/>
                  <a:gd name="T27" fmla="*/ 41 h 202"/>
                  <a:gd name="T28" fmla="*/ 134 w 140"/>
                  <a:gd name="T29" fmla="*/ 31 h 202"/>
                  <a:gd name="T30" fmla="*/ 130 w 140"/>
                  <a:gd name="T31" fmla="*/ 18 h 202"/>
                  <a:gd name="T32" fmla="*/ 126 w 140"/>
                  <a:gd name="T33" fmla="*/ 0 h 202"/>
                  <a:gd name="T34" fmla="*/ 117 w 140"/>
                  <a:gd name="T35" fmla="*/ 6 h 202"/>
                  <a:gd name="T36" fmla="*/ 95 w 140"/>
                  <a:gd name="T37" fmla="*/ 24 h 202"/>
                  <a:gd name="T38" fmla="*/ 66 w 140"/>
                  <a:gd name="T39" fmla="*/ 49 h 202"/>
                  <a:gd name="T40" fmla="*/ 39 w 140"/>
                  <a:gd name="T41" fmla="*/ 80 h 202"/>
                  <a:gd name="T42" fmla="*/ 14 w 140"/>
                  <a:gd name="T43" fmla="*/ 113 h 202"/>
                  <a:gd name="T44" fmla="*/ 0 w 140"/>
                  <a:gd name="T45" fmla="*/ 146 h 202"/>
                  <a:gd name="T46" fmla="*/ 4 w 140"/>
                  <a:gd name="T47" fmla="*/ 177 h 202"/>
                  <a:gd name="T48" fmla="*/ 33 w 140"/>
                  <a:gd name="T49" fmla="*/ 20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0" h="202">
                    <a:moveTo>
                      <a:pt x="33" y="202"/>
                    </a:moveTo>
                    <a:lnTo>
                      <a:pt x="33" y="198"/>
                    </a:lnTo>
                    <a:lnTo>
                      <a:pt x="39" y="190"/>
                    </a:lnTo>
                    <a:lnTo>
                      <a:pt x="47" y="179"/>
                    </a:lnTo>
                    <a:lnTo>
                      <a:pt x="58" y="167"/>
                    </a:lnTo>
                    <a:lnTo>
                      <a:pt x="70" y="150"/>
                    </a:lnTo>
                    <a:lnTo>
                      <a:pt x="84" y="132"/>
                    </a:lnTo>
                    <a:lnTo>
                      <a:pt x="99" y="115"/>
                    </a:lnTo>
                    <a:lnTo>
                      <a:pt x="117" y="97"/>
                    </a:lnTo>
                    <a:lnTo>
                      <a:pt x="128" y="80"/>
                    </a:lnTo>
                    <a:lnTo>
                      <a:pt x="136" y="68"/>
                    </a:lnTo>
                    <a:lnTo>
                      <a:pt x="138" y="59"/>
                    </a:lnTo>
                    <a:lnTo>
                      <a:pt x="140" y="51"/>
                    </a:lnTo>
                    <a:lnTo>
                      <a:pt x="138" y="41"/>
                    </a:lnTo>
                    <a:lnTo>
                      <a:pt x="134" y="31"/>
                    </a:lnTo>
                    <a:lnTo>
                      <a:pt x="130" y="18"/>
                    </a:lnTo>
                    <a:lnTo>
                      <a:pt x="126" y="0"/>
                    </a:lnTo>
                    <a:lnTo>
                      <a:pt x="117" y="6"/>
                    </a:lnTo>
                    <a:lnTo>
                      <a:pt x="95" y="24"/>
                    </a:lnTo>
                    <a:lnTo>
                      <a:pt x="66" y="49"/>
                    </a:lnTo>
                    <a:lnTo>
                      <a:pt x="39" y="80"/>
                    </a:lnTo>
                    <a:lnTo>
                      <a:pt x="14" y="113"/>
                    </a:lnTo>
                    <a:lnTo>
                      <a:pt x="0" y="146"/>
                    </a:lnTo>
                    <a:lnTo>
                      <a:pt x="4" y="177"/>
                    </a:lnTo>
                    <a:lnTo>
                      <a:pt x="33" y="202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48" name="Freeform 173"/>
              <p:cNvSpPr>
                <a:spLocks/>
              </p:cNvSpPr>
              <p:nvPr/>
            </p:nvSpPr>
            <p:spPr bwMode="auto">
              <a:xfrm rot="16200000">
                <a:off x="3232799" y="5191149"/>
                <a:ext cx="28130" cy="42745"/>
              </a:xfrm>
              <a:custGeom>
                <a:avLst/>
                <a:gdLst>
                  <a:gd name="T0" fmla="*/ 93 w 93"/>
                  <a:gd name="T1" fmla="*/ 157 h 157"/>
                  <a:gd name="T2" fmla="*/ 87 w 93"/>
                  <a:gd name="T3" fmla="*/ 149 h 157"/>
                  <a:gd name="T4" fmla="*/ 80 w 93"/>
                  <a:gd name="T5" fmla="*/ 132 h 157"/>
                  <a:gd name="T6" fmla="*/ 74 w 93"/>
                  <a:gd name="T7" fmla="*/ 120 h 157"/>
                  <a:gd name="T8" fmla="*/ 72 w 93"/>
                  <a:gd name="T9" fmla="*/ 108 h 157"/>
                  <a:gd name="T10" fmla="*/ 68 w 93"/>
                  <a:gd name="T11" fmla="*/ 97 h 157"/>
                  <a:gd name="T12" fmla="*/ 70 w 93"/>
                  <a:gd name="T13" fmla="*/ 85 h 157"/>
                  <a:gd name="T14" fmla="*/ 70 w 93"/>
                  <a:gd name="T15" fmla="*/ 74 h 157"/>
                  <a:gd name="T16" fmla="*/ 70 w 93"/>
                  <a:gd name="T17" fmla="*/ 64 h 157"/>
                  <a:gd name="T18" fmla="*/ 68 w 93"/>
                  <a:gd name="T19" fmla="*/ 52 h 157"/>
                  <a:gd name="T20" fmla="*/ 66 w 93"/>
                  <a:gd name="T21" fmla="*/ 44 h 157"/>
                  <a:gd name="T22" fmla="*/ 60 w 93"/>
                  <a:gd name="T23" fmla="*/ 35 h 157"/>
                  <a:gd name="T24" fmla="*/ 53 w 93"/>
                  <a:gd name="T25" fmla="*/ 25 h 157"/>
                  <a:gd name="T26" fmla="*/ 41 w 93"/>
                  <a:gd name="T27" fmla="*/ 12 h 157"/>
                  <a:gd name="T28" fmla="*/ 25 w 93"/>
                  <a:gd name="T29" fmla="*/ 0 h 157"/>
                  <a:gd name="T30" fmla="*/ 22 w 93"/>
                  <a:gd name="T31" fmla="*/ 4 h 157"/>
                  <a:gd name="T32" fmla="*/ 12 w 93"/>
                  <a:gd name="T33" fmla="*/ 15 h 157"/>
                  <a:gd name="T34" fmla="*/ 2 w 93"/>
                  <a:gd name="T35" fmla="*/ 33 h 157"/>
                  <a:gd name="T36" fmla="*/ 0 w 93"/>
                  <a:gd name="T37" fmla="*/ 58 h 157"/>
                  <a:gd name="T38" fmla="*/ 0 w 93"/>
                  <a:gd name="T39" fmla="*/ 83 h 157"/>
                  <a:gd name="T40" fmla="*/ 14 w 93"/>
                  <a:gd name="T41" fmla="*/ 110 h 157"/>
                  <a:gd name="T42" fmla="*/ 43 w 93"/>
                  <a:gd name="T43" fmla="*/ 134 h 157"/>
                  <a:gd name="T44" fmla="*/ 93 w 93"/>
                  <a:gd name="T4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3" h="157">
                    <a:moveTo>
                      <a:pt x="93" y="157"/>
                    </a:moveTo>
                    <a:lnTo>
                      <a:pt x="87" y="149"/>
                    </a:lnTo>
                    <a:lnTo>
                      <a:pt x="80" y="132"/>
                    </a:lnTo>
                    <a:lnTo>
                      <a:pt x="74" y="120"/>
                    </a:lnTo>
                    <a:lnTo>
                      <a:pt x="72" y="108"/>
                    </a:lnTo>
                    <a:lnTo>
                      <a:pt x="68" y="97"/>
                    </a:lnTo>
                    <a:lnTo>
                      <a:pt x="70" y="85"/>
                    </a:lnTo>
                    <a:lnTo>
                      <a:pt x="70" y="74"/>
                    </a:lnTo>
                    <a:lnTo>
                      <a:pt x="70" y="64"/>
                    </a:lnTo>
                    <a:lnTo>
                      <a:pt x="68" y="52"/>
                    </a:lnTo>
                    <a:lnTo>
                      <a:pt x="66" y="44"/>
                    </a:lnTo>
                    <a:lnTo>
                      <a:pt x="60" y="35"/>
                    </a:lnTo>
                    <a:lnTo>
                      <a:pt x="53" y="25"/>
                    </a:lnTo>
                    <a:lnTo>
                      <a:pt x="41" y="12"/>
                    </a:lnTo>
                    <a:lnTo>
                      <a:pt x="25" y="0"/>
                    </a:lnTo>
                    <a:lnTo>
                      <a:pt x="22" y="4"/>
                    </a:lnTo>
                    <a:lnTo>
                      <a:pt x="12" y="15"/>
                    </a:lnTo>
                    <a:lnTo>
                      <a:pt x="2" y="33"/>
                    </a:lnTo>
                    <a:lnTo>
                      <a:pt x="0" y="58"/>
                    </a:lnTo>
                    <a:lnTo>
                      <a:pt x="0" y="83"/>
                    </a:lnTo>
                    <a:lnTo>
                      <a:pt x="14" y="110"/>
                    </a:lnTo>
                    <a:lnTo>
                      <a:pt x="43" y="134"/>
                    </a:lnTo>
                    <a:lnTo>
                      <a:pt x="93" y="157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49" name="Freeform 174"/>
              <p:cNvSpPr>
                <a:spLocks/>
              </p:cNvSpPr>
              <p:nvPr/>
            </p:nvSpPr>
            <p:spPr bwMode="auto">
              <a:xfrm rot="16200000">
                <a:off x="3384458" y="5193313"/>
                <a:ext cx="42807" cy="58437"/>
              </a:xfrm>
              <a:custGeom>
                <a:avLst/>
                <a:gdLst>
                  <a:gd name="T0" fmla="*/ 139 w 139"/>
                  <a:gd name="T1" fmla="*/ 215 h 215"/>
                  <a:gd name="T2" fmla="*/ 135 w 139"/>
                  <a:gd name="T3" fmla="*/ 211 h 215"/>
                  <a:gd name="T4" fmla="*/ 132 w 139"/>
                  <a:gd name="T5" fmla="*/ 205 h 215"/>
                  <a:gd name="T6" fmla="*/ 126 w 139"/>
                  <a:gd name="T7" fmla="*/ 194 h 215"/>
                  <a:gd name="T8" fmla="*/ 120 w 139"/>
                  <a:gd name="T9" fmla="*/ 182 h 215"/>
                  <a:gd name="T10" fmla="*/ 112 w 139"/>
                  <a:gd name="T11" fmla="*/ 164 h 215"/>
                  <a:gd name="T12" fmla="*/ 106 w 139"/>
                  <a:gd name="T13" fmla="*/ 149 h 215"/>
                  <a:gd name="T14" fmla="*/ 101 w 139"/>
                  <a:gd name="T15" fmla="*/ 133 h 215"/>
                  <a:gd name="T16" fmla="*/ 102 w 139"/>
                  <a:gd name="T17" fmla="*/ 118 h 215"/>
                  <a:gd name="T18" fmla="*/ 102 w 139"/>
                  <a:gd name="T19" fmla="*/ 100 h 215"/>
                  <a:gd name="T20" fmla="*/ 102 w 139"/>
                  <a:gd name="T21" fmla="*/ 89 h 215"/>
                  <a:gd name="T22" fmla="*/ 101 w 139"/>
                  <a:gd name="T23" fmla="*/ 75 h 215"/>
                  <a:gd name="T24" fmla="*/ 99 w 139"/>
                  <a:gd name="T25" fmla="*/ 64 h 215"/>
                  <a:gd name="T26" fmla="*/ 91 w 139"/>
                  <a:gd name="T27" fmla="*/ 48 h 215"/>
                  <a:gd name="T28" fmla="*/ 79 w 139"/>
                  <a:gd name="T29" fmla="*/ 35 h 215"/>
                  <a:gd name="T30" fmla="*/ 62 w 139"/>
                  <a:gd name="T31" fmla="*/ 17 h 215"/>
                  <a:gd name="T32" fmla="*/ 38 w 139"/>
                  <a:gd name="T33" fmla="*/ 0 h 215"/>
                  <a:gd name="T34" fmla="*/ 31 w 139"/>
                  <a:gd name="T35" fmla="*/ 5 h 215"/>
                  <a:gd name="T36" fmla="*/ 19 w 139"/>
                  <a:gd name="T37" fmla="*/ 23 h 215"/>
                  <a:gd name="T38" fmla="*/ 6 w 139"/>
                  <a:gd name="T39" fmla="*/ 48 h 215"/>
                  <a:gd name="T40" fmla="*/ 0 w 139"/>
                  <a:gd name="T41" fmla="*/ 81 h 215"/>
                  <a:gd name="T42" fmla="*/ 2 w 139"/>
                  <a:gd name="T43" fmla="*/ 114 h 215"/>
                  <a:gd name="T44" fmla="*/ 23 w 139"/>
                  <a:gd name="T45" fmla="*/ 151 h 215"/>
                  <a:gd name="T46" fmla="*/ 66 w 139"/>
                  <a:gd name="T47" fmla="*/ 184 h 215"/>
                  <a:gd name="T48" fmla="*/ 139 w 139"/>
                  <a:gd name="T49" fmla="*/ 21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9" h="215">
                    <a:moveTo>
                      <a:pt x="139" y="215"/>
                    </a:moveTo>
                    <a:lnTo>
                      <a:pt x="135" y="211"/>
                    </a:lnTo>
                    <a:lnTo>
                      <a:pt x="132" y="205"/>
                    </a:lnTo>
                    <a:lnTo>
                      <a:pt x="126" y="194"/>
                    </a:lnTo>
                    <a:lnTo>
                      <a:pt x="120" y="182"/>
                    </a:lnTo>
                    <a:lnTo>
                      <a:pt x="112" y="164"/>
                    </a:lnTo>
                    <a:lnTo>
                      <a:pt x="106" y="149"/>
                    </a:lnTo>
                    <a:lnTo>
                      <a:pt x="101" y="133"/>
                    </a:lnTo>
                    <a:lnTo>
                      <a:pt x="102" y="118"/>
                    </a:lnTo>
                    <a:lnTo>
                      <a:pt x="102" y="100"/>
                    </a:lnTo>
                    <a:lnTo>
                      <a:pt x="102" y="89"/>
                    </a:lnTo>
                    <a:lnTo>
                      <a:pt x="101" y="75"/>
                    </a:lnTo>
                    <a:lnTo>
                      <a:pt x="99" y="64"/>
                    </a:lnTo>
                    <a:lnTo>
                      <a:pt x="91" y="48"/>
                    </a:lnTo>
                    <a:lnTo>
                      <a:pt x="79" y="35"/>
                    </a:lnTo>
                    <a:lnTo>
                      <a:pt x="62" y="17"/>
                    </a:lnTo>
                    <a:lnTo>
                      <a:pt x="38" y="0"/>
                    </a:lnTo>
                    <a:lnTo>
                      <a:pt x="31" y="5"/>
                    </a:lnTo>
                    <a:lnTo>
                      <a:pt x="19" y="23"/>
                    </a:lnTo>
                    <a:lnTo>
                      <a:pt x="6" y="48"/>
                    </a:lnTo>
                    <a:lnTo>
                      <a:pt x="0" y="81"/>
                    </a:lnTo>
                    <a:lnTo>
                      <a:pt x="2" y="114"/>
                    </a:lnTo>
                    <a:lnTo>
                      <a:pt x="23" y="151"/>
                    </a:lnTo>
                    <a:lnTo>
                      <a:pt x="66" y="184"/>
                    </a:lnTo>
                    <a:lnTo>
                      <a:pt x="139" y="215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</p:grpSp>
        <p:grpSp>
          <p:nvGrpSpPr>
            <p:cNvPr id="1550" name="קבוצה 1549"/>
            <p:cNvGrpSpPr>
              <a:grpSpLocks noChangeAspect="1"/>
            </p:cNvGrpSpPr>
            <p:nvPr/>
          </p:nvGrpSpPr>
          <p:grpSpPr>
            <a:xfrm>
              <a:off x="5508204" y="4941168"/>
              <a:ext cx="1799728" cy="1580505"/>
              <a:chOff x="2128838" y="1560513"/>
              <a:chExt cx="4672012" cy="4637087"/>
            </a:xfrm>
          </p:grpSpPr>
          <p:sp>
            <p:nvSpPr>
              <p:cNvPr id="1551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2128838" y="1560513"/>
                <a:ext cx="4672012" cy="46370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52" name="Rectangle 5"/>
              <p:cNvSpPr>
                <a:spLocks noChangeArrowheads="1"/>
              </p:cNvSpPr>
              <p:nvPr/>
            </p:nvSpPr>
            <p:spPr bwMode="auto">
              <a:xfrm>
                <a:off x="2147888" y="1577975"/>
                <a:ext cx="4619625" cy="461803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53" name="Freeform 6"/>
              <p:cNvSpPr>
                <a:spLocks/>
              </p:cNvSpPr>
              <p:nvPr/>
            </p:nvSpPr>
            <p:spPr bwMode="auto">
              <a:xfrm>
                <a:off x="2290763" y="1695450"/>
                <a:ext cx="4325937" cy="4389437"/>
              </a:xfrm>
              <a:custGeom>
                <a:avLst/>
                <a:gdLst>
                  <a:gd name="T0" fmla="*/ 81 w 5449"/>
                  <a:gd name="T1" fmla="*/ 0 h 5529"/>
                  <a:gd name="T2" fmla="*/ 2944 w 5449"/>
                  <a:gd name="T3" fmla="*/ 27 h 5529"/>
                  <a:gd name="T4" fmla="*/ 3054 w 5449"/>
                  <a:gd name="T5" fmla="*/ 0 h 5529"/>
                  <a:gd name="T6" fmla="*/ 5422 w 5449"/>
                  <a:gd name="T7" fmla="*/ 54 h 5529"/>
                  <a:gd name="T8" fmla="*/ 5449 w 5449"/>
                  <a:gd name="T9" fmla="*/ 5529 h 5529"/>
                  <a:gd name="T10" fmla="*/ 2147 w 5449"/>
                  <a:gd name="T11" fmla="*/ 5502 h 5529"/>
                  <a:gd name="T12" fmla="*/ 2090 w 5449"/>
                  <a:gd name="T13" fmla="*/ 5392 h 5529"/>
                  <a:gd name="T14" fmla="*/ 27 w 5449"/>
                  <a:gd name="T15" fmla="*/ 5529 h 5529"/>
                  <a:gd name="T16" fmla="*/ 81 w 5449"/>
                  <a:gd name="T17" fmla="*/ 3383 h 5529"/>
                  <a:gd name="T18" fmla="*/ 0 w 5449"/>
                  <a:gd name="T19" fmla="*/ 3466 h 5529"/>
                  <a:gd name="T20" fmla="*/ 81 w 5449"/>
                  <a:gd name="T21" fmla="*/ 0 h 5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49" h="5529">
                    <a:moveTo>
                      <a:pt x="81" y="0"/>
                    </a:moveTo>
                    <a:lnTo>
                      <a:pt x="2944" y="27"/>
                    </a:lnTo>
                    <a:lnTo>
                      <a:pt x="3054" y="0"/>
                    </a:lnTo>
                    <a:lnTo>
                      <a:pt x="5422" y="54"/>
                    </a:lnTo>
                    <a:lnTo>
                      <a:pt x="5449" y="5529"/>
                    </a:lnTo>
                    <a:lnTo>
                      <a:pt x="2147" y="5502"/>
                    </a:lnTo>
                    <a:lnTo>
                      <a:pt x="2090" y="5392"/>
                    </a:lnTo>
                    <a:lnTo>
                      <a:pt x="27" y="5529"/>
                    </a:lnTo>
                    <a:lnTo>
                      <a:pt x="81" y="3383"/>
                    </a:lnTo>
                    <a:lnTo>
                      <a:pt x="0" y="3466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54" name="Freeform 7"/>
              <p:cNvSpPr>
                <a:spLocks/>
              </p:cNvSpPr>
              <p:nvPr/>
            </p:nvSpPr>
            <p:spPr bwMode="auto">
              <a:xfrm>
                <a:off x="3159125" y="2254250"/>
                <a:ext cx="6350" cy="9525"/>
              </a:xfrm>
              <a:custGeom>
                <a:avLst/>
                <a:gdLst>
                  <a:gd name="T0" fmla="*/ 8 w 8"/>
                  <a:gd name="T1" fmla="*/ 12 h 12"/>
                  <a:gd name="T2" fmla="*/ 4 w 8"/>
                  <a:gd name="T3" fmla="*/ 6 h 12"/>
                  <a:gd name="T4" fmla="*/ 0 w 8"/>
                  <a:gd name="T5" fmla="*/ 0 h 12"/>
                  <a:gd name="T6" fmla="*/ 2 w 8"/>
                  <a:gd name="T7" fmla="*/ 4 h 12"/>
                  <a:gd name="T8" fmla="*/ 8 w 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2">
                    <a:moveTo>
                      <a:pt x="8" y="12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8" y="12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55" name="Freeform 8"/>
              <p:cNvSpPr>
                <a:spLocks noEditPoints="1"/>
              </p:cNvSpPr>
              <p:nvPr/>
            </p:nvSpPr>
            <p:spPr bwMode="auto">
              <a:xfrm>
                <a:off x="2554288" y="1827213"/>
                <a:ext cx="4027487" cy="4135437"/>
              </a:xfrm>
              <a:custGeom>
                <a:avLst/>
                <a:gdLst>
                  <a:gd name="T0" fmla="*/ 4259 w 5076"/>
                  <a:gd name="T1" fmla="*/ 4634 h 5210"/>
                  <a:gd name="T2" fmla="*/ 3466 w 5076"/>
                  <a:gd name="T3" fmla="*/ 4489 h 5210"/>
                  <a:gd name="T4" fmla="*/ 2834 w 5076"/>
                  <a:gd name="T5" fmla="*/ 3618 h 5210"/>
                  <a:gd name="T6" fmla="*/ 4967 w 5076"/>
                  <a:gd name="T7" fmla="*/ 3186 h 5210"/>
                  <a:gd name="T8" fmla="*/ 4833 w 5076"/>
                  <a:gd name="T9" fmla="*/ 2042 h 5210"/>
                  <a:gd name="T10" fmla="*/ 4827 w 5076"/>
                  <a:gd name="T11" fmla="*/ 1614 h 5210"/>
                  <a:gd name="T12" fmla="*/ 4787 w 5076"/>
                  <a:gd name="T13" fmla="*/ 1222 h 5210"/>
                  <a:gd name="T14" fmla="*/ 4771 w 5076"/>
                  <a:gd name="T15" fmla="*/ 1104 h 5210"/>
                  <a:gd name="T16" fmla="*/ 4802 w 5076"/>
                  <a:gd name="T17" fmla="*/ 795 h 5210"/>
                  <a:gd name="T18" fmla="*/ 4707 w 5076"/>
                  <a:gd name="T19" fmla="*/ 470 h 5210"/>
                  <a:gd name="T20" fmla="*/ 4432 w 5076"/>
                  <a:gd name="T21" fmla="*/ 609 h 5210"/>
                  <a:gd name="T22" fmla="*/ 4428 w 5076"/>
                  <a:gd name="T23" fmla="*/ 900 h 5210"/>
                  <a:gd name="T24" fmla="*/ 4348 w 5076"/>
                  <a:gd name="T25" fmla="*/ 982 h 5210"/>
                  <a:gd name="T26" fmla="*/ 4395 w 5076"/>
                  <a:gd name="T27" fmla="*/ 714 h 5210"/>
                  <a:gd name="T28" fmla="*/ 4211 w 5076"/>
                  <a:gd name="T29" fmla="*/ 574 h 5210"/>
                  <a:gd name="T30" fmla="*/ 4205 w 5076"/>
                  <a:gd name="T31" fmla="*/ 351 h 5210"/>
                  <a:gd name="T32" fmla="*/ 3959 w 5076"/>
                  <a:gd name="T33" fmla="*/ 764 h 5210"/>
                  <a:gd name="T34" fmla="*/ 3770 w 5076"/>
                  <a:gd name="T35" fmla="*/ 1049 h 5210"/>
                  <a:gd name="T36" fmla="*/ 3716 w 5076"/>
                  <a:gd name="T37" fmla="*/ 731 h 5210"/>
                  <a:gd name="T38" fmla="*/ 3844 w 5076"/>
                  <a:gd name="T39" fmla="*/ 348 h 5210"/>
                  <a:gd name="T40" fmla="*/ 3522 w 5076"/>
                  <a:gd name="T41" fmla="*/ 388 h 5210"/>
                  <a:gd name="T42" fmla="*/ 3371 w 5076"/>
                  <a:gd name="T43" fmla="*/ 842 h 5210"/>
                  <a:gd name="T44" fmla="*/ 3183 w 5076"/>
                  <a:gd name="T45" fmla="*/ 832 h 5210"/>
                  <a:gd name="T46" fmla="*/ 3043 w 5076"/>
                  <a:gd name="T47" fmla="*/ 497 h 5210"/>
                  <a:gd name="T48" fmla="*/ 2966 w 5076"/>
                  <a:gd name="T49" fmla="*/ 336 h 5210"/>
                  <a:gd name="T50" fmla="*/ 2818 w 5076"/>
                  <a:gd name="T51" fmla="*/ 856 h 5210"/>
                  <a:gd name="T52" fmla="*/ 2750 w 5076"/>
                  <a:gd name="T53" fmla="*/ 683 h 5210"/>
                  <a:gd name="T54" fmla="*/ 2725 w 5076"/>
                  <a:gd name="T55" fmla="*/ 266 h 5210"/>
                  <a:gd name="T56" fmla="*/ 2477 w 5076"/>
                  <a:gd name="T57" fmla="*/ 266 h 5210"/>
                  <a:gd name="T58" fmla="*/ 2374 w 5076"/>
                  <a:gd name="T59" fmla="*/ 545 h 5210"/>
                  <a:gd name="T60" fmla="*/ 2318 w 5076"/>
                  <a:gd name="T61" fmla="*/ 782 h 5210"/>
                  <a:gd name="T62" fmla="*/ 2265 w 5076"/>
                  <a:gd name="T63" fmla="*/ 770 h 5210"/>
                  <a:gd name="T64" fmla="*/ 2291 w 5076"/>
                  <a:gd name="T65" fmla="*/ 462 h 5210"/>
                  <a:gd name="T66" fmla="*/ 1928 w 5076"/>
                  <a:gd name="T67" fmla="*/ 786 h 5210"/>
                  <a:gd name="T68" fmla="*/ 1856 w 5076"/>
                  <a:gd name="T69" fmla="*/ 1042 h 5210"/>
                  <a:gd name="T70" fmla="*/ 1720 w 5076"/>
                  <a:gd name="T71" fmla="*/ 1080 h 5210"/>
                  <a:gd name="T72" fmla="*/ 1688 w 5076"/>
                  <a:gd name="T73" fmla="*/ 617 h 5210"/>
                  <a:gd name="T74" fmla="*/ 1705 w 5076"/>
                  <a:gd name="T75" fmla="*/ 340 h 5210"/>
                  <a:gd name="T76" fmla="*/ 1402 w 5076"/>
                  <a:gd name="T77" fmla="*/ 774 h 5210"/>
                  <a:gd name="T78" fmla="*/ 1288 w 5076"/>
                  <a:gd name="T79" fmla="*/ 1046 h 5210"/>
                  <a:gd name="T80" fmla="*/ 1212 w 5076"/>
                  <a:gd name="T81" fmla="*/ 937 h 5210"/>
                  <a:gd name="T82" fmla="*/ 1084 w 5076"/>
                  <a:gd name="T83" fmla="*/ 609 h 5210"/>
                  <a:gd name="T84" fmla="*/ 974 w 5076"/>
                  <a:gd name="T85" fmla="*/ 371 h 5210"/>
                  <a:gd name="T86" fmla="*/ 803 w 5076"/>
                  <a:gd name="T87" fmla="*/ 642 h 5210"/>
                  <a:gd name="T88" fmla="*/ 817 w 5076"/>
                  <a:gd name="T89" fmla="*/ 966 h 5210"/>
                  <a:gd name="T90" fmla="*/ 724 w 5076"/>
                  <a:gd name="T91" fmla="*/ 935 h 5210"/>
                  <a:gd name="T92" fmla="*/ 621 w 5076"/>
                  <a:gd name="T93" fmla="*/ 836 h 5210"/>
                  <a:gd name="T94" fmla="*/ 413 w 5076"/>
                  <a:gd name="T95" fmla="*/ 415 h 5210"/>
                  <a:gd name="T96" fmla="*/ 386 w 5076"/>
                  <a:gd name="T97" fmla="*/ 646 h 5210"/>
                  <a:gd name="T98" fmla="*/ 357 w 5076"/>
                  <a:gd name="T99" fmla="*/ 978 h 5210"/>
                  <a:gd name="T100" fmla="*/ 245 w 5076"/>
                  <a:gd name="T101" fmla="*/ 1226 h 5210"/>
                  <a:gd name="T102" fmla="*/ 260 w 5076"/>
                  <a:gd name="T103" fmla="*/ 1714 h 5210"/>
                  <a:gd name="T104" fmla="*/ 10 w 5076"/>
                  <a:gd name="T105" fmla="*/ 1930 h 5210"/>
                  <a:gd name="T106" fmla="*/ 250 w 5076"/>
                  <a:gd name="T107" fmla="*/ 2255 h 5210"/>
                  <a:gd name="T108" fmla="*/ 249 w 5076"/>
                  <a:gd name="T109" fmla="*/ 3374 h 5210"/>
                  <a:gd name="T110" fmla="*/ 2139 w 5076"/>
                  <a:gd name="T111" fmla="*/ 4348 h 5210"/>
                  <a:gd name="T112" fmla="*/ 1294 w 5076"/>
                  <a:gd name="T113" fmla="*/ 4489 h 5210"/>
                  <a:gd name="T114" fmla="*/ 830 w 5076"/>
                  <a:gd name="T115" fmla="*/ 4772 h 5210"/>
                  <a:gd name="T116" fmla="*/ 1827 w 5076"/>
                  <a:gd name="T117" fmla="*/ 5108 h 5210"/>
                  <a:gd name="T118" fmla="*/ 770 w 5076"/>
                  <a:gd name="T119" fmla="*/ 1201 h 5210"/>
                  <a:gd name="T120" fmla="*/ 3373 w 5076"/>
                  <a:gd name="T121" fmla="*/ 962 h 5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76" h="5210">
                    <a:moveTo>
                      <a:pt x="3993" y="5179"/>
                    </a:moveTo>
                    <a:lnTo>
                      <a:pt x="4094" y="5183"/>
                    </a:lnTo>
                    <a:lnTo>
                      <a:pt x="4166" y="5189"/>
                    </a:lnTo>
                    <a:lnTo>
                      <a:pt x="4213" y="5193"/>
                    </a:lnTo>
                    <a:lnTo>
                      <a:pt x="4240" y="5199"/>
                    </a:lnTo>
                    <a:lnTo>
                      <a:pt x="4249" y="5203"/>
                    </a:lnTo>
                    <a:lnTo>
                      <a:pt x="4253" y="5206"/>
                    </a:lnTo>
                    <a:lnTo>
                      <a:pt x="4251" y="5208"/>
                    </a:lnTo>
                    <a:lnTo>
                      <a:pt x="4249" y="5210"/>
                    </a:lnTo>
                    <a:lnTo>
                      <a:pt x="4255" y="5203"/>
                    </a:lnTo>
                    <a:lnTo>
                      <a:pt x="4273" y="5185"/>
                    </a:lnTo>
                    <a:lnTo>
                      <a:pt x="4292" y="5156"/>
                    </a:lnTo>
                    <a:lnTo>
                      <a:pt x="4310" y="5117"/>
                    </a:lnTo>
                    <a:lnTo>
                      <a:pt x="4315" y="5069"/>
                    </a:lnTo>
                    <a:lnTo>
                      <a:pt x="4306" y="5013"/>
                    </a:lnTo>
                    <a:lnTo>
                      <a:pt x="4271" y="4951"/>
                    </a:lnTo>
                    <a:lnTo>
                      <a:pt x="4207" y="4883"/>
                    </a:lnTo>
                    <a:lnTo>
                      <a:pt x="4152" y="4811"/>
                    </a:lnTo>
                    <a:lnTo>
                      <a:pt x="4154" y="4745"/>
                    </a:lnTo>
                    <a:lnTo>
                      <a:pt x="4193" y="4685"/>
                    </a:lnTo>
                    <a:lnTo>
                      <a:pt x="4259" y="4634"/>
                    </a:lnTo>
                    <a:lnTo>
                      <a:pt x="4333" y="4590"/>
                    </a:lnTo>
                    <a:lnTo>
                      <a:pt x="4405" y="4559"/>
                    </a:lnTo>
                    <a:lnTo>
                      <a:pt x="4459" y="4538"/>
                    </a:lnTo>
                    <a:lnTo>
                      <a:pt x="4480" y="4532"/>
                    </a:lnTo>
                    <a:lnTo>
                      <a:pt x="4476" y="4532"/>
                    </a:lnTo>
                    <a:lnTo>
                      <a:pt x="4463" y="4532"/>
                    </a:lnTo>
                    <a:lnTo>
                      <a:pt x="4434" y="4532"/>
                    </a:lnTo>
                    <a:lnTo>
                      <a:pt x="4389" y="4536"/>
                    </a:lnTo>
                    <a:lnTo>
                      <a:pt x="4319" y="4538"/>
                    </a:lnTo>
                    <a:lnTo>
                      <a:pt x="4226" y="4543"/>
                    </a:lnTo>
                    <a:lnTo>
                      <a:pt x="4100" y="4551"/>
                    </a:lnTo>
                    <a:lnTo>
                      <a:pt x="3941" y="4565"/>
                    </a:lnTo>
                    <a:lnTo>
                      <a:pt x="3788" y="4569"/>
                    </a:lnTo>
                    <a:lnTo>
                      <a:pt x="3687" y="4563"/>
                    </a:lnTo>
                    <a:lnTo>
                      <a:pt x="3627" y="4549"/>
                    </a:lnTo>
                    <a:lnTo>
                      <a:pt x="3598" y="4534"/>
                    </a:lnTo>
                    <a:lnTo>
                      <a:pt x="3590" y="4512"/>
                    </a:lnTo>
                    <a:lnTo>
                      <a:pt x="3596" y="4497"/>
                    </a:lnTo>
                    <a:lnTo>
                      <a:pt x="3608" y="4483"/>
                    </a:lnTo>
                    <a:lnTo>
                      <a:pt x="3613" y="4479"/>
                    </a:lnTo>
                    <a:lnTo>
                      <a:pt x="3466" y="4489"/>
                    </a:lnTo>
                    <a:lnTo>
                      <a:pt x="3466" y="4373"/>
                    </a:lnTo>
                    <a:lnTo>
                      <a:pt x="3317" y="4406"/>
                    </a:lnTo>
                    <a:lnTo>
                      <a:pt x="3253" y="4363"/>
                    </a:lnTo>
                    <a:lnTo>
                      <a:pt x="3177" y="4342"/>
                    </a:lnTo>
                    <a:lnTo>
                      <a:pt x="3094" y="4334"/>
                    </a:lnTo>
                    <a:lnTo>
                      <a:pt x="3016" y="4338"/>
                    </a:lnTo>
                    <a:lnTo>
                      <a:pt x="2940" y="4348"/>
                    </a:lnTo>
                    <a:lnTo>
                      <a:pt x="2880" y="4361"/>
                    </a:lnTo>
                    <a:lnTo>
                      <a:pt x="2840" y="4371"/>
                    </a:lnTo>
                    <a:lnTo>
                      <a:pt x="2826" y="4377"/>
                    </a:lnTo>
                    <a:lnTo>
                      <a:pt x="2826" y="4247"/>
                    </a:lnTo>
                    <a:lnTo>
                      <a:pt x="2828" y="4125"/>
                    </a:lnTo>
                    <a:lnTo>
                      <a:pt x="2832" y="4010"/>
                    </a:lnTo>
                    <a:lnTo>
                      <a:pt x="2838" y="3911"/>
                    </a:lnTo>
                    <a:lnTo>
                      <a:pt x="2841" y="3830"/>
                    </a:lnTo>
                    <a:lnTo>
                      <a:pt x="2847" y="3772"/>
                    </a:lnTo>
                    <a:lnTo>
                      <a:pt x="2855" y="3741"/>
                    </a:lnTo>
                    <a:lnTo>
                      <a:pt x="2863" y="3745"/>
                    </a:lnTo>
                    <a:lnTo>
                      <a:pt x="2849" y="3706"/>
                    </a:lnTo>
                    <a:lnTo>
                      <a:pt x="2840" y="3665"/>
                    </a:lnTo>
                    <a:lnTo>
                      <a:pt x="2834" y="3618"/>
                    </a:lnTo>
                    <a:lnTo>
                      <a:pt x="2834" y="3574"/>
                    </a:lnTo>
                    <a:lnTo>
                      <a:pt x="2834" y="3527"/>
                    </a:lnTo>
                    <a:lnTo>
                      <a:pt x="2840" y="3483"/>
                    </a:lnTo>
                    <a:lnTo>
                      <a:pt x="2849" y="3442"/>
                    </a:lnTo>
                    <a:lnTo>
                      <a:pt x="2863" y="3409"/>
                    </a:lnTo>
                    <a:lnTo>
                      <a:pt x="2921" y="3392"/>
                    </a:lnTo>
                    <a:lnTo>
                      <a:pt x="3105" y="3380"/>
                    </a:lnTo>
                    <a:lnTo>
                      <a:pt x="3375" y="3372"/>
                    </a:lnTo>
                    <a:lnTo>
                      <a:pt x="3697" y="3370"/>
                    </a:lnTo>
                    <a:lnTo>
                      <a:pt x="4028" y="3372"/>
                    </a:lnTo>
                    <a:lnTo>
                      <a:pt x="4341" y="3380"/>
                    </a:lnTo>
                    <a:lnTo>
                      <a:pt x="4589" y="3392"/>
                    </a:lnTo>
                    <a:lnTo>
                      <a:pt x="4746" y="3409"/>
                    </a:lnTo>
                    <a:lnTo>
                      <a:pt x="4701" y="3386"/>
                    </a:lnTo>
                    <a:lnTo>
                      <a:pt x="4680" y="3364"/>
                    </a:lnTo>
                    <a:lnTo>
                      <a:pt x="4678" y="3335"/>
                    </a:lnTo>
                    <a:lnTo>
                      <a:pt x="4699" y="3308"/>
                    </a:lnTo>
                    <a:lnTo>
                      <a:pt x="4736" y="3277"/>
                    </a:lnTo>
                    <a:lnTo>
                      <a:pt x="4794" y="3246"/>
                    </a:lnTo>
                    <a:lnTo>
                      <a:pt x="4872" y="3215"/>
                    </a:lnTo>
                    <a:lnTo>
                      <a:pt x="4967" y="3186"/>
                    </a:lnTo>
                    <a:lnTo>
                      <a:pt x="4876" y="3142"/>
                    </a:lnTo>
                    <a:lnTo>
                      <a:pt x="4812" y="3043"/>
                    </a:lnTo>
                    <a:lnTo>
                      <a:pt x="4773" y="2905"/>
                    </a:lnTo>
                    <a:lnTo>
                      <a:pt x="4761" y="2750"/>
                    </a:lnTo>
                    <a:lnTo>
                      <a:pt x="4773" y="2591"/>
                    </a:lnTo>
                    <a:lnTo>
                      <a:pt x="4812" y="2447"/>
                    </a:lnTo>
                    <a:lnTo>
                      <a:pt x="4876" y="2335"/>
                    </a:lnTo>
                    <a:lnTo>
                      <a:pt x="4967" y="2277"/>
                    </a:lnTo>
                    <a:lnTo>
                      <a:pt x="4889" y="2286"/>
                    </a:lnTo>
                    <a:lnTo>
                      <a:pt x="4837" y="2288"/>
                    </a:lnTo>
                    <a:lnTo>
                      <a:pt x="4808" y="2281"/>
                    </a:lnTo>
                    <a:lnTo>
                      <a:pt x="4806" y="2267"/>
                    </a:lnTo>
                    <a:lnTo>
                      <a:pt x="4823" y="2242"/>
                    </a:lnTo>
                    <a:lnTo>
                      <a:pt x="4870" y="2209"/>
                    </a:lnTo>
                    <a:lnTo>
                      <a:pt x="4940" y="2166"/>
                    </a:lnTo>
                    <a:lnTo>
                      <a:pt x="5035" y="2116"/>
                    </a:lnTo>
                    <a:lnTo>
                      <a:pt x="4940" y="2137"/>
                    </a:lnTo>
                    <a:lnTo>
                      <a:pt x="4874" y="2139"/>
                    </a:lnTo>
                    <a:lnTo>
                      <a:pt x="4833" y="2118"/>
                    </a:lnTo>
                    <a:lnTo>
                      <a:pt x="4822" y="2087"/>
                    </a:lnTo>
                    <a:lnTo>
                      <a:pt x="4833" y="2042"/>
                    </a:lnTo>
                    <a:lnTo>
                      <a:pt x="4874" y="1994"/>
                    </a:lnTo>
                    <a:lnTo>
                      <a:pt x="4940" y="1941"/>
                    </a:lnTo>
                    <a:lnTo>
                      <a:pt x="5035" y="1895"/>
                    </a:lnTo>
                    <a:lnTo>
                      <a:pt x="4940" y="1912"/>
                    </a:lnTo>
                    <a:lnTo>
                      <a:pt x="4870" y="1922"/>
                    </a:lnTo>
                    <a:lnTo>
                      <a:pt x="4823" y="1918"/>
                    </a:lnTo>
                    <a:lnTo>
                      <a:pt x="4806" y="1906"/>
                    </a:lnTo>
                    <a:lnTo>
                      <a:pt x="4808" y="1879"/>
                    </a:lnTo>
                    <a:lnTo>
                      <a:pt x="4837" y="1842"/>
                    </a:lnTo>
                    <a:lnTo>
                      <a:pt x="4889" y="1794"/>
                    </a:lnTo>
                    <a:lnTo>
                      <a:pt x="4969" y="1736"/>
                    </a:lnTo>
                    <a:lnTo>
                      <a:pt x="4876" y="1773"/>
                    </a:lnTo>
                    <a:lnTo>
                      <a:pt x="4812" y="1786"/>
                    </a:lnTo>
                    <a:lnTo>
                      <a:pt x="4773" y="1778"/>
                    </a:lnTo>
                    <a:lnTo>
                      <a:pt x="4761" y="1755"/>
                    </a:lnTo>
                    <a:lnTo>
                      <a:pt x="4773" y="1714"/>
                    </a:lnTo>
                    <a:lnTo>
                      <a:pt x="4812" y="1666"/>
                    </a:lnTo>
                    <a:lnTo>
                      <a:pt x="4876" y="1610"/>
                    </a:lnTo>
                    <a:lnTo>
                      <a:pt x="4969" y="1552"/>
                    </a:lnTo>
                    <a:lnTo>
                      <a:pt x="4880" y="1594"/>
                    </a:lnTo>
                    <a:lnTo>
                      <a:pt x="4827" y="1614"/>
                    </a:lnTo>
                    <a:lnTo>
                      <a:pt x="4804" y="1606"/>
                    </a:lnTo>
                    <a:lnTo>
                      <a:pt x="4810" y="1583"/>
                    </a:lnTo>
                    <a:lnTo>
                      <a:pt x="4841" y="1540"/>
                    </a:lnTo>
                    <a:lnTo>
                      <a:pt x="4897" y="1488"/>
                    </a:lnTo>
                    <a:lnTo>
                      <a:pt x="4977" y="1426"/>
                    </a:lnTo>
                    <a:lnTo>
                      <a:pt x="5076" y="1362"/>
                    </a:lnTo>
                    <a:lnTo>
                      <a:pt x="4992" y="1395"/>
                    </a:lnTo>
                    <a:lnTo>
                      <a:pt x="4932" y="1412"/>
                    </a:lnTo>
                    <a:lnTo>
                      <a:pt x="4897" y="1410"/>
                    </a:lnTo>
                    <a:lnTo>
                      <a:pt x="4886" y="1393"/>
                    </a:lnTo>
                    <a:lnTo>
                      <a:pt x="4897" y="1354"/>
                    </a:lnTo>
                    <a:lnTo>
                      <a:pt x="4932" y="1300"/>
                    </a:lnTo>
                    <a:lnTo>
                      <a:pt x="4990" y="1226"/>
                    </a:lnTo>
                    <a:lnTo>
                      <a:pt x="5072" y="1135"/>
                    </a:lnTo>
                    <a:lnTo>
                      <a:pt x="5010" y="1160"/>
                    </a:lnTo>
                    <a:lnTo>
                      <a:pt x="4955" y="1181"/>
                    </a:lnTo>
                    <a:lnTo>
                      <a:pt x="4909" y="1199"/>
                    </a:lnTo>
                    <a:lnTo>
                      <a:pt x="4868" y="1212"/>
                    </a:lnTo>
                    <a:lnTo>
                      <a:pt x="4833" y="1218"/>
                    </a:lnTo>
                    <a:lnTo>
                      <a:pt x="4808" y="1222"/>
                    </a:lnTo>
                    <a:lnTo>
                      <a:pt x="4787" y="1222"/>
                    </a:lnTo>
                    <a:lnTo>
                      <a:pt x="4775" y="1216"/>
                    </a:lnTo>
                    <a:lnTo>
                      <a:pt x="4773" y="1203"/>
                    </a:lnTo>
                    <a:lnTo>
                      <a:pt x="4773" y="1191"/>
                    </a:lnTo>
                    <a:lnTo>
                      <a:pt x="4773" y="1179"/>
                    </a:lnTo>
                    <a:lnTo>
                      <a:pt x="4773" y="1168"/>
                    </a:lnTo>
                    <a:lnTo>
                      <a:pt x="4777" y="1154"/>
                    </a:lnTo>
                    <a:lnTo>
                      <a:pt x="4785" y="1141"/>
                    </a:lnTo>
                    <a:lnTo>
                      <a:pt x="4794" y="1125"/>
                    </a:lnTo>
                    <a:lnTo>
                      <a:pt x="4808" y="1110"/>
                    </a:lnTo>
                    <a:lnTo>
                      <a:pt x="4820" y="1090"/>
                    </a:lnTo>
                    <a:lnTo>
                      <a:pt x="4835" y="1073"/>
                    </a:lnTo>
                    <a:lnTo>
                      <a:pt x="4853" y="1051"/>
                    </a:lnTo>
                    <a:lnTo>
                      <a:pt x="4874" y="1030"/>
                    </a:lnTo>
                    <a:lnTo>
                      <a:pt x="4860" y="1040"/>
                    </a:lnTo>
                    <a:lnTo>
                      <a:pt x="4847" y="1049"/>
                    </a:lnTo>
                    <a:lnTo>
                      <a:pt x="4833" y="1059"/>
                    </a:lnTo>
                    <a:lnTo>
                      <a:pt x="4822" y="1069"/>
                    </a:lnTo>
                    <a:lnTo>
                      <a:pt x="4808" y="1077"/>
                    </a:lnTo>
                    <a:lnTo>
                      <a:pt x="4796" y="1086"/>
                    </a:lnTo>
                    <a:lnTo>
                      <a:pt x="4783" y="1094"/>
                    </a:lnTo>
                    <a:lnTo>
                      <a:pt x="4771" y="1104"/>
                    </a:lnTo>
                    <a:lnTo>
                      <a:pt x="4771" y="1069"/>
                    </a:lnTo>
                    <a:lnTo>
                      <a:pt x="4771" y="1042"/>
                    </a:lnTo>
                    <a:lnTo>
                      <a:pt x="4771" y="1013"/>
                    </a:lnTo>
                    <a:lnTo>
                      <a:pt x="4773" y="991"/>
                    </a:lnTo>
                    <a:lnTo>
                      <a:pt x="4773" y="970"/>
                    </a:lnTo>
                    <a:lnTo>
                      <a:pt x="4775" y="954"/>
                    </a:lnTo>
                    <a:lnTo>
                      <a:pt x="4777" y="943"/>
                    </a:lnTo>
                    <a:lnTo>
                      <a:pt x="4781" y="937"/>
                    </a:lnTo>
                    <a:lnTo>
                      <a:pt x="4767" y="935"/>
                    </a:lnTo>
                    <a:lnTo>
                      <a:pt x="4759" y="929"/>
                    </a:lnTo>
                    <a:lnTo>
                      <a:pt x="4754" y="921"/>
                    </a:lnTo>
                    <a:lnTo>
                      <a:pt x="4752" y="914"/>
                    </a:lnTo>
                    <a:lnTo>
                      <a:pt x="4748" y="902"/>
                    </a:lnTo>
                    <a:lnTo>
                      <a:pt x="4748" y="892"/>
                    </a:lnTo>
                    <a:lnTo>
                      <a:pt x="4761" y="885"/>
                    </a:lnTo>
                    <a:lnTo>
                      <a:pt x="4775" y="879"/>
                    </a:lnTo>
                    <a:lnTo>
                      <a:pt x="4789" y="871"/>
                    </a:lnTo>
                    <a:lnTo>
                      <a:pt x="4802" y="863"/>
                    </a:lnTo>
                    <a:lnTo>
                      <a:pt x="4802" y="840"/>
                    </a:lnTo>
                    <a:lnTo>
                      <a:pt x="4802" y="819"/>
                    </a:lnTo>
                    <a:lnTo>
                      <a:pt x="4802" y="795"/>
                    </a:lnTo>
                    <a:lnTo>
                      <a:pt x="4802" y="772"/>
                    </a:lnTo>
                    <a:lnTo>
                      <a:pt x="4800" y="747"/>
                    </a:lnTo>
                    <a:lnTo>
                      <a:pt x="4796" y="722"/>
                    </a:lnTo>
                    <a:lnTo>
                      <a:pt x="4789" y="693"/>
                    </a:lnTo>
                    <a:lnTo>
                      <a:pt x="4781" y="665"/>
                    </a:lnTo>
                    <a:lnTo>
                      <a:pt x="4763" y="648"/>
                    </a:lnTo>
                    <a:lnTo>
                      <a:pt x="4752" y="634"/>
                    </a:lnTo>
                    <a:lnTo>
                      <a:pt x="4738" y="623"/>
                    </a:lnTo>
                    <a:lnTo>
                      <a:pt x="4730" y="611"/>
                    </a:lnTo>
                    <a:lnTo>
                      <a:pt x="4721" y="600"/>
                    </a:lnTo>
                    <a:lnTo>
                      <a:pt x="4717" y="588"/>
                    </a:lnTo>
                    <a:lnTo>
                      <a:pt x="4711" y="576"/>
                    </a:lnTo>
                    <a:lnTo>
                      <a:pt x="4709" y="565"/>
                    </a:lnTo>
                    <a:lnTo>
                      <a:pt x="4694" y="557"/>
                    </a:lnTo>
                    <a:lnTo>
                      <a:pt x="4684" y="547"/>
                    </a:lnTo>
                    <a:lnTo>
                      <a:pt x="4678" y="536"/>
                    </a:lnTo>
                    <a:lnTo>
                      <a:pt x="4678" y="520"/>
                    </a:lnTo>
                    <a:lnTo>
                      <a:pt x="4680" y="512"/>
                    </a:lnTo>
                    <a:lnTo>
                      <a:pt x="4686" y="503"/>
                    </a:lnTo>
                    <a:lnTo>
                      <a:pt x="4694" y="487"/>
                    </a:lnTo>
                    <a:lnTo>
                      <a:pt x="4707" y="470"/>
                    </a:lnTo>
                    <a:lnTo>
                      <a:pt x="4709" y="462"/>
                    </a:lnTo>
                    <a:lnTo>
                      <a:pt x="4713" y="456"/>
                    </a:lnTo>
                    <a:lnTo>
                      <a:pt x="4713" y="444"/>
                    </a:lnTo>
                    <a:lnTo>
                      <a:pt x="4713" y="433"/>
                    </a:lnTo>
                    <a:lnTo>
                      <a:pt x="4709" y="415"/>
                    </a:lnTo>
                    <a:lnTo>
                      <a:pt x="4707" y="400"/>
                    </a:lnTo>
                    <a:lnTo>
                      <a:pt x="4701" y="380"/>
                    </a:lnTo>
                    <a:lnTo>
                      <a:pt x="4697" y="361"/>
                    </a:lnTo>
                    <a:lnTo>
                      <a:pt x="4682" y="361"/>
                    </a:lnTo>
                    <a:lnTo>
                      <a:pt x="4668" y="363"/>
                    </a:lnTo>
                    <a:lnTo>
                      <a:pt x="4655" y="363"/>
                    </a:lnTo>
                    <a:lnTo>
                      <a:pt x="4641" y="365"/>
                    </a:lnTo>
                    <a:lnTo>
                      <a:pt x="4626" y="363"/>
                    </a:lnTo>
                    <a:lnTo>
                      <a:pt x="4612" y="361"/>
                    </a:lnTo>
                    <a:lnTo>
                      <a:pt x="4599" y="359"/>
                    </a:lnTo>
                    <a:lnTo>
                      <a:pt x="4587" y="357"/>
                    </a:lnTo>
                    <a:lnTo>
                      <a:pt x="4550" y="400"/>
                    </a:lnTo>
                    <a:lnTo>
                      <a:pt x="4515" y="448"/>
                    </a:lnTo>
                    <a:lnTo>
                      <a:pt x="4480" y="499"/>
                    </a:lnTo>
                    <a:lnTo>
                      <a:pt x="4453" y="555"/>
                    </a:lnTo>
                    <a:lnTo>
                      <a:pt x="4432" y="609"/>
                    </a:lnTo>
                    <a:lnTo>
                      <a:pt x="4422" y="665"/>
                    </a:lnTo>
                    <a:lnTo>
                      <a:pt x="4428" y="720"/>
                    </a:lnTo>
                    <a:lnTo>
                      <a:pt x="4451" y="776"/>
                    </a:lnTo>
                    <a:lnTo>
                      <a:pt x="4467" y="790"/>
                    </a:lnTo>
                    <a:lnTo>
                      <a:pt x="4484" y="805"/>
                    </a:lnTo>
                    <a:lnTo>
                      <a:pt x="4500" y="817"/>
                    </a:lnTo>
                    <a:lnTo>
                      <a:pt x="4513" y="828"/>
                    </a:lnTo>
                    <a:lnTo>
                      <a:pt x="4523" y="838"/>
                    </a:lnTo>
                    <a:lnTo>
                      <a:pt x="4533" y="848"/>
                    </a:lnTo>
                    <a:lnTo>
                      <a:pt x="4538" y="857"/>
                    </a:lnTo>
                    <a:lnTo>
                      <a:pt x="4546" y="867"/>
                    </a:lnTo>
                    <a:lnTo>
                      <a:pt x="4535" y="863"/>
                    </a:lnTo>
                    <a:lnTo>
                      <a:pt x="4523" y="861"/>
                    </a:lnTo>
                    <a:lnTo>
                      <a:pt x="4513" y="857"/>
                    </a:lnTo>
                    <a:lnTo>
                      <a:pt x="4507" y="856"/>
                    </a:lnTo>
                    <a:lnTo>
                      <a:pt x="4494" y="848"/>
                    </a:lnTo>
                    <a:lnTo>
                      <a:pt x="4488" y="838"/>
                    </a:lnTo>
                    <a:lnTo>
                      <a:pt x="4471" y="854"/>
                    </a:lnTo>
                    <a:lnTo>
                      <a:pt x="4457" y="869"/>
                    </a:lnTo>
                    <a:lnTo>
                      <a:pt x="4441" y="885"/>
                    </a:lnTo>
                    <a:lnTo>
                      <a:pt x="4428" y="900"/>
                    </a:lnTo>
                    <a:lnTo>
                      <a:pt x="4414" y="912"/>
                    </a:lnTo>
                    <a:lnTo>
                      <a:pt x="4401" y="925"/>
                    </a:lnTo>
                    <a:lnTo>
                      <a:pt x="4389" y="935"/>
                    </a:lnTo>
                    <a:lnTo>
                      <a:pt x="4381" y="945"/>
                    </a:lnTo>
                    <a:lnTo>
                      <a:pt x="4383" y="951"/>
                    </a:lnTo>
                    <a:lnTo>
                      <a:pt x="4385" y="964"/>
                    </a:lnTo>
                    <a:lnTo>
                      <a:pt x="4387" y="980"/>
                    </a:lnTo>
                    <a:lnTo>
                      <a:pt x="4389" y="1003"/>
                    </a:lnTo>
                    <a:lnTo>
                      <a:pt x="4389" y="1028"/>
                    </a:lnTo>
                    <a:lnTo>
                      <a:pt x="4391" y="1057"/>
                    </a:lnTo>
                    <a:lnTo>
                      <a:pt x="4391" y="1088"/>
                    </a:lnTo>
                    <a:lnTo>
                      <a:pt x="4393" y="1123"/>
                    </a:lnTo>
                    <a:lnTo>
                      <a:pt x="4341" y="1148"/>
                    </a:lnTo>
                    <a:lnTo>
                      <a:pt x="4306" y="1162"/>
                    </a:lnTo>
                    <a:lnTo>
                      <a:pt x="4282" y="1162"/>
                    </a:lnTo>
                    <a:lnTo>
                      <a:pt x="4273" y="1150"/>
                    </a:lnTo>
                    <a:lnTo>
                      <a:pt x="4273" y="1123"/>
                    </a:lnTo>
                    <a:lnTo>
                      <a:pt x="4290" y="1086"/>
                    </a:lnTo>
                    <a:lnTo>
                      <a:pt x="4319" y="1034"/>
                    </a:lnTo>
                    <a:lnTo>
                      <a:pt x="4362" y="972"/>
                    </a:lnTo>
                    <a:lnTo>
                      <a:pt x="4348" y="982"/>
                    </a:lnTo>
                    <a:lnTo>
                      <a:pt x="4337" y="993"/>
                    </a:lnTo>
                    <a:lnTo>
                      <a:pt x="4325" y="1005"/>
                    </a:lnTo>
                    <a:lnTo>
                      <a:pt x="4313" y="1016"/>
                    </a:lnTo>
                    <a:lnTo>
                      <a:pt x="4300" y="1026"/>
                    </a:lnTo>
                    <a:lnTo>
                      <a:pt x="4288" y="1036"/>
                    </a:lnTo>
                    <a:lnTo>
                      <a:pt x="4275" y="1046"/>
                    </a:lnTo>
                    <a:lnTo>
                      <a:pt x="4263" y="1055"/>
                    </a:lnTo>
                    <a:lnTo>
                      <a:pt x="4261" y="1020"/>
                    </a:lnTo>
                    <a:lnTo>
                      <a:pt x="4261" y="987"/>
                    </a:lnTo>
                    <a:lnTo>
                      <a:pt x="4261" y="958"/>
                    </a:lnTo>
                    <a:lnTo>
                      <a:pt x="4263" y="933"/>
                    </a:lnTo>
                    <a:lnTo>
                      <a:pt x="4263" y="908"/>
                    </a:lnTo>
                    <a:lnTo>
                      <a:pt x="4265" y="890"/>
                    </a:lnTo>
                    <a:lnTo>
                      <a:pt x="4267" y="877"/>
                    </a:lnTo>
                    <a:lnTo>
                      <a:pt x="4273" y="871"/>
                    </a:lnTo>
                    <a:lnTo>
                      <a:pt x="4271" y="863"/>
                    </a:lnTo>
                    <a:lnTo>
                      <a:pt x="4284" y="846"/>
                    </a:lnTo>
                    <a:lnTo>
                      <a:pt x="4308" y="819"/>
                    </a:lnTo>
                    <a:lnTo>
                      <a:pt x="4339" y="786"/>
                    </a:lnTo>
                    <a:lnTo>
                      <a:pt x="4368" y="749"/>
                    </a:lnTo>
                    <a:lnTo>
                      <a:pt x="4395" y="714"/>
                    </a:lnTo>
                    <a:lnTo>
                      <a:pt x="4414" y="681"/>
                    </a:lnTo>
                    <a:lnTo>
                      <a:pt x="4424" y="656"/>
                    </a:lnTo>
                    <a:lnTo>
                      <a:pt x="4412" y="660"/>
                    </a:lnTo>
                    <a:lnTo>
                      <a:pt x="4399" y="667"/>
                    </a:lnTo>
                    <a:lnTo>
                      <a:pt x="4381" y="677"/>
                    </a:lnTo>
                    <a:lnTo>
                      <a:pt x="4364" y="689"/>
                    </a:lnTo>
                    <a:lnTo>
                      <a:pt x="4341" y="700"/>
                    </a:lnTo>
                    <a:lnTo>
                      <a:pt x="4319" y="714"/>
                    </a:lnTo>
                    <a:lnTo>
                      <a:pt x="4296" y="726"/>
                    </a:lnTo>
                    <a:lnTo>
                      <a:pt x="4275" y="739"/>
                    </a:lnTo>
                    <a:lnTo>
                      <a:pt x="4271" y="718"/>
                    </a:lnTo>
                    <a:lnTo>
                      <a:pt x="4267" y="700"/>
                    </a:lnTo>
                    <a:lnTo>
                      <a:pt x="4263" y="683"/>
                    </a:lnTo>
                    <a:lnTo>
                      <a:pt x="4259" y="667"/>
                    </a:lnTo>
                    <a:lnTo>
                      <a:pt x="4253" y="652"/>
                    </a:lnTo>
                    <a:lnTo>
                      <a:pt x="4249" y="640"/>
                    </a:lnTo>
                    <a:lnTo>
                      <a:pt x="4247" y="629"/>
                    </a:lnTo>
                    <a:lnTo>
                      <a:pt x="4247" y="621"/>
                    </a:lnTo>
                    <a:lnTo>
                      <a:pt x="4232" y="603"/>
                    </a:lnTo>
                    <a:lnTo>
                      <a:pt x="4222" y="588"/>
                    </a:lnTo>
                    <a:lnTo>
                      <a:pt x="4211" y="574"/>
                    </a:lnTo>
                    <a:lnTo>
                      <a:pt x="4205" y="563"/>
                    </a:lnTo>
                    <a:lnTo>
                      <a:pt x="4197" y="551"/>
                    </a:lnTo>
                    <a:lnTo>
                      <a:pt x="4193" y="539"/>
                    </a:lnTo>
                    <a:lnTo>
                      <a:pt x="4187" y="528"/>
                    </a:lnTo>
                    <a:lnTo>
                      <a:pt x="4187" y="518"/>
                    </a:lnTo>
                    <a:lnTo>
                      <a:pt x="4174" y="510"/>
                    </a:lnTo>
                    <a:lnTo>
                      <a:pt x="4166" y="503"/>
                    </a:lnTo>
                    <a:lnTo>
                      <a:pt x="4160" y="489"/>
                    </a:lnTo>
                    <a:lnTo>
                      <a:pt x="4162" y="477"/>
                    </a:lnTo>
                    <a:lnTo>
                      <a:pt x="4158" y="477"/>
                    </a:lnTo>
                    <a:lnTo>
                      <a:pt x="4164" y="470"/>
                    </a:lnTo>
                    <a:lnTo>
                      <a:pt x="4168" y="462"/>
                    </a:lnTo>
                    <a:lnTo>
                      <a:pt x="4176" y="452"/>
                    </a:lnTo>
                    <a:lnTo>
                      <a:pt x="4187" y="439"/>
                    </a:lnTo>
                    <a:lnTo>
                      <a:pt x="4201" y="423"/>
                    </a:lnTo>
                    <a:lnTo>
                      <a:pt x="4203" y="415"/>
                    </a:lnTo>
                    <a:lnTo>
                      <a:pt x="4207" y="408"/>
                    </a:lnTo>
                    <a:lnTo>
                      <a:pt x="4207" y="396"/>
                    </a:lnTo>
                    <a:lnTo>
                      <a:pt x="4209" y="384"/>
                    </a:lnTo>
                    <a:lnTo>
                      <a:pt x="4207" y="369"/>
                    </a:lnTo>
                    <a:lnTo>
                      <a:pt x="4205" y="351"/>
                    </a:lnTo>
                    <a:lnTo>
                      <a:pt x="4201" y="332"/>
                    </a:lnTo>
                    <a:lnTo>
                      <a:pt x="4199" y="313"/>
                    </a:lnTo>
                    <a:lnTo>
                      <a:pt x="4178" y="305"/>
                    </a:lnTo>
                    <a:lnTo>
                      <a:pt x="4149" y="287"/>
                    </a:lnTo>
                    <a:lnTo>
                      <a:pt x="4114" y="260"/>
                    </a:lnTo>
                    <a:lnTo>
                      <a:pt x="4077" y="229"/>
                    </a:lnTo>
                    <a:lnTo>
                      <a:pt x="4038" y="196"/>
                    </a:lnTo>
                    <a:lnTo>
                      <a:pt x="4005" y="169"/>
                    </a:lnTo>
                    <a:lnTo>
                      <a:pt x="3978" y="148"/>
                    </a:lnTo>
                    <a:lnTo>
                      <a:pt x="3962" y="138"/>
                    </a:lnTo>
                    <a:lnTo>
                      <a:pt x="3988" y="237"/>
                    </a:lnTo>
                    <a:lnTo>
                      <a:pt x="3990" y="328"/>
                    </a:lnTo>
                    <a:lnTo>
                      <a:pt x="3976" y="410"/>
                    </a:lnTo>
                    <a:lnTo>
                      <a:pt x="3953" y="483"/>
                    </a:lnTo>
                    <a:lnTo>
                      <a:pt x="3926" y="549"/>
                    </a:lnTo>
                    <a:lnTo>
                      <a:pt x="3904" y="609"/>
                    </a:lnTo>
                    <a:lnTo>
                      <a:pt x="3896" y="665"/>
                    </a:lnTo>
                    <a:lnTo>
                      <a:pt x="3910" y="720"/>
                    </a:lnTo>
                    <a:lnTo>
                      <a:pt x="3927" y="735"/>
                    </a:lnTo>
                    <a:lnTo>
                      <a:pt x="3945" y="751"/>
                    </a:lnTo>
                    <a:lnTo>
                      <a:pt x="3959" y="764"/>
                    </a:lnTo>
                    <a:lnTo>
                      <a:pt x="3972" y="778"/>
                    </a:lnTo>
                    <a:lnTo>
                      <a:pt x="3957" y="792"/>
                    </a:lnTo>
                    <a:lnTo>
                      <a:pt x="3943" y="807"/>
                    </a:lnTo>
                    <a:lnTo>
                      <a:pt x="3927" y="821"/>
                    </a:lnTo>
                    <a:lnTo>
                      <a:pt x="3916" y="836"/>
                    </a:lnTo>
                    <a:lnTo>
                      <a:pt x="3902" y="848"/>
                    </a:lnTo>
                    <a:lnTo>
                      <a:pt x="3891" y="859"/>
                    </a:lnTo>
                    <a:lnTo>
                      <a:pt x="3879" y="869"/>
                    </a:lnTo>
                    <a:lnTo>
                      <a:pt x="3871" y="879"/>
                    </a:lnTo>
                    <a:lnTo>
                      <a:pt x="3873" y="883"/>
                    </a:lnTo>
                    <a:lnTo>
                      <a:pt x="3875" y="892"/>
                    </a:lnTo>
                    <a:lnTo>
                      <a:pt x="3877" y="906"/>
                    </a:lnTo>
                    <a:lnTo>
                      <a:pt x="3879" y="923"/>
                    </a:lnTo>
                    <a:lnTo>
                      <a:pt x="3879" y="941"/>
                    </a:lnTo>
                    <a:lnTo>
                      <a:pt x="3881" y="964"/>
                    </a:lnTo>
                    <a:lnTo>
                      <a:pt x="3881" y="987"/>
                    </a:lnTo>
                    <a:lnTo>
                      <a:pt x="3883" y="1016"/>
                    </a:lnTo>
                    <a:lnTo>
                      <a:pt x="3840" y="1044"/>
                    </a:lnTo>
                    <a:lnTo>
                      <a:pt x="3807" y="1059"/>
                    </a:lnTo>
                    <a:lnTo>
                      <a:pt x="3784" y="1059"/>
                    </a:lnTo>
                    <a:lnTo>
                      <a:pt x="3770" y="1049"/>
                    </a:lnTo>
                    <a:lnTo>
                      <a:pt x="3765" y="1022"/>
                    </a:lnTo>
                    <a:lnTo>
                      <a:pt x="3770" y="983"/>
                    </a:lnTo>
                    <a:lnTo>
                      <a:pt x="3782" y="929"/>
                    </a:lnTo>
                    <a:lnTo>
                      <a:pt x="3807" y="865"/>
                    </a:lnTo>
                    <a:lnTo>
                      <a:pt x="3794" y="883"/>
                    </a:lnTo>
                    <a:lnTo>
                      <a:pt x="3780" y="900"/>
                    </a:lnTo>
                    <a:lnTo>
                      <a:pt x="3765" y="916"/>
                    </a:lnTo>
                    <a:lnTo>
                      <a:pt x="3751" y="933"/>
                    </a:lnTo>
                    <a:lnTo>
                      <a:pt x="3751" y="904"/>
                    </a:lnTo>
                    <a:lnTo>
                      <a:pt x="3751" y="881"/>
                    </a:lnTo>
                    <a:lnTo>
                      <a:pt x="3753" y="857"/>
                    </a:lnTo>
                    <a:lnTo>
                      <a:pt x="3755" y="838"/>
                    </a:lnTo>
                    <a:lnTo>
                      <a:pt x="3755" y="819"/>
                    </a:lnTo>
                    <a:lnTo>
                      <a:pt x="3757" y="807"/>
                    </a:lnTo>
                    <a:lnTo>
                      <a:pt x="3759" y="795"/>
                    </a:lnTo>
                    <a:lnTo>
                      <a:pt x="3763" y="792"/>
                    </a:lnTo>
                    <a:lnTo>
                      <a:pt x="3751" y="782"/>
                    </a:lnTo>
                    <a:lnTo>
                      <a:pt x="3741" y="770"/>
                    </a:lnTo>
                    <a:lnTo>
                      <a:pt x="3728" y="757"/>
                    </a:lnTo>
                    <a:lnTo>
                      <a:pt x="3714" y="745"/>
                    </a:lnTo>
                    <a:lnTo>
                      <a:pt x="3716" y="731"/>
                    </a:lnTo>
                    <a:lnTo>
                      <a:pt x="3720" y="720"/>
                    </a:lnTo>
                    <a:lnTo>
                      <a:pt x="3724" y="706"/>
                    </a:lnTo>
                    <a:lnTo>
                      <a:pt x="3728" y="695"/>
                    </a:lnTo>
                    <a:lnTo>
                      <a:pt x="3730" y="679"/>
                    </a:lnTo>
                    <a:lnTo>
                      <a:pt x="3732" y="665"/>
                    </a:lnTo>
                    <a:lnTo>
                      <a:pt x="3734" y="650"/>
                    </a:lnTo>
                    <a:lnTo>
                      <a:pt x="3736" y="634"/>
                    </a:lnTo>
                    <a:lnTo>
                      <a:pt x="3724" y="613"/>
                    </a:lnTo>
                    <a:lnTo>
                      <a:pt x="3718" y="596"/>
                    </a:lnTo>
                    <a:lnTo>
                      <a:pt x="3710" y="578"/>
                    </a:lnTo>
                    <a:lnTo>
                      <a:pt x="3706" y="567"/>
                    </a:lnTo>
                    <a:lnTo>
                      <a:pt x="3701" y="551"/>
                    </a:lnTo>
                    <a:lnTo>
                      <a:pt x="3701" y="539"/>
                    </a:lnTo>
                    <a:lnTo>
                      <a:pt x="3701" y="530"/>
                    </a:lnTo>
                    <a:lnTo>
                      <a:pt x="3704" y="520"/>
                    </a:lnTo>
                    <a:lnTo>
                      <a:pt x="3701" y="497"/>
                    </a:lnTo>
                    <a:lnTo>
                      <a:pt x="3712" y="472"/>
                    </a:lnTo>
                    <a:lnTo>
                      <a:pt x="3736" y="443"/>
                    </a:lnTo>
                    <a:lnTo>
                      <a:pt x="3768" y="413"/>
                    </a:lnTo>
                    <a:lnTo>
                      <a:pt x="3803" y="380"/>
                    </a:lnTo>
                    <a:lnTo>
                      <a:pt x="3844" y="348"/>
                    </a:lnTo>
                    <a:lnTo>
                      <a:pt x="3881" y="315"/>
                    </a:lnTo>
                    <a:lnTo>
                      <a:pt x="3916" y="285"/>
                    </a:lnTo>
                    <a:lnTo>
                      <a:pt x="3910" y="285"/>
                    </a:lnTo>
                    <a:lnTo>
                      <a:pt x="3893" y="297"/>
                    </a:lnTo>
                    <a:lnTo>
                      <a:pt x="3869" y="313"/>
                    </a:lnTo>
                    <a:lnTo>
                      <a:pt x="3842" y="328"/>
                    </a:lnTo>
                    <a:lnTo>
                      <a:pt x="3811" y="336"/>
                    </a:lnTo>
                    <a:lnTo>
                      <a:pt x="3786" y="334"/>
                    </a:lnTo>
                    <a:lnTo>
                      <a:pt x="3765" y="315"/>
                    </a:lnTo>
                    <a:lnTo>
                      <a:pt x="3755" y="278"/>
                    </a:lnTo>
                    <a:lnTo>
                      <a:pt x="3737" y="278"/>
                    </a:lnTo>
                    <a:lnTo>
                      <a:pt x="3720" y="278"/>
                    </a:lnTo>
                    <a:lnTo>
                      <a:pt x="3704" y="276"/>
                    </a:lnTo>
                    <a:lnTo>
                      <a:pt x="3691" y="276"/>
                    </a:lnTo>
                    <a:lnTo>
                      <a:pt x="3675" y="272"/>
                    </a:lnTo>
                    <a:lnTo>
                      <a:pt x="3664" y="270"/>
                    </a:lnTo>
                    <a:lnTo>
                      <a:pt x="3652" y="268"/>
                    </a:lnTo>
                    <a:lnTo>
                      <a:pt x="3644" y="266"/>
                    </a:lnTo>
                    <a:lnTo>
                      <a:pt x="3609" y="299"/>
                    </a:lnTo>
                    <a:lnTo>
                      <a:pt x="3569" y="342"/>
                    </a:lnTo>
                    <a:lnTo>
                      <a:pt x="3522" y="388"/>
                    </a:lnTo>
                    <a:lnTo>
                      <a:pt x="3478" y="443"/>
                    </a:lnTo>
                    <a:lnTo>
                      <a:pt x="3435" y="499"/>
                    </a:lnTo>
                    <a:lnTo>
                      <a:pt x="3406" y="559"/>
                    </a:lnTo>
                    <a:lnTo>
                      <a:pt x="3388" y="623"/>
                    </a:lnTo>
                    <a:lnTo>
                      <a:pt x="3392" y="687"/>
                    </a:lnTo>
                    <a:lnTo>
                      <a:pt x="3404" y="695"/>
                    </a:lnTo>
                    <a:lnTo>
                      <a:pt x="3414" y="702"/>
                    </a:lnTo>
                    <a:lnTo>
                      <a:pt x="3408" y="708"/>
                    </a:lnTo>
                    <a:lnTo>
                      <a:pt x="3398" y="706"/>
                    </a:lnTo>
                    <a:lnTo>
                      <a:pt x="3396" y="726"/>
                    </a:lnTo>
                    <a:lnTo>
                      <a:pt x="3394" y="743"/>
                    </a:lnTo>
                    <a:lnTo>
                      <a:pt x="3390" y="757"/>
                    </a:lnTo>
                    <a:lnTo>
                      <a:pt x="3388" y="770"/>
                    </a:lnTo>
                    <a:lnTo>
                      <a:pt x="3377" y="782"/>
                    </a:lnTo>
                    <a:lnTo>
                      <a:pt x="3363" y="784"/>
                    </a:lnTo>
                    <a:lnTo>
                      <a:pt x="3363" y="786"/>
                    </a:lnTo>
                    <a:lnTo>
                      <a:pt x="3365" y="793"/>
                    </a:lnTo>
                    <a:lnTo>
                      <a:pt x="3367" y="801"/>
                    </a:lnTo>
                    <a:lnTo>
                      <a:pt x="3369" y="813"/>
                    </a:lnTo>
                    <a:lnTo>
                      <a:pt x="3369" y="824"/>
                    </a:lnTo>
                    <a:lnTo>
                      <a:pt x="3371" y="842"/>
                    </a:lnTo>
                    <a:lnTo>
                      <a:pt x="3371" y="857"/>
                    </a:lnTo>
                    <a:lnTo>
                      <a:pt x="3373" y="877"/>
                    </a:lnTo>
                    <a:lnTo>
                      <a:pt x="3342" y="919"/>
                    </a:lnTo>
                    <a:lnTo>
                      <a:pt x="3313" y="958"/>
                    </a:lnTo>
                    <a:lnTo>
                      <a:pt x="3288" y="989"/>
                    </a:lnTo>
                    <a:lnTo>
                      <a:pt x="3266" y="1016"/>
                    </a:lnTo>
                    <a:lnTo>
                      <a:pt x="3247" y="1038"/>
                    </a:lnTo>
                    <a:lnTo>
                      <a:pt x="3231" y="1053"/>
                    </a:lnTo>
                    <a:lnTo>
                      <a:pt x="3218" y="1063"/>
                    </a:lnTo>
                    <a:lnTo>
                      <a:pt x="3208" y="1069"/>
                    </a:lnTo>
                    <a:lnTo>
                      <a:pt x="3206" y="1028"/>
                    </a:lnTo>
                    <a:lnTo>
                      <a:pt x="3206" y="993"/>
                    </a:lnTo>
                    <a:lnTo>
                      <a:pt x="3206" y="958"/>
                    </a:lnTo>
                    <a:lnTo>
                      <a:pt x="3208" y="931"/>
                    </a:lnTo>
                    <a:lnTo>
                      <a:pt x="3208" y="906"/>
                    </a:lnTo>
                    <a:lnTo>
                      <a:pt x="3212" y="887"/>
                    </a:lnTo>
                    <a:lnTo>
                      <a:pt x="3214" y="871"/>
                    </a:lnTo>
                    <a:lnTo>
                      <a:pt x="3220" y="865"/>
                    </a:lnTo>
                    <a:lnTo>
                      <a:pt x="3208" y="854"/>
                    </a:lnTo>
                    <a:lnTo>
                      <a:pt x="3196" y="844"/>
                    </a:lnTo>
                    <a:lnTo>
                      <a:pt x="3183" y="832"/>
                    </a:lnTo>
                    <a:lnTo>
                      <a:pt x="3171" y="821"/>
                    </a:lnTo>
                    <a:lnTo>
                      <a:pt x="3171" y="797"/>
                    </a:lnTo>
                    <a:lnTo>
                      <a:pt x="3171" y="774"/>
                    </a:lnTo>
                    <a:lnTo>
                      <a:pt x="3169" y="753"/>
                    </a:lnTo>
                    <a:lnTo>
                      <a:pt x="3169" y="731"/>
                    </a:lnTo>
                    <a:lnTo>
                      <a:pt x="3163" y="708"/>
                    </a:lnTo>
                    <a:lnTo>
                      <a:pt x="3160" y="687"/>
                    </a:lnTo>
                    <a:lnTo>
                      <a:pt x="3152" y="665"/>
                    </a:lnTo>
                    <a:lnTo>
                      <a:pt x="3146" y="644"/>
                    </a:lnTo>
                    <a:lnTo>
                      <a:pt x="3128" y="627"/>
                    </a:lnTo>
                    <a:lnTo>
                      <a:pt x="3117" y="613"/>
                    </a:lnTo>
                    <a:lnTo>
                      <a:pt x="3103" y="600"/>
                    </a:lnTo>
                    <a:lnTo>
                      <a:pt x="3096" y="588"/>
                    </a:lnTo>
                    <a:lnTo>
                      <a:pt x="3086" y="574"/>
                    </a:lnTo>
                    <a:lnTo>
                      <a:pt x="3082" y="563"/>
                    </a:lnTo>
                    <a:lnTo>
                      <a:pt x="3076" y="551"/>
                    </a:lnTo>
                    <a:lnTo>
                      <a:pt x="3074" y="541"/>
                    </a:lnTo>
                    <a:lnTo>
                      <a:pt x="3059" y="534"/>
                    </a:lnTo>
                    <a:lnTo>
                      <a:pt x="3049" y="524"/>
                    </a:lnTo>
                    <a:lnTo>
                      <a:pt x="3043" y="510"/>
                    </a:lnTo>
                    <a:lnTo>
                      <a:pt x="3043" y="497"/>
                    </a:lnTo>
                    <a:lnTo>
                      <a:pt x="3039" y="499"/>
                    </a:lnTo>
                    <a:lnTo>
                      <a:pt x="3043" y="493"/>
                    </a:lnTo>
                    <a:lnTo>
                      <a:pt x="3047" y="485"/>
                    </a:lnTo>
                    <a:lnTo>
                      <a:pt x="3055" y="475"/>
                    </a:lnTo>
                    <a:lnTo>
                      <a:pt x="3063" y="462"/>
                    </a:lnTo>
                    <a:lnTo>
                      <a:pt x="3074" y="448"/>
                    </a:lnTo>
                    <a:lnTo>
                      <a:pt x="3076" y="441"/>
                    </a:lnTo>
                    <a:lnTo>
                      <a:pt x="3080" y="433"/>
                    </a:lnTo>
                    <a:lnTo>
                      <a:pt x="3080" y="421"/>
                    </a:lnTo>
                    <a:lnTo>
                      <a:pt x="3080" y="410"/>
                    </a:lnTo>
                    <a:lnTo>
                      <a:pt x="3076" y="392"/>
                    </a:lnTo>
                    <a:lnTo>
                      <a:pt x="3074" y="377"/>
                    </a:lnTo>
                    <a:lnTo>
                      <a:pt x="3068" y="357"/>
                    </a:lnTo>
                    <a:lnTo>
                      <a:pt x="3064" y="338"/>
                    </a:lnTo>
                    <a:lnTo>
                      <a:pt x="3049" y="338"/>
                    </a:lnTo>
                    <a:lnTo>
                      <a:pt x="3035" y="340"/>
                    </a:lnTo>
                    <a:lnTo>
                      <a:pt x="3020" y="340"/>
                    </a:lnTo>
                    <a:lnTo>
                      <a:pt x="3006" y="342"/>
                    </a:lnTo>
                    <a:lnTo>
                      <a:pt x="2991" y="340"/>
                    </a:lnTo>
                    <a:lnTo>
                      <a:pt x="2977" y="338"/>
                    </a:lnTo>
                    <a:lnTo>
                      <a:pt x="2966" y="336"/>
                    </a:lnTo>
                    <a:lnTo>
                      <a:pt x="2954" y="334"/>
                    </a:lnTo>
                    <a:lnTo>
                      <a:pt x="2917" y="377"/>
                    </a:lnTo>
                    <a:lnTo>
                      <a:pt x="2880" y="425"/>
                    </a:lnTo>
                    <a:lnTo>
                      <a:pt x="2845" y="475"/>
                    </a:lnTo>
                    <a:lnTo>
                      <a:pt x="2818" y="532"/>
                    </a:lnTo>
                    <a:lnTo>
                      <a:pt x="2797" y="584"/>
                    </a:lnTo>
                    <a:lnTo>
                      <a:pt x="2789" y="642"/>
                    </a:lnTo>
                    <a:lnTo>
                      <a:pt x="2795" y="697"/>
                    </a:lnTo>
                    <a:lnTo>
                      <a:pt x="2818" y="753"/>
                    </a:lnTo>
                    <a:lnTo>
                      <a:pt x="2836" y="760"/>
                    </a:lnTo>
                    <a:lnTo>
                      <a:pt x="2853" y="772"/>
                    </a:lnTo>
                    <a:lnTo>
                      <a:pt x="2869" y="780"/>
                    </a:lnTo>
                    <a:lnTo>
                      <a:pt x="2884" y="792"/>
                    </a:lnTo>
                    <a:lnTo>
                      <a:pt x="2869" y="786"/>
                    </a:lnTo>
                    <a:lnTo>
                      <a:pt x="2853" y="780"/>
                    </a:lnTo>
                    <a:lnTo>
                      <a:pt x="2851" y="797"/>
                    </a:lnTo>
                    <a:lnTo>
                      <a:pt x="2849" y="815"/>
                    </a:lnTo>
                    <a:lnTo>
                      <a:pt x="2845" y="828"/>
                    </a:lnTo>
                    <a:lnTo>
                      <a:pt x="2843" y="840"/>
                    </a:lnTo>
                    <a:lnTo>
                      <a:pt x="2832" y="854"/>
                    </a:lnTo>
                    <a:lnTo>
                      <a:pt x="2818" y="856"/>
                    </a:lnTo>
                    <a:lnTo>
                      <a:pt x="2818" y="859"/>
                    </a:lnTo>
                    <a:lnTo>
                      <a:pt x="2820" y="865"/>
                    </a:lnTo>
                    <a:lnTo>
                      <a:pt x="2822" y="875"/>
                    </a:lnTo>
                    <a:lnTo>
                      <a:pt x="2824" y="887"/>
                    </a:lnTo>
                    <a:lnTo>
                      <a:pt x="2824" y="898"/>
                    </a:lnTo>
                    <a:lnTo>
                      <a:pt x="2826" y="914"/>
                    </a:lnTo>
                    <a:lnTo>
                      <a:pt x="2826" y="929"/>
                    </a:lnTo>
                    <a:lnTo>
                      <a:pt x="2828" y="949"/>
                    </a:lnTo>
                    <a:lnTo>
                      <a:pt x="2816" y="943"/>
                    </a:lnTo>
                    <a:lnTo>
                      <a:pt x="2805" y="937"/>
                    </a:lnTo>
                    <a:lnTo>
                      <a:pt x="2795" y="923"/>
                    </a:lnTo>
                    <a:lnTo>
                      <a:pt x="2785" y="910"/>
                    </a:lnTo>
                    <a:lnTo>
                      <a:pt x="2774" y="887"/>
                    </a:lnTo>
                    <a:lnTo>
                      <a:pt x="2766" y="863"/>
                    </a:lnTo>
                    <a:lnTo>
                      <a:pt x="2756" y="832"/>
                    </a:lnTo>
                    <a:lnTo>
                      <a:pt x="2748" y="801"/>
                    </a:lnTo>
                    <a:lnTo>
                      <a:pt x="2748" y="772"/>
                    </a:lnTo>
                    <a:lnTo>
                      <a:pt x="2748" y="747"/>
                    </a:lnTo>
                    <a:lnTo>
                      <a:pt x="2748" y="722"/>
                    </a:lnTo>
                    <a:lnTo>
                      <a:pt x="2750" y="702"/>
                    </a:lnTo>
                    <a:lnTo>
                      <a:pt x="2750" y="683"/>
                    </a:lnTo>
                    <a:lnTo>
                      <a:pt x="2752" y="669"/>
                    </a:lnTo>
                    <a:lnTo>
                      <a:pt x="2754" y="660"/>
                    </a:lnTo>
                    <a:lnTo>
                      <a:pt x="2758" y="656"/>
                    </a:lnTo>
                    <a:lnTo>
                      <a:pt x="2741" y="654"/>
                    </a:lnTo>
                    <a:lnTo>
                      <a:pt x="2731" y="640"/>
                    </a:lnTo>
                    <a:lnTo>
                      <a:pt x="2727" y="627"/>
                    </a:lnTo>
                    <a:lnTo>
                      <a:pt x="2725" y="615"/>
                    </a:lnTo>
                    <a:lnTo>
                      <a:pt x="2723" y="596"/>
                    </a:lnTo>
                    <a:lnTo>
                      <a:pt x="2723" y="578"/>
                    </a:lnTo>
                    <a:lnTo>
                      <a:pt x="2708" y="584"/>
                    </a:lnTo>
                    <a:lnTo>
                      <a:pt x="2694" y="590"/>
                    </a:lnTo>
                    <a:lnTo>
                      <a:pt x="2682" y="590"/>
                    </a:lnTo>
                    <a:lnTo>
                      <a:pt x="2673" y="588"/>
                    </a:lnTo>
                    <a:lnTo>
                      <a:pt x="2680" y="576"/>
                    </a:lnTo>
                    <a:lnTo>
                      <a:pt x="2692" y="569"/>
                    </a:lnTo>
                    <a:lnTo>
                      <a:pt x="2704" y="561"/>
                    </a:lnTo>
                    <a:lnTo>
                      <a:pt x="2721" y="555"/>
                    </a:lnTo>
                    <a:lnTo>
                      <a:pt x="2744" y="495"/>
                    </a:lnTo>
                    <a:lnTo>
                      <a:pt x="2750" y="425"/>
                    </a:lnTo>
                    <a:lnTo>
                      <a:pt x="2743" y="346"/>
                    </a:lnTo>
                    <a:lnTo>
                      <a:pt x="2725" y="266"/>
                    </a:lnTo>
                    <a:lnTo>
                      <a:pt x="2698" y="187"/>
                    </a:lnTo>
                    <a:lnTo>
                      <a:pt x="2665" y="113"/>
                    </a:lnTo>
                    <a:lnTo>
                      <a:pt x="2628" y="49"/>
                    </a:lnTo>
                    <a:lnTo>
                      <a:pt x="2595" y="0"/>
                    </a:lnTo>
                    <a:lnTo>
                      <a:pt x="2595" y="41"/>
                    </a:lnTo>
                    <a:lnTo>
                      <a:pt x="2587" y="76"/>
                    </a:lnTo>
                    <a:lnTo>
                      <a:pt x="2574" y="101"/>
                    </a:lnTo>
                    <a:lnTo>
                      <a:pt x="2556" y="121"/>
                    </a:lnTo>
                    <a:lnTo>
                      <a:pt x="2533" y="132"/>
                    </a:lnTo>
                    <a:lnTo>
                      <a:pt x="2512" y="138"/>
                    </a:lnTo>
                    <a:lnTo>
                      <a:pt x="2490" y="140"/>
                    </a:lnTo>
                    <a:lnTo>
                      <a:pt x="2477" y="140"/>
                    </a:lnTo>
                    <a:lnTo>
                      <a:pt x="2469" y="159"/>
                    </a:lnTo>
                    <a:lnTo>
                      <a:pt x="2465" y="179"/>
                    </a:lnTo>
                    <a:lnTo>
                      <a:pt x="2459" y="196"/>
                    </a:lnTo>
                    <a:lnTo>
                      <a:pt x="2459" y="214"/>
                    </a:lnTo>
                    <a:lnTo>
                      <a:pt x="2459" y="225"/>
                    </a:lnTo>
                    <a:lnTo>
                      <a:pt x="2459" y="237"/>
                    </a:lnTo>
                    <a:lnTo>
                      <a:pt x="2461" y="245"/>
                    </a:lnTo>
                    <a:lnTo>
                      <a:pt x="2467" y="251"/>
                    </a:lnTo>
                    <a:lnTo>
                      <a:pt x="2477" y="266"/>
                    </a:lnTo>
                    <a:lnTo>
                      <a:pt x="2485" y="280"/>
                    </a:lnTo>
                    <a:lnTo>
                      <a:pt x="2488" y="289"/>
                    </a:lnTo>
                    <a:lnTo>
                      <a:pt x="2494" y="297"/>
                    </a:lnTo>
                    <a:lnTo>
                      <a:pt x="2496" y="303"/>
                    </a:lnTo>
                    <a:lnTo>
                      <a:pt x="2496" y="299"/>
                    </a:lnTo>
                    <a:lnTo>
                      <a:pt x="2496" y="315"/>
                    </a:lnTo>
                    <a:lnTo>
                      <a:pt x="2490" y="328"/>
                    </a:lnTo>
                    <a:lnTo>
                      <a:pt x="2479" y="338"/>
                    </a:lnTo>
                    <a:lnTo>
                      <a:pt x="2465" y="344"/>
                    </a:lnTo>
                    <a:lnTo>
                      <a:pt x="2459" y="355"/>
                    </a:lnTo>
                    <a:lnTo>
                      <a:pt x="2456" y="367"/>
                    </a:lnTo>
                    <a:lnTo>
                      <a:pt x="2448" y="379"/>
                    </a:lnTo>
                    <a:lnTo>
                      <a:pt x="2442" y="392"/>
                    </a:lnTo>
                    <a:lnTo>
                      <a:pt x="2430" y="404"/>
                    </a:lnTo>
                    <a:lnTo>
                      <a:pt x="2421" y="415"/>
                    </a:lnTo>
                    <a:lnTo>
                      <a:pt x="2407" y="429"/>
                    </a:lnTo>
                    <a:lnTo>
                      <a:pt x="2393" y="446"/>
                    </a:lnTo>
                    <a:lnTo>
                      <a:pt x="2384" y="472"/>
                    </a:lnTo>
                    <a:lnTo>
                      <a:pt x="2378" y="497"/>
                    </a:lnTo>
                    <a:lnTo>
                      <a:pt x="2374" y="520"/>
                    </a:lnTo>
                    <a:lnTo>
                      <a:pt x="2374" y="545"/>
                    </a:lnTo>
                    <a:lnTo>
                      <a:pt x="2372" y="567"/>
                    </a:lnTo>
                    <a:lnTo>
                      <a:pt x="2372" y="588"/>
                    </a:lnTo>
                    <a:lnTo>
                      <a:pt x="2372" y="609"/>
                    </a:lnTo>
                    <a:lnTo>
                      <a:pt x="2372" y="633"/>
                    </a:lnTo>
                    <a:lnTo>
                      <a:pt x="2376" y="636"/>
                    </a:lnTo>
                    <a:lnTo>
                      <a:pt x="2382" y="642"/>
                    </a:lnTo>
                    <a:lnTo>
                      <a:pt x="2370" y="654"/>
                    </a:lnTo>
                    <a:lnTo>
                      <a:pt x="2359" y="664"/>
                    </a:lnTo>
                    <a:lnTo>
                      <a:pt x="2360" y="669"/>
                    </a:lnTo>
                    <a:lnTo>
                      <a:pt x="2362" y="685"/>
                    </a:lnTo>
                    <a:lnTo>
                      <a:pt x="2364" y="702"/>
                    </a:lnTo>
                    <a:lnTo>
                      <a:pt x="2366" y="728"/>
                    </a:lnTo>
                    <a:lnTo>
                      <a:pt x="2366" y="755"/>
                    </a:lnTo>
                    <a:lnTo>
                      <a:pt x="2368" y="786"/>
                    </a:lnTo>
                    <a:lnTo>
                      <a:pt x="2368" y="821"/>
                    </a:lnTo>
                    <a:lnTo>
                      <a:pt x="2370" y="857"/>
                    </a:lnTo>
                    <a:lnTo>
                      <a:pt x="2357" y="844"/>
                    </a:lnTo>
                    <a:lnTo>
                      <a:pt x="2345" y="830"/>
                    </a:lnTo>
                    <a:lnTo>
                      <a:pt x="2335" y="815"/>
                    </a:lnTo>
                    <a:lnTo>
                      <a:pt x="2328" y="799"/>
                    </a:lnTo>
                    <a:lnTo>
                      <a:pt x="2318" y="782"/>
                    </a:lnTo>
                    <a:lnTo>
                      <a:pt x="2312" y="764"/>
                    </a:lnTo>
                    <a:lnTo>
                      <a:pt x="2306" y="745"/>
                    </a:lnTo>
                    <a:lnTo>
                      <a:pt x="2306" y="726"/>
                    </a:lnTo>
                    <a:lnTo>
                      <a:pt x="2300" y="751"/>
                    </a:lnTo>
                    <a:lnTo>
                      <a:pt x="2296" y="776"/>
                    </a:lnTo>
                    <a:lnTo>
                      <a:pt x="2291" y="799"/>
                    </a:lnTo>
                    <a:lnTo>
                      <a:pt x="2287" y="823"/>
                    </a:lnTo>
                    <a:lnTo>
                      <a:pt x="2281" y="840"/>
                    </a:lnTo>
                    <a:lnTo>
                      <a:pt x="2275" y="859"/>
                    </a:lnTo>
                    <a:lnTo>
                      <a:pt x="2269" y="875"/>
                    </a:lnTo>
                    <a:lnTo>
                      <a:pt x="2264" y="892"/>
                    </a:lnTo>
                    <a:lnTo>
                      <a:pt x="2256" y="888"/>
                    </a:lnTo>
                    <a:lnTo>
                      <a:pt x="2250" y="885"/>
                    </a:lnTo>
                    <a:lnTo>
                      <a:pt x="2244" y="875"/>
                    </a:lnTo>
                    <a:lnTo>
                      <a:pt x="2242" y="865"/>
                    </a:lnTo>
                    <a:lnTo>
                      <a:pt x="2246" y="850"/>
                    </a:lnTo>
                    <a:lnTo>
                      <a:pt x="2250" y="834"/>
                    </a:lnTo>
                    <a:lnTo>
                      <a:pt x="2254" y="819"/>
                    </a:lnTo>
                    <a:lnTo>
                      <a:pt x="2260" y="805"/>
                    </a:lnTo>
                    <a:lnTo>
                      <a:pt x="2262" y="788"/>
                    </a:lnTo>
                    <a:lnTo>
                      <a:pt x="2265" y="770"/>
                    </a:lnTo>
                    <a:lnTo>
                      <a:pt x="2267" y="751"/>
                    </a:lnTo>
                    <a:lnTo>
                      <a:pt x="2271" y="733"/>
                    </a:lnTo>
                    <a:lnTo>
                      <a:pt x="2260" y="712"/>
                    </a:lnTo>
                    <a:lnTo>
                      <a:pt x="2254" y="695"/>
                    </a:lnTo>
                    <a:lnTo>
                      <a:pt x="2246" y="677"/>
                    </a:lnTo>
                    <a:lnTo>
                      <a:pt x="2242" y="665"/>
                    </a:lnTo>
                    <a:lnTo>
                      <a:pt x="2236" y="650"/>
                    </a:lnTo>
                    <a:lnTo>
                      <a:pt x="2236" y="638"/>
                    </a:lnTo>
                    <a:lnTo>
                      <a:pt x="2236" y="627"/>
                    </a:lnTo>
                    <a:lnTo>
                      <a:pt x="2240" y="617"/>
                    </a:lnTo>
                    <a:lnTo>
                      <a:pt x="2229" y="598"/>
                    </a:lnTo>
                    <a:lnTo>
                      <a:pt x="2223" y="586"/>
                    </a:lnTo>
                    <a:lnTo>
                      <a:pt x="2219" y="574"/>
                    </a:lnTo>
                    <a:lnTo>
                      <a:pt x="2223" y="565"/>
                    </a:lnTo>
                    <a:lnTo>
                      <a:pt x="2229" y="549"/>
                    </a:lnTo>
                    <a:lnTo>
                      <a:pt x="2242" y="534"/>
                    </a:lnTo>
                    <a:lnTo>
                      <a:pt x="2260" y="514"/>
                    </a:lnTo>
                    <a:lnTo>
                      <a:pt x="2289" y="489"/>
                    </a:lnTo>
                    <a:lnTo>
                      <a:pt x="2289" y="481"/>
                    </a:lnTo>
                    <a:lnTo>
                      <a:pt x="2291" y="474"/>
                    </a:lnTo>
                    <a:lnTo>
                      <a:pt x="2291" y="462"/>
                    </a:lnTo>
                    <a:lnTo>
                      <a:pt x="2293" y="450"/>
                    </a:lnTo>
                    <a:lnTo>
                      <a:pt x="2293" y="433"/>
                    </a:lnTo>
                    <a:lnTo>
                      <a:pt x="2293" y="415"/>
                    </a:lnTo>
                    <a:lnTo>
                      <a:pt x="2291" y="396"/>
                    </a:lnTo>
                    <a:lnTo>
                      <a:pt x="2291" y="377"/>
                    </a:lnTo>
                    <a:lnTo>
                      <a:pt x="2273" y="375"/>
                    </a:lnTo>
                    <a:lnTo>
                      <a:pt x="2256" y="375"/>
                    </a:lnTo>
                    <a:lnTo>
                      <a:pt x="2240" y="375"/>
                    </a:lnTo>
                    <a:lnTo>
                      <a:pt x="2227" y="375"/>
                    </a:lnTo>
                    <a:lnTo>
                      <a:pt x="2211" y="371"/>
                    </a:lnTo>
                    <a:lnTo>
                      <a:pt x="2200" y="369"/>
                    </a:lnTo>
                    <a:lnTo>
                      <a:pt x="2188" y="365"/>
                    </a:lnTo>
                    <a:lnTo>
                      <a:pt x="2180" y="363"/>
                    </a:lnTo>
                    <a:lnTo>
                      <a:pt x="2145" y="396"/>
                    </a:lnTo>
                    <a:lnTo>
                      <a:pt x="2104" y="439"/>
                    </a:lnTo>
                    <a:lnTo>
                      <a:pt x="2058" y="485"/>
                    </a:lnTo>
                    <a:lnTo>
                      <a:pt x="2013" y="539"/>
                    </a:lnTo>
                    <a:lnTo>
                      <a:pt x="1971" y="596"/>
                    </a:lnTo>
                    <a:lnTo>
                      <a:pt x="1942" y="658"/>
                    </a:lnTo>
                    <a:lnTo>
                      <a:pt x="1924" y="722"/>
                    </a:lnTo>
                    <a:lnTo>
                      <a:pt x="1928" y="786"/>
                    </a:lnTo>
                    <a:lnTo>
                      <a:pt x="1945" y="795"/>
                    </a:lnTo>
                    <a:lnTo>
                      <a:pt x="1961" y="811"/>
                    </a:lnTo>
                    <a:lnTo>
                      <a:pt x="1947" y="823"/>
                    </a:lnTo>
                    <a:lnTo>
                      <a:pt x="1934" y="836"/>
                    </a:lnTo>
                    <a:lnTo>
                      <a:pt x="1922" y="848"/>
                    </a:lnTo>
                    <a:lnTo>
                      <a:pt x="1911" y="861"/>
                    </a:lnTo>
                    <a:lnTo>
                      <a:pt x="1899" y="871"/>
                    </a:lnTo>
                    <a:lnTo>
                      <a:pt x="1887" y="881"/>
                    </a:lnTo>
                    <a:lnTo>
                      <a:pt x="1878" y="888"/>
                    </a:lnTo>
                    <a:lnTo>
                      <a:pt x="1872" y="898"/>
                    </a:lnTo>
                    <a:lnTo>
                      <a:pt x="1874" y="904"/>
                    </a:lnTo>
                    <a:lnTo>
                      <a:pt x="1876" y="918"/>
                    </a:lnTo>
                    <a:lnTo>
                      <a:pt x="1878" y="935"/>
                    </a:lnTo>
                    <a:lnTo>
                      <a:pt x="1880" y="958"/>
                    </a:lnTo>
                    <a:lnTo>
                      <a:pt x="1880" y="982"/>
                    </a:lnTo>
                    <a:lnTo>
                      <a:pt x="1881" y="1013"/>
                    </a:lnTo>
                    <a:lnTo>
                      <a:pt x="1881" y="1044"/>
                    </a:lnTo>
                    <a:lnTo>
                      <a:pt x="1883" y="1078"/>
                    </a:lnTo>
                    <a:lnTo>
                      <a:pt x="1874" y="1065"/>
                    </a:lnTo>
                    <a:lnTo>
                      <a:pt x="1866" y="1053"/>
                    </a:lnTo>
                    <a:lnTo>
                      <a:pt x="1856" y="1042"/>
                    </a:lnTo>
                    <a:lnTo>
                      <a:pt x="1850" y="1030"/>
                    </a:lnTo>
                    <a:lnTo>
                      <a:pt x="1841" y="1014"/>
                    </a:lnTo>
                    <a:lnTo>
                      <a:pt x="1835" y="1001"/>
                    </a:lnTo>
                    <a:lnTo>
                      <a:pt x="1829" y="985"/>
                    </a:lnTo>
                    <a:lnTo>
                      <a:pt x="1823" y="972"/>
                    </a:lnTo>
                    <a:lnTo>
                      <a:pt x="1837" y="1044"/>
                    </a:lnTo>
                    <a:lnTo>
                      <a:pt x="1845" y="1096"/>
                    </a:lnTo>
                    <a:lnTo>
                      <a:pt x="1845" y="1127"/>
                    </a:lnTo>
                    <a:lnTo>
                      <a:pt x="1839" y="1139"/>
                    </a:lnTo>
                    <a:lnTo>
                      <a:pt x="1821" y="1129"/>
                    </a:lnTo>
                    <a:lnTo>
                      <a:pt x="1798" y="1100"/>
                    </a:lnTo>
                    <a:lnTo>
                      <a:pt x="1767" y="1049"/>
                    </a:lnTo>
                    <a:lnTo>
                      <a:pt x="1728" y="982"/>
                    </a:lnTo>
                    <a:lnTo>
                      <a:pt x="1746" y="1038"/>
                    </a:lnTo>
                    <a:lnTo>
                      <a:pt x="1757" y="1084"/>
                    </a:lnTo>
                    <a:lnTo>
                      <a:pt x="1765" y="1115"/>
                    </a:lnTo>
                    <a:lnTo>
                      <a:pt x="1769" y="1137"/>
                    </a:lnTo>
                    <a:lnTo>
                      <a:pt x="1763" y="1141"/>
                    </a:lnTo>
                    <a:lnTo>
                      <a:pt x="1755" y="1135"/>
                    </a:lnTo>
                    <a:lnTo>
                      <a:pt x="1740" y="1113"/>
                    </a:lnTo>
                    <a:lnTo>
                      <a:pt x="1720" y="1080"/>
                    </a:lnTo>
                    <a:lnTo>
                      <a:pt x="1719" y="1042"/>
                    </a:lnTo>
                    <a:lnTo>
                      <a:pt x="1719" y="1009"/>
                    </a:lnTo>
                    <a:lnTo>
                      <a:pt x="1719" y="978"/>
                    </a:lnTo>
                    <a:lnTo>
                      <a:pt x="1720" y="951"/>
                    </a:lnTo>
                    <a:lnTo>
                      <a:pt x="1720" y="925"/>
                    </a:lnTo>
                    <a:lnTo>
                      <a:pt x="1722" y="906"/>
                    </a:lnTo>
                    <a:lnTo>
                      <a:pt x="1724" y="890"/>
                    </a:lnTo>
                    <a:lnTo>
                      <a:pt x="1730" y="885"/>
                    </a:lnTo>
                    <a:lnTo>
                      <a:pt x="1724" y="885"/>
                    </a:lnTo>
                    <a:lnTo>
                      <a:pt x="1720" y="885"/>
                    </a:lnTo>
                    <a:lnTo>
                      <a:pt x="1722" y="885"/>
                    </a:lnTo>
                    <a:lnTo>
                      <a:pt x="1732" y="846"/>
                    </a:lnTo>
                    <a:lnTo>
                      <a:pt x="1738" y="811"/>
                    </a:lnTo>
                    <a:lnTo>
                      <a:pt x="1738" y="776"/>
                    </a:lnTo>
                    <a:lnTo>
                      <a:pt x="1734" y="743"/>
                    </a:lnTo>
                    <a:lnTo>
                      <a:pt x="1726" y="712"/>
                    </a:lnTo>
                    <a:lnTo>
                      <a:pt x="1720" y="687"/>
                    </a:lnTo>
                    <a:lnTo>
                      <a:pt x="1713" y="665"/>
                    </a:lnTo>
                    <a:lnTo>
                      <a:pt x="1713" y="650"/>
                    </a:lnTo>
                    <a:lnTo>
                      <a:pt x="1697" y="633"/>
                    </a:lnTo>
                    <a:lnTo>
                      <a:pt x="1688" y="617"/>
                    </a:lnTo>
                    <a:lnTo>
                      <a:pt x="1676" y="603"/>
                    </a:lnTo>
                    <a:lnTo>
                      <a:pt x="1670" y="592"/>
                    </a:lnTo>
                    <a:lnTo>
                      <a:pt x="1660" y="578"/>
                    </a:lnTo>
                    <a:lnTo>
                      <a:pt x="1656" y="567"/>
                    </a:lnTo>
                    <a:lnTo>
                      <a:pt x="1651" y="555"/>
                    </a:lnTo>
                    <a:lnTo>
                      <a:pt x="1651" y="545"/>
                    </a:lnTo>
                    <a:lnTo>
                      <a:pt x="1637" y="539"/>
                    </a:lnTo>
                    <a:lnTo>
                      <a:pt x="1629" y="530"/>
                    </a:lnTo>
                    <a:lnTo>
                      <a:pt x="1625" y="518"/>
                    </a:lnTo>
                    <a:lnTo>
                      <a:pt x="1627" y="506"/>
                    </a:lnTo>
                    <a:lnTo>
                      <a:pt x="1624" y="505"/>
                    </a:lnTo>
                    <a:lnTo>
                      <a:pt x="1629" y="499"/>
                    </a:lnTo>
                    <a:lnTo>
                      <a:pt x="1633" y="491"/>
                    </a:lnTo>
                    <a:lnTo>
                      <a:pt x="1641" y="481"/>
                    </a:lnTo>
                    <a:lnTo>
                      <a:pt x="1653" y="468"/>
                    </a:lnTo>
                    <a:lnTo>
                      <a:pt x="1666" y="452"/>
                    </a:lnTo>
                    <a:lnTo>
                      <a:pt x="1670" y="441"/>
                    </a:lnTo>
                    <a:lnTo>
                      <a:pt x="1680" y="425"/>
                    </a:lnTo>
                    <a:lnTo>
                      <a:pt x="1689" y="400"/>
                    </a:lnTo>
                    <a:lnTo>
                      <a:pt x="1699" y="373"/>
                    </a:lnTo>
                    <a:lnTo>
                      <a:pt x="1705" y="340"/>
                    </a:lnTo>
                    <a:lnTo>
                      <a:pt x="1713" y="309"/>
                    </a:lnTo>
                    <a:lnTo>
                      <a:pt x="1715" y="280"/>
                    </a:lnTo>
                    <a:lnTo>
                      <a:pt x="1715" y="256"/>
                    </a:lnTo>
                    <a:lnTo>
                      <a:pt x="1701" y="260"/>
                    </a:lnTo>
                    <a:lnTo>
                      <a:pt x="1693" y="272"/>
                    </a:lnTo>
                    <a:lnTo>
                      <a:pt x="1686" y="285"/>
                    </a:lnTo>
                    <a:lnTo>
                      <a:pt x="1676" y="301"/>
                    </a:lnTo>
                    <a:lnTo>
                      <a:pt x="1658" y="315"/>
                    </a:lnTo>
                    <a:lnTo>
                      <a:pt x="1635" y="326"/>
                    </a:lnTo>
                    <a:lnTo>
                      <a:pt x="1598" y="332"/>
                    </a:lnTo>
                    <a:lnTo>
                      <a:pt x="1552" y="332"/>
                    </a:lnTo>
                    <a:lnTo>
                      <a:pt x="1505" y="379"/>
                    </a:lnTo>
                    <a:lnTo>
                      <a:pt x="1463" y="429"/>
                    </a:lnTo>
                    <a:lnTo>
                      <a:pt x="1424" y="481"/>
                    </a:lnTo>
                    <a:lnTo>
                      <a:pt x="1393" y="536"/>
                    </a:lnTo>
                    <a:lnTo>
                      <a:pt x="1369" y="588"/>
                    </a:lnTo>
                    <a:lnTo>
                      <a:pt x="1358" y="642"/>
                    </a:lnTo>
                    <a:lnTo>
                      <a:pt x="1358" y="695"/>
                    </a:lnTo>
                    <a:lnTo>
                      <a:pt x="1375" y="749"/>
                    </a:lnTo>
                    <a:lnTo>
                      <a:pt x="1389" y="760"/>
                    </a:lnTo>
                    <a:lnTo>
                      <a:pt x="1402" y="774"/>
                    </a:lnTo>
                    <a:lnTo>
                      <a:pt x="1414" y="784"/>
                    </a:lnTo>
                    <a:lnTo>
                      <a:pt x="1426" y="795"/>
                    </a:lnTo>
                    <a:lnTo>
                      <a:pt x="1410" y="809"/>
                    </a:lnTo>
                    <a:lnTo>
                      <a:pt x="1397" y="823"/>
                    </a:lnTo>
                    <a:lnTo>
                      <a:pt x="1383" y="836"/>
                    </a:lnTo>
                    <a:lnTo>
                      <a:pt x="1371" y="852"/>
                    </a:lnTo>
                    <a:lnTo>
                      <a:pt x="1358" y="861"/>
                    </a:lnTo>
                    <a:lnTo>
                      <a:pt x="1346" y="873"/>
                    </a:lnTo>
                    <a:lnTo>
                      <a:pt x="1336" y="883"/>
                    </a:lnTo>
                    <a:lnTo>
                      <a:pt x="1329" y="892"/>
                    </a:lnTo>
                    <a:lnTo>
                      <a:pt x="1331" y="898"/>
                    </a:lnTo>
                    <a:lnTo>
                      <a:pt x="1333" y="912"/>
                    </a:lnTo>
                    <a:lnTo>
                      <a:pt x="1335" y="931"/>
                    </a:lnTo>
                    <a:lnTo>
                      <a:pt x="1338" y="956"/>
                    </a:lnTo>
                    <a:lnTo>
                      <a:pt x="1338" y="982"/>
                    </a:lnTo>
                    <a:lnTo>
                      <a:pt x="1338" y="1013"/>
                    </a:lnTo>
                    <a:lnTo>
                      <a:pt x="1338" y="1046"/>
                    </a:lnTo>
                    <a:lnTo>
                      <a:pt x="1340" y="1082"/>
                    </a:lnTo>
                    <a:lnTo>
                      <a:pt x="1323" y="1071"/>
                    </a:lnTo>
                    <a:lnTo>
                      <a:pt x="1305" y="1059"/>
                    </a:lnTo>
                    <a:lnTo>
                      <a:pt x="1288" y="1046"/>
                    </a:lnTo>
                    <a:lnTo>
                      <a:pt x="1272" y="1034"/>
                    </a:lnTo>
                    <a:lnTo>
                      <a:pt x="1257" y="1018"/>
                    </a:lnTo>
                    <a:lnTo>
                      <a:pt x="1243" y="1003"/>
                    </a:lnTo>
                    <a:lnTo>
                      <a:pt x="1230" y="985"/>
                    </a:lnTo>
                    <a:lnTo>
                      <a:pt x="1218" y="970"/>
                    </a:lnTo>
                    <a:lnTo>
                      <a:pt x="1240" y="1022"/>
                    </a:lnTo>
                    <a:lnTo>
                      <a:pt x="1255" y="1069"/>
                    </a:lnTo>
                    <a:lnTo>
                      <a:pt x="1263" y="1104"/>
                    </a:lnTo>
                    <a:lnTo>
                      <a:pt x="1267" y="1131"/>
                    </a:lnTo>
                    <a:lnTo>
                      <a:pt x="1259" y="1146"/>
                    </a:lnTo>
                    <a:lnTo>
                      <a:pt x="1247" y="1154"/>
                    </a:lnTo>
                    <a:lnTo>
                      <a:pt x="1228" y="1152"/>
                    </a:lnTo>
                    <a:lnTo>
                      <a:pt x="1205" y="1141"/>
                    </a:lnTo>
                    <a:lnTo>
                      <a:pt x="1203" y="1100"/>
                    </a:lnTo>
                    <a:lnTo>
                      <a:pt x="1203" y="1067"/>
                    </a:lnTo>
                    <a:lnTo>
                      <a:pt x="1203" y="1032"/>
                    </a:lnTo>
                    <a:lnTo>
                      <a:pt x="1203" y="1005"/>
                    </a:lnTo>
                    <a:lnTo>
                      <a:pt x="1203" y="978"/>
                    </a:lnTo>
                    <a:lnTo>
                      <a:pt x="1207" y="958"/>
                    </a:lnTo>
                    <a:lnTo>
                      <a:pt x="1208" y="943"/>
                    </a:lnTo>
                    <a:lnTo>
                      <a:pt x="1212" y="937"/>
                    </a:lnTo>
                    <a:lnTo>
                      <a:pt x="1197" y="935"/>
                    </a:lnTo>
                    <a:lnTo>
                      <a:pt x="1185" y="921"/>
                    </a:lnTo>
                    <a:lnTo>
                      <a:pt x="1189" y="918"/>
                    </a:lnTo>
                    <a:lnTo>
                      <a:pt x="1195" y="916"/>
                    </a:lnTo>
                    <a:lnTo>
                      <a:pt x="1193" y="892"/>
                    </a:lnTo>
                    <a:lnTo>
                      <a:pt x="1195" y="871"/>
                    </a:lnTo>
                    <a:lnTo>
                      <a:pt x="1195" y="848"/>
                    </a:lnTo>
                    <a:lnTo>
                      <a:pt x="1195" y="824"/>
                    </a:lnTo>
                    <a:lnTo>
                      <a:pt x="1193" y="799"/>
                    </a:lnTo>
                    <a:lnTo>
                      <a:pt x="1189" y="774"/>
                    </a:lnTo>
                    <a:lnTo>
                      <a:pt x="1181" y="745"/>
                    </a:lnTo>
                    <a:lnTo>
                      <a:pt x="1174" y="718"/>
                    </a:lnTo>
                    <a:lnTo>
                      <a:pt x="1156" y="700"/>
                    </a:lnTo>
                    <a:lnTo>
                      <a:pt x="1144" y="687"/>
                    </a:lnTo>
                    <a:lnTo>
                      <a:pt x="1131" y="675"/>
                    </a:lnTo>
                    <a:lnTo>
                      <a:pt x="1123" y="664"/>
                    </a:lnTo>
                    <a:lnTo>
                      <a:pt x="1113" y="650"/>
                    </a:lnTo>
                    <a:lnTo>
                      <a:pt x="1108" y="638"/>
                    </a:lnTo>
                    <a:lnTo>
                      <a:pt x="1102" y="627"/>
                    </a:lnTo>
                    <a:lnTo>
                      <a:pt x="1100" y="615"/>
                    </a:lnTo>
                    <a:lnTo>
                      <a:pt x="1084" y="609"/>
                    </a:lnTo>
                    <a:lnTo>
                      <a:pt x="1075" y="600"/>
                    </a:lnTo>
                    <a:lnTo>
                      <a:pt x="1069" y="586"/>
                    </a:lnTo>
                    <a:lnTo>
                      <a:pt x="1069" y="572"/>
                    </a:lnTo>
                    <a:lnTo>
                      <a:pt x="1071" y="565"/>
                    </a:lnTo>
                    <a:lnTo>
                      <a:pt x="1079" y="555"/>
                    </a:lnTo>
                    <a:lnTo>
                      <a:pt x="1086" y="541"/>
                    </a:lnTo>
                    <a:lnTo>
                      <a:pt x="1100" y="524"/>
                    </a:lnTo>
                    <a:lnTo>
                      <a:pt x="1102" y="516"/>
                    </a:lnTo>
                    <a:lnTo>
                      <a:pt x="1106" y="508"/>
                    </a:lnTo>
                    <a:lnTo>
                      <a:pt x="1106" y="497"/>
                    </a:lnTo>
                    <a:lnTo>
                      <a:pt x="1106" y="485"/>
                    </a:lnTo>
                    <a:lnTo>
                      <a:pt x="1102" y="468"/>
                    </a:lnTo>
                    <a:lnTo>
                      <a:pt x="1100" y="452"/>
                    </a:lnTo>
                    <a:lnTo>
                      <a:pt x="1094" y="433"/>
                    </a:lnTo>
                    <a:lnTo>
                      <a:pt x="1090" y="413"/>
                    </a:lnTo>
                    <a:lnTo>
                      <a:pt x="1073" y="417"/>
                    </a:lnTo>
                    <a:lnTo>
                      <a:pt x="1051" y="427"/>
                    </a:lnTo>
                    <a:lnTo>
                      <a:pt x="1030" y="431"/>
                    </a:lnTo>
                    <a:lnTo>
                      <a:pt x="1009" y="429"/>
                    </a:lnTo>
                    <a:lnTo>
                      <a:pt x="987" y="410"/>
                    </a:lnTo>
                    <a:lnTo>
                      <a:pt x="974" y="371"/>
                    </a:lnTo>
                    <a:lnTo>
                      <a:pt x="966" y="307"/>
                    </a:lnTo>
                    <a:lnTo>
                      <a:pt x="970" y="212"/>
                    </a:lnTo>
                    <a:lnTo>
                      <a:pt x="951" y="241"/>
                    </a:lnTo>
                    <a:lnTo>
                      <a:pt x="931" y="289"/>
                    </a:lnTo>
                    <a:lnTo>
                      <a:pt x="914" y="346"/>
                    </a:lnTo>
                    <a:lnTo>
                      <a:pt x="896" y="411"/>
                    </a:lnTo>
                    <a:lnTo>
                      <a:pt x="879" y="475"/>
                    </a:lnTo>
                    <a:lnTo>
                      <a:pt x="863" y="538"/>
                    </a:lnTo>
                    <a:lnTo>
                      <a:pt x="850" y="588"/>
                    </a:lnTo>
                    <a:lnTo>
                      <a:pt x="838" y="629"/>
                    </a:lnTo>
                    <a:lnTo>
                      <a:pt x="826" y="615"/>
                    </a:lnTo>
                    <a:lnTo>
                      <a:pt x="815" y="603"/>
                    </a:lnTo>
                    <a:lnTo>
                      <a:pt x="803" y="592"/>
                    </a:lnTo>
                    <a:lnTo>
                      <a:pt x="795" y="584"/>
                    </a:lnTo>
                    <a:lnTo>
                      <a:pt x="780" y="565"/>
                    </a:lnTo>
                    <a:lnTo>
                      <a:pt x="770" y="551"/>
                    </a:lnTo>
                    <a:lnTo>
                      <a:pt x="778" y="567"/>
                    </a:lnTo>
                    <a:lnTo>
                      <a:pt x="786" y="584"/>
                    </a:lnTo>
                    <a:lnTo>
                      <a:pt x="792" y="603"/>
                    </a:lnTo>
                    <a:lnTo>
                      <a:pt x="799" y="623"/>
                    </a:lnTo>
                    <a:lnTo>
                      <a:pt x="803" y="642"/>
                    </a:lnTo>
                    <a:lnTo>
                      <a:pt x="809" y="664"/>
                    </a:lnTo>
                    <a:lnTo>
                      <a:pt x="813" y="683"/>
                    </a:lnTo>
                    <a:lnTo>
                      <a:pt x="819" y="706"/>
                    </a:lnTo>
                    <a:lnTo>
                      <a:pt x="817" y="716"/>
                    </a:lnTo>
                    <a:lnTo>
                      <a:pt x="815" y="726"/>
                    </a:lnTo>
                    <a:lnTo>
                      <a:pt x="815" y="737"/>
                    </a:lnTo>
                    <a:lnTo>
                      <a:pt x="817" y="749"/>
                    </a:lnTo>
                    <a:lnTo>
                      <a:pt x="817" y="759"/>
                    </a:lnTo>
                    <a:lnTo>
                      <a:pt x="819" y="768"/>
                    </a:lnTo>
                    <a:lnTo>
                      <a:pt x="821" y="780"/>
                    </a:lnTo>
                    <a:lnTo>
                      <a:pt x="826" y="792"/>
                    </a:lnTo>
                    <a:lnTo>
                      <a:pt x="826" y="819"/>
                    </a:lnTo>
                    <a:lnTo>
                      <a:pt x="826" y="846"/>
                    </a:lnTo>
                    <a:lnTo>
                      <a:pt x="825" y="871"/>
                    </a:lnTo>
                    <a:lnTo>
                      <a:pt x="825" y="894"/>
                    </a:lnTo>
                    <a:lnTo>
                      <a:pt x="821" y="912"/>
                    </a:lnTo>
                    <a:lnTo>
                      <a:pt x="819" y="927"/>
                    </a:lnTo>
                    <a:lnTo>
                      <a:pt x="815" y="937"/>
                    </a:lnTo>
                    <a:lnTo>
                      <a:pt x="813" y="945"/>
                    </a:lnTo>
                    <a:lnTo>
                      <a:pt x="815" y="951"/>
                    </a:lnTo>
                    <a:lnTo>
                      <a:pt x="817" y="966"/>
                    </a:lnTo>
                    <a:lnTo>
                      <a:pt x="819" y="985"/>
                    </a:lnTo>
                    <a:lnTo>
                      <a:pt x="823" y="1013"/>
                    </a:lnTo>
                    <a:lnTo>
                      <a:pt x="823" y="1040"/>
                    </a:lnTo>
                    <a:lnTo>
                      <a:pt x="823" y="1075"/>
                    </a:lnTo>
                    <a:lnTo>
                      <a:pt x="823" y="1110"/>
                    </a:lnTo>
                    <a:lnTo>
                      <a:pt x="825" y="1148"/>
                    </a:lnTo>
                    <a:lnTo>
                      <a:pt x="803" y="1137"/>
                    </a:lnTo>
                    <a:lnTo>
                      <a:pt x="784" y="1125"/>
                    </a:lnTo>
                    <a:lnTo>
                      <a:pt x="764" y="1113"/>
                    </a:lnTo>
                    <a:lnTo>
                      <a:pt x="745" y="1102"/>
                    </a:lnTo>
                    <a:lnTo>
                      <a:pt x="745" y="1073"/>
                    </a:lnTo>
                    <a:lnTo>
                      <a:pt x="745" y="1049"/>
                    </a:lnTo>
                    <a:lnTo>
                      <a:pt x="745" y="1026"/>
                    </a:lnTo>
                    <a:lnTo>
                      <a:pt x="747" y="1009"/>
                    </a:lnTo>
                    <a:lnTo>
                      <a:pt x="747" y="989"/>
                    </a:lnTo>
                    <a:lnTo>
                      <a:pt x="749" y="978"/>
                    </a:lnTo>
                    <a:lnTo>
                      <a:pt x="751" y="968"/>
                    </a:lnTo>
                    <a:lnTo>
                      <a:pt x="755" y="964"/>
                    </a:lnTo>
                    <a:lnTo>
                      <a:pt x="739" y="960"/>
                    </a:lnTo>
                    <a:lnTo>
                      <a:pt x="729" y="949"/>
                    </a:lnTo>
                    <a:lnTo>
                      <a:pt x="724" y="935"/>
                    </a:lnTo>
                    <a:lnTo>
                      <a:pt x="722" y="923"/>
                    </a:lnTo>
                    <a:lnTo>
                      <a:pt x="720" y="904"/>
                    </a:lnTo>
                    <a:lnTo>
                      <a:pt x="720" y="887"/>
                    </a:lnTo>
                    <a:lnTo>
                      <a:pt x="704" y="892"/>
                    </a:lnTo>
                    <a:lnTo>
                      <a:pt x="693" y="896"/>
                    </a:lnTo>
                    <a:lnTo>
                      <a:pt x="681" y="896"/>
                    </a:lnTo>
                    <a:lnTo>
                      <a:pt x="671" y="894"/>
                    </a:lnTo>
                    <a:lnTo>
                      <a:pt x="662" y="888"/>
                    </a:lnTo>
                    <a:lnTo>
                      <a:pt x="654" y="881"/>
                    </a:lnTo>
                    <a:lnTo>
                      <a:pt x="646" y="869"/>
                    </a:lnTo>
                    <a:lnTo>
                      <a:pt x="640" y="856"/>
                    </a:lnTo>
                    <a:lnTo>
                      <a:pt x="634" y="863"/>
                    </a:lnTo>
                    <a:lnTo>
                      <a:pt x="629" y="871"/>
                    </a:lnTo>
                    <a:lnTo>
                      <a:pt x="617" y="877"/>
                    </a:lnTo>
                    <a:lnTo>
                      <a:pt x="605" y="885"/>
                    </a:lnTo>
                    <a:lnTo>
                      <a:pt x="603" y="879"/>
                    </a:lnTo>
                    <a:lnTo>
                      <a:pt x="601" y="877"/>
                    </a:lnTo>
                    <a:lnTo>
                      <a:pt x="601" y="863"/>
                    </a:lnTo>
                    <a:lnTo>
                      <a:pt x="607" y="854"/>
                    </a:lnTo>
                    <a:lnTo>
                      <a:pt x="611" y="842"/>
                    </a:lnTo>
                    <a:lnTo>
                      <a:pt x="621" y="836"/>
                    </a:lnTo>
                    <a:lnTo>
                      <a:pt x="627" y="826"/>
                    </a:lnTo>
                    <a:lnTo>
                      <a:pt x="638" y="821"/>
                    </a:lnTo>
                    <a:lnTo>
                      <a:pt x="650" y="815"/>
                    </a:lnTo>
                    <a:lnTo>
                      <a:pt x="665" y="811"/>
                    </a:lnTo>
                    <a:lnTo>
                      <a:pt x="687" y="757"/>
                    </a:lnTo>
                    <a:lnTo>
                      <a:pt x="695" y="700"/>
                    </a:lnTo>
                    <a:lnTo>
                      <a:pt x="685" y="644"/>
                    </a:lnTo>
                    <a:lnTo>
                      <a:pt x="665" y="590"/>
                    </a:lnTo>
                    <a:lnTo>
                      <a:pt x="636" y="536"/>
                    </a:lnTo>
                    <a:lnTo>
                      <a:pt x="601" y="485"/>
                    </a:lnTo>
                    <a:lnTo>
                      <a:pt x="565" y="435"/>
                    </a:lnTo>
                    <a:lnTo>
                      <a:pt x="530" y="392"/>
                    </a:lnTo>
                    <a:lnTo>
                      <a:pt x="516" y="394"/>
                    </a:lnTo>
                    <a:lnTo>
                      <a:pt x="503" y="398"/>
                    </a:lnTo>
                    <a:lnTo>
                      <a:pt x="489" y="398"/>
                    </a:lnTo>
                    <a:lnTo>
                      <a:pt x="477" y="400"/>
                    </a:lnTo>
                    <a:lnTo>
                      <a:pt x="462" y="398"/>
                    </a:lnTo>
                    <a:lnTo>
                      <a:pt x="448" y="398"/>
                    </a:lnTo>
                    <a:lnTo>
                      <a:pt x="433" y="396"/>
                    </a:lnTo>
                    <a:lnTo>
                      <a:pt x="421" y="394"/>
                    </a:lnTo>
                    <a:lnTo>
                      <a:pt x="413" y="415"/>
                    </a:lnTo>
                    <a:lnTo>
                      <a:pt x="409" y="435"/>
                    </a:lnTo>
                    <a:lnTo>
                      <a:pt x="404" y="452"/>
                    </a:lnTo>
                    <a:lnTo>
                      <a:pt x="404" y="470"/>
                    </a:lnTo>
                    <a:lnTo>
                      <a:pt x="404" y="479"/>
                    </a:lnTo>
                    <a:lnTo>
                      <a:pt x="404" y="491"/>
                    </a:lnTo>
                    <a:lnTo>
                      <a:pt x="406" y="499"/>
                    </a:lnTo>
                    <a:lnTo>
                      <a:pt x="411" y="505"/>
                    </a:lnTo>
                    <a:lnTo>
                      <a:pt x="421" y="520"/>
                    </a:lnTo>
                    <a:lnTo>
                      <a:pt x="429" y="534"/>
                    </a:lnTo>
                    <a:lnTo>
                      <a:pt x="433" y="545"/>
                    </a:lnTo>
                    <a:lnTo>
                      <a:pt x="439" y="553"/>
                    </a:lnTo>
                    <a:lnTo>
                      <a:pt x="441" y="559"/>
                    </a:lnTo>
                    <a:lnTo>
                      <a:pt x="441" y="555"/>
                    </a:lnTo>
                    <a:lnTo>
                      <a:pt x="441" y="570"/>
                    </a:lnTo>
                    <a:lnTo>
                      <a:pt x="435" y="584"/>
                    </a:lnTo>
                    <a:lnTo>
                      <a:pt x="423" y="592"/>
                    </a:lnTo>
                    <a:lnTo>
                      <a:pt x="409" y="598"/>
                    </a:lnTo>
                    <a:lnTo>
                      <a:pt x="404" y="609"/>
                    </a:lnTo>
                    <a:lnTo>
                      <a:pt x="400" y="621"/>
                    </a:lnTo>
                    <a:lnTo>
                      <a:pt x="392" y="633"/>
                    </a:lnTo>
                    <a:lnTo>
                      <a:pt x="386" y="646"/>
                    </a:lnTo>
                    <a:lnTo>
                      <a:pt x="375" y="658"/>
                    </a:lnTo>
                    <a:lnTo>
                      <a:pt x="363" y="671"/>
                    </a:lnTo>
                    <a:lnTo>
                      <a:pt x="349" y="685"/>
                    </a:lnTo>
                    <a:lnTo>
                      <a:pt x="336" y="700"/>
                    </a:lnTo>
                    <a:lnTo>
                      <a:pt x="326" y="726"/>
                    </a:lnTo>
                    <a:lnTo>
                      <a:pt x="320" y="753"/>
                    </a:lnTo>
                    <a:lnTo>
                      <a:pt x="318" y="776"/>
                    </a:lnTo>
                    <a:lnTo>
                      <a:pt x="318" y="801"/>
                    </a:lnTo>
                    <a:lnTo>
                      <a:pt x="316" y="823"/>
                    </a:lnTo>
                    <a:lnTo>
                      <a:pt x="316" y="844"/>
                    </a:lnTo>
                    <a:lnTo>
                      <a:pt x="316" y="865"/>
                    </a:lnTo>
                    <a:lnTo>
                      <a:pt x="316" y="888"/>
                    </a:lnTo>
                    <a:lnTo>
                      <a:pt x="332" y="902"/>
                    </a:lnTo>
                    <a:lnTo>
                      <a:pt x="351" y="916"/>
                    </a:lnTo>
                    <a:lnTo>
                      <a:pt x="369" y="925"/>
                    </a:lnTo>
                    <a:lnTo>
                      <a:pt x="390" y="937"/>
                    </a:lnTo>
                    <a:lnTo>
                      <a:pt x="380" y="947"/>
                    </a:lnTo>
                    <a:lnTo>
                      <a:pt x="371" y="956"/>
                    </a:lnTo>
                    <a:lnTo>
                      <a:pt x="361" y="964"/>
                    </a:lnTo>
                    <a:lnTo>
                      <a:pt x="355" y="972"/>
                    </a:lnTo>
                    <a:lnTo>
                      <a:pt x="357" y="978"/>
                    </a:lnTo>
                    <a:lnTo>
                      <a:pt x="359" y="991"/>
                    </a:lnTo>
                    <a:lnTo>
                      <a:pt x="361" y="1007"/>
                    </a:lnTo>
                    <a:lnTo>
                      <a:pt x="365" y="1030"/>
                    </a:lnTo>
                    <a:lnTo>
                      <a:pt x="365" y="1055"/>
                    </a:lnTo>
                    <a:lnTo>
                      <a:pt x="365" y="1084"/>
                    </a:lnTo>
                    <a:lnTo>
                      <a:pt x="365" y="1115"/>
                    </a:lnTo>
                    <a:lnTo>
                      <a:pt x="367" y="1150"/>
                    </a:lnTo>
                    <a:lnTo>
                      <a:pt x="349" y="1139"/>
                    </a:lnTo>
                    <a:lnTo>
                      <a:pt x="332" y="1129"/>
                    </a:lnTo>
                    <a:lnTo>
                      <a:pt x="314" y="1117"/>
                    </a:lnTo>
                    <a:lnTo>
                      <a:pt x="299" y="1108"/>
                    </a:lnTo>
                    <a:lnTo>
                      <a:pt x="281" y="1096"/>
                    </a:lnTo>
                    <a:lnTo>
                      <a:pt x="264" y="1084"/>
                    </a:lnTo>
                    <a:lnTo>
                      <a:pt x="247" y="1071"/>
                    </a:lnTo>
                    <a:lnTo>
                      <a:pt x="231" y="1059"/>
                    </a:lnTo>
                    <a:lnTo>
                      <a:pt x="293" y="1129"/>
                    </a:lnTo>
                    <a:lnTo>
                      <a:pt x="332" y="1183"/>
                    </a:lnTo>
                    <a:lnTo>
                      <a:pt x="345" y="1220"/>
                    </a:lnTo>
                    <a:lnTo>
                      <a:pt x="338" y="1239"/>
                    </a:lnTo>
                    <a:lnTo>
                      <a:pt x="303" y="1241"/>
                    </a:lnTo>
                    <a:lnTo>
                      <a:pt x="245" y="1226"/>
                    </a:lnTo>
                    <a:lnTo>
                      <a:pt x="161" y="1193"/>
                    </a:lnTo>
                    <a:lnTo>
                      <a:pt x="57" y="1142"/>
                    </a:lnTo>
                    <a:lnTo>
                      <a:pt x="134" y="1228"/>
                    </a:lnTo>
                    <a:lnTo>
                      <a:pt x="190" y="1296"/>
                    </a:lnTo>
                    <a:lnTo>
                      <a:pt x="221" y="1346"/>
                    </a:lnTo>
                    <a:lnTo>
                      <a:pt x="229" y="1379"/>
                    </a:lnTo>
                    <a:lnTo>
                      <a:pt x="210" y="1393"/>
                    </a:lnTo>
                    <a:lnTo>
                      <a:pt x="169" y="1391"/>
                    </a:lnTo>
                    <a:lnTo>
                      <a:pt x="103" y="1369"/>
                    </a:lnTo>
                    <a:lnTo>
                      <a:pt x="16" y="1332"/>
                    </a:lnTo>
                    <a:lnTo>
                      <a:pt x="111" y="1398"/>
                    </a:lnTo>
                    <a:lnTo>
                      <a:pt x="183" y="1462"/>
                    </a:lnTo>
                    <a:lnTo>
                      <a:pt x="229" y="1517"/>
                    </a:lnTo>
                    <a:lnTo>
                      <a:pt x="252" y="1559"/>
                    </a:lnTo>
                    <a:lnTo>
                      <a:pt x="247" y="1585"/>
                    </a:lnTo>
                    <a:lnTo>
                      <a:pt x="214" y="1590"/>
                    </a:lnTo>
                    <a:lnTo>
                      <a:pt x="153" y="1573"/>
                    </a:lnTo>
                    <a:lnTo>
                      <a:pt x="64" y="1528"/>
                    </a:lnTo>
                    <a:lnTo>
                      <a:pt x="155" y="1590"/>
                    </a:lnTo>
                    <a:lnTo>
                      <a:pt x="221" y="1654"/>
                    </a:lnTo>
                    <a:lnTo>
                      <a:pt x="260" y="1714"/>
                    </a:lnTo>
                    <a:lnTo>
                      <a:pt x="274" y="1767"/>
                    </a:lnTo>
                    <a:lnTo>
                      <a:pt x="260" y="1802"/>
                    </a:lnTo>
                    <a:lnTo>
                      <a:pt x="221" y="1821"/>
                    </a:lnTo>
                    <a:lnTo>
                      <a:pt x="155" y="1817"/>
                    </a:lnTo>
                    <a:lnTo>
                      <a:pt x="64" y="1784"/>
                    </a:lnTo>
                    <a:lnTo>
                      <a:pt x="153" y="1827"/>
                    </a:lnTo>
                    <a:lnTo>
                      <a:pt x="219" y="1860"/>
                    </a:lnTo>
                    <a:lnTo>
                      <a:pt x="256" y="1881"/>
                    </a:lnTo>
                    <a:lnTo>
                      <a:pt x="268" y="1891"/>
                    </a:lnTo>
                    <a:lnTo>
                      <a:pt x="250" y="1887"/>
                    </a:lnTo>
                    <a:lnTo>
                      <a:pt x="212" y="1872"/>
                    </a:lnTo>
                    <a:lnTo>
                      <a:pt x="144" y="1840"/>
                    </a:lnTo>
                    <a:lnTo>
                      <a:pt x="53" y="1800"/>
                    </a:lnTo>
                    <a:lnTo>
                      <a:pt x="134" y="1854"/>
                    </a:lnTo>
                    <a:lnTo>
                      <a:pt x="192" y="1899"/>
                    </a:lnTo>
                    <a:lnTo>
                      <a:pt x="225" y="1932"/>
                    </a:lnTo>
                    <a:lnTo>
                      <a:pt x="233" y="1955"/>
                    </a:lnTo>
                    <a:lnTo>
                      <a:pt x="214" y="1965"/>
                    </a:lnTo>
                    <a:lnTo>
                      <a:pt x="171" y="1963"/>
                    </a:lnTo>
                    <a:lnTo>
                      <a:pt x="101" y="1951"/>
                    </a:lnTo>
                    <a:lnTo>
                      <a:pt x="10" y="1930"/>
                    </a:lnTo>
                    <a:lnTo>
                      <a:pt x="101" y="1972"/>
                    </a:lnTo>
                    <a:lnTo>
                      <a:pt x="169" y="2013"/>
                    </a:lnTo>
                    <a:lnTo>
                      <a:pt x="208" y="2048"/>
                    </a:lnTo>
                    <a:lnTo>
                      <a:pt x="223" y="2077"/>
                    </a:lnTo>
                    <a:lnTo>
                      <a:pt x="208" y="2093"/>
                    </a:lnTo>
                    <a:lnTo>
                      <a:pt x="169" y="2098"/>
                    </a:lnTo>
                    <a:lnTo>
                      <a:pt x="101" y="2087"/>
                    </a:lnTo>
                    <a:lnTo>
                      <a:pt x="10" y="2060"/>
                    </a:lnTo>
                    <a:lnTo>
                      <a:pt x="101" y="2104"/>
                    </a:lnTo>
                    <a:lnTo>
                      <a:pt x="171" y="2141"/>
                    </a:lnTo>
                    <a:lnTo>
                      <a:pt x="212" y="2170"/>
                    </a:lnTo>
                    <a:lnTo>
                      <a:pt x="231" y="2189"/>
                    </a:lnTo>
                    <a:lnTo>
                      <a:pt x="219" y="2197"/>
                    </a:lnTo>
                    <a:lnTo>
                      <a:pt x="186" y="2197"/>
                    </a:lnTo>
                    <a:lnTo>
                      <a:pt x="126" y="2188"/>
                    </a:lnTo>
                    <a:lnTo>
                      <a:pt x="41" y="2172"/>
                    </a:lnTo>
                    <a:lnTo>
                      <a:pt x="132" y="2201"/>
                    </a:lnTo>
                    <a:lnTo>
                      <a:pt x="202" y="2226"/>
                    </a:lnTo>
                    <a:lnTo>
                      <a:pt x="243" y="2244"/>
                    </a:lnTo>
                    <a:lnTo>
                      <a:pt x="262" y="2255"/>
                    </a:lnTo>
                    <a:lnTo>
                      <a:pt x="250" y="2255"/>
                    </a:lnTo>
                    <a:lnTo>
                      <a:pt x="214" y="2250"/>
                    </a:lnTo>
                    <a:lnTo>
                      <a:pt x="150" y="2232"/>
                    </a:lnTo>
                    <a:lnTo>
                      <a:pt x="60" y="2207"/>
                    </a:lnTo>
                    <a:lnTo>
                      <a:pt x="148" y="2271"/>
                    </a:lnTo>
                    <a:lnTo>
                      <a:pt x="208" y="2395"/>
                    </a:lnTo>
                    <a:lnTo>
                      <a:pt x="239" y="2552"/>
                    </a:lnTo>
                    <a:lnTo>
                      <a:pt x="243" y="2729"/>
                    </a:lnTo>
                    <a:lnTo>
                      <a:pt x="217" y="2901"/>
                    </a:lnTo>
                    <a:lnTo>
                      <a:pt x="169" y="3052"/>
                    </a:lnTo>
                    <a:lnTo>
                      <a:pt x="95" y="3161"/>
                    </a:lnTo>
                    <a:lnTo>
                      <a:pt x="0" y="3209"/>
                    </a:lnTo>
                    <a:lnTo>
                      <a:pt x="93" y="3219"/>
                    </a:lnTo>
                    <a:lnTo>
                      <a:pt x="163" y="3233"/>
                    </a:lnTo>
                    <a:lnTo>
                      <a:pt x="206" y="3250"/>
                    </a:lnTo>
                    <a:lnTo>
                      <a:pt x="227" y="3269"/>
                    </a:lnTo>
                    <a:lnTo>
                      <a:pt x="221" y="3291"/>
                    </a:lnTo>
                    <a:lnTo>
                      <a:pt x="192" y="3316"/>
                    </a:lnTo>
                    <a:lnTo>
                      <a:pt x="138" y="3343"/>
                    </a:lnTo>
                    <a:lnTo>
                      <a:pt x="60" y="3376"/>
                    </a:lnTo>
                    <a:lnTo>
                      <a:pt x="165" y="3372"/>
                    </a:lnTo>
                    <a:lnTo>
                      <a:pt x="249" y="3374"/>
                    </a:lnTo>
                    <a:lnTo>
                      <a:pt x="305" y="3378"/>
                    </a:lnTo>
                    <a:lnTo>
                      <a:pt x="338" y="3386"/>
                    </a:lnTo>
                    <a:lnTo>
                      <a:pt x="344" y="3396"/>
                    </a:lnTo>
                    <a:lnTo>
                      <a:pt x="326" y="3409"/>
                    </a:lnTo>
                    <a:lnTo>
                      <a:pt x="285" y="3425"/>
                    </a:lnTo>
                    <a:lnTo>
                      <a:pt x="221" y="3444"/>
                    </a:lnTo>
                    <a:lnTo>
                      <a:pt x="378" y="3425"/>
                    </a:lnTo>
                    <a:lnTo>
                      <a:pt x="634" y="3413"/>
                    </a:lnTo>
                    <a:lnTo>
                      <a:pt x="949" y="3405"/>
                    </a:lnTo>
                    <a:lnTo>
                      <a:pt x="1288" y="3403"/>
                    </a:lnTo>
                    <a:lnTo>
                      <a:pt x="1612" y="3405"/>
                    </a:lnTo>
                    <a:lnTo>
                      <a:pt x="1883" y="3413"/>
                    </a:lnTo>
                    <a:lnTo>
                      <a:pt x="2068" y="3425"/>
                    </a:lnTo>
                    <a:lnTo>
                      <a:pt x="2126" y="3444"/>
                    </a:lnTo>
                    <a:lnTo>
                      <a:pt x="2139" y="3463"/>
                    </a:lnTo>
                    <a:lnTo>
                      <a:pt x="2151" y="3553"/>
                    </a:lnTo>
                    <a:lnTo>
                      <a:pt x="2157" y="3690"/>
                    </a:lnTo>
                    <a:lnTo>
                      <a:pt x="2161" y="3859"/>
                    </a:lnTo>
                    <a:lnTo>
                      <a:pt x="2157" y="4037"/>
                    </a:lnTo>
                    <a:lnTo>
                      <a:pt x="2151" y="4208"/>
                    </a:lnTo>
                    <a:lnTo>
                      <a:pt x="2139" y="4348"/>
                    </a:lnTo>
                    <a:lnTo>
                      <a:pt x="2126" y="4443"/>
                    </a:lnTo>
                    <a:lnTo>
                      <a:pt x="2120" y="4386"/>
                    </a:lnTo>
                    <a:lnTo>
                      <a:pt x="2077" y="4348"/>
                    </a:lnTo>
                    <a:lnTo>
                      <a:pt x="2008" y="4322"/>
                    </a:lnTo>
                    <a:lnTo>
                      <a:pt x="1922" y="4316"/>
                    </a:lnTo>
                    <a:lnTo>
                      <a:pt x="1827" y="4322"/>
                    </a:lnTo>
                    <a:lnTo>
                      <a:pt x="1738" y="4348"/>
                    </a:lnTo>
                    <a:lnTo>
                      <a:pt x="1658" y="4386"/>
                    </a:lnTo>
                    <a:lnTo>
                      <a:pt x="1606" y="4443"/>
                    </a:lnTo>
                    <a:lnTo>
                      <a:pt x="1612" y="4388"/>
                    </a:lnTo>
                    <a:lnTo>
                      <a:pt x="1610" y="4355"/>
                    </a:lnTo>
                    <a:lnTo>
                      <a:pt x="1598" y="4340"/>
                    </a:lnTo>
                    <a:lnTo>
                      <a:pt x="1579" y="4346"/>
                    </a:lnTo>
                    <a:lnTo>
                      <a:pt x="1550" y="4369"/>
                    </a:lnTo>
                    <a:lnTo>
                      <a:pt x="1513" y="4413"/>
                    </a:lnTo>
                    <a:lnTo>
                      <a:pt x="1466" y="4475"/>
                    </a:lnTo>
                    <a:lnTo>
                      <a:pt x="1412" y="4559"/>
                    </a:lnTo>
                    <a:lnTo>
                      <a:pt x="1412" y="4516"/>
                    </a:lnTo>
                    <a:lnTo>
                      <a:pt x="1391" y="4491"/>
                    </a:lnTo>
                    <a:lnTo>
                      <a:pt x="1348" y="4481"/>
                    </a:lnTo>
                    <a:lnTo>
                      <a:pt x="1294" y="4489"/>
                    </a:lnTo>
                    <a:lnTo>
                      <a:pt x="1226" y="4507"/>
                    </a:lnTo>
                    <a:lnTo>
                      <a:pt x="1156" y="4541"/>
                    </a:lnTo>
                    <a:lnTo>
                      <a:pt x="1088" y="4588"/>
                    </a:lnTo>
                    <a:lnTo>
                      <a:pt x="1026" y="4646"/>
                    </a:lnTo>
                    <a:lnTo>
                      <a:pt x="1065" y="4584"/>
                    </a:lnTo>
                    <a:lnTo>
                      <a:pt x="1090" y="4545"/>
                    </a:lnTo>
                    <a:lnTo>
                      <a:pt x="1096" y="4522"/>
                    </a:lnTo>
                    <a:lnTo>
                      <a:pt x="1090" y="4522"/>
                    </a:lnTo>
                    <a:lnTo>
                      <a:pt x="1065" y="4539"/>
                    </a:lnTo>
                    <a:lnTo>
                      <a:pt x="1024" y="4576"/>
                    </a:lnTo>
                    <a:lnTo>
                      <a:pt x="968" y="4634"/>
                    </a:lnTo>
                    <a:lnTo>
                      <a:pt x="896" y="4712"/>
                    </a:lnTo>
                    <a:lnTo>
                      <a:pt x="951" y="4648"/>
                    </a:lnTo>
                    <a:lnTo>
                      <a:pt x="984" y="4613"/>
                    </a:lnTo>
                    <a:lnTo>
                      <a:pt x="993" y="4600"/>
                    </a:lnTo>
                    <a:lnTo>
                      <a:pt x="984" y="4611"/>
                    </a:lnTo>
                    <a:lnTo>
                      <a:pt x="954" y="4640"/>
                    </a:lnTo>
                    <a:lnTo>
                      <a:pt x="912" y="4687"/>
                    </a:lnTo>
                    <a:lnTo>
                      <a:pt x="854" y="4747"/>
                    </a:lnTo>
                    <a:lnTo>
                      <a:pt x="786" y="4821"/>
                    </a:lnTo>
                    <a:lnTo>
                      <a:pt x="830" y="4772"/>
                    </a:lnTo>
                    <a:lnTo>
                      <a:pt x="861" y="4749"/>
                    </a:lnTo>
                    <a:lnTo>
                      <a:pt x="877" y="4745"/>
                    </a:lnTo>
                    <a:lnTo>
                      <a:pt x="879" y="4766"/>
                    </a:lnTo>
                    <a:lnTo>
                      <a:pt x="863" y="4807"/>
                    </a:lnTo>
                    <a:lnTo>
                      <a:pt x="836" y="4871"/>
                    </a:lnTo>
                    <a:lnTo>
                      <a:pt x="793" y="4956"/>
                    </a:lnTo>
                    <a:lnTo>
                      <a:pt x="737" y="5063"/>
                    </a:lnTo>
                    <a:lnTo>
                      <a:pt x="815" y="5009"/>
                    </a:lnTo>
                    <a:lnTo>
                      <a:pt x="881" y="4978"/>
                    </a:lnTo>
                    <a:lnTo>
                      <a:pt x="929" y="4964"/>
                    </a:lnTo>
                    <a:lnTo>
                      <a:pt x="964" y="4974"/>
                    </a:lnTo>
                    <a:lnTo>
                      <a:pt x="982" y="4999"/>
                    </a:lnTo>
                    <a:lnTo>
                      <a:pt x="984" y="5047"/>
                    </a:lnTo>
                    <a:lnTo>
                      <a:pt x="970" y="5113"/>
                    </a:lnTo>
                    <a:lnTo>
                      <a:pt x="941" y="5201"/>
                    </a:lnTo>
                    <a:lnTo>
                      <a:pt x="1009" y="5146"/>
                    </a:lnTo>
                    <a:lnTo>
                      <a:pt x="1123" y="5113"/>
                    </a:lnTo>
                    <a:lnTo>
                      <a:pt x="1269" y="5094"/>
                    </a:lnTo>
                    <a:lnTo>
                      <a:pt x="1443" y="5090"/>
                    </a:lnTo>
                    <a:lnTo>
                      <a:pt x="1631" y="5094"/>
                    </a:lnTo>
                    <a:lnTo>
                      <a:pt x="1827" y="5108"/>
                    </a:lnTo>
                    <a:lnTo>
                      <a:pt x="2019" y="5125"/>
                    </a:lnTo>
                    <a:lnTo>
                      <a:pt x="2201" y="5146"/>
                    </a:lnTo>
                    <a:lnTo>
                      <a:pt x="2386" y="5133"/>
                    </a:lnTo>
                    <a:lnTo>
                      <a:pt x="2584" y="5127"/>
                    </a:lnTo>
                    <a:lnTo>
                      <a:pt x="2793" y="5127"/>
                    </a:lnTo>
                    <a:lnTo>
                      <a:pt x="3016" y="5133"/>
                    </a:lnTo>
                    <a:lnTo>
                      <a:pt x="3247" y="5141"/>
                    </a:lnTo>
                    <a:lnTo>
                      <a:pt x="3487" y="5152"/>
                    </a:lnTo>
                    <a:lnTo>
                      <a:pt x="3737" y="5164"/>
                    </a:lnTo>
                    <a:lnTo>
                      <a:pt x="3993" y="5179"/>
                    </a:lnTo>
                    <a:close/>
                    <a:moveTo>
                      <a:pt x="747" y="1193"/>
                    </a:moveTo>
                    <a:lnTo>
                      <a:pt x="745" y="1177"/>
                    </a:lnTo>
                    <a:lnTo>
                      <a:pt x="745" y="1164"/>
                    </a:lnTo>
                    <a:lnTo>
                      <a:pt x="745" y="1150"/>
                    </a:lnTo>
                    <a:lnTo>
                      <a:pt x="745" y="1137"/>
                    </a:lnTo>
                    <a:lnTo>
                      <a:pt x="757" y="1156"/>
                    </a:lnTo>
                    <a:lnTo>
                      <a:pt x="768" y="1173"/>
                    </a:lnTo>
                    <a:lnTo>
                      <a:pt x="774" y="1185"/>
                    </a:lnTo>
                    <a:lnTo>
                      <a:pt x="778" y="1197"/>
                    </a:lnTo>
                    <a:lnTo>
                      <a:pt x="774" y="1201"/>
                    </a:lnTo>
                    <a:lnTo>
                      <a:pt x="770" y="1201"/>
                    </a:lnTo>
                    <a:lnTo>
                      <a:pt x="759" y="1199"/>
                    </a:lnTo>
                    <a:lnTo>
                      <a:pt x="747" y="1193"/>
                    </a:lnTo>
                    <a:close/>
                    <a:moveTo>
                      <a:pt x="1389" y="4605"/>
                    </a:moveTo>
                    <a:lnTo>
                      <a:pt x="1395" y="4592"/>
                    </a:lnTo>
                    <a:lnTo>
                      <a:pt x="1402" y="4580"/>
                    </a:lnTo>
                    <a:lnTo>
                      <a:pt x="1406" y="4569"/>
                    </a:lnTo>
                    <a:lnTo>
                      <a:pt x="1412" y="4561"/>
                    </a:lnTo>
                    <a:lnTo>
                      <a:pt x="1451" y="4503"/>
                    </a:lnTo>
                    <a:lnTo>
                      <a:pt x="1478" y="4466"/>
                    </a:lnTo>
                    <a:lnTo>
                      <a:pt x="1492" y="4446"/>
                    </a:lnTo>
                    <a:lnTo>
                      <a:pt x="1494" y="4446"/>
                    </a:lnTo>
                    <a:lnTo>
                      <a:pt x="1484" y="4462"/>
                    </a:lnTo>
                    <a:lnTo>
                      <a:pt x="1463" y="4495"/>
                    </a:lnTo>
                    <a:lnTo>
                      <a:pt x="1430" y="4541"/>
                    </a:lnTo>
                    <a:lnTo>
                      <a:pt x="1389" y="4605"/>
                    </a:lnTo>
                    <a:close/>
                    <a:moveTo>
                      <a:pt x="3373" y="890"/>
                    </a:moveTo>
                    <a:lnTo>
                      <a:pt x="3373" y="908"/>
                    </a:lnTo>
                    <a:lnTo>
                      <a:pt x="3373" y="929"/>
                    </a:lnTo>
                    <a:lnTo>
                      <a:pt x="3373" y="939"/>
                    </a:lnTo>
                    <a:lnTo>
                      <a:pt x="3373" y="951"/>
                    </a:lnTo>
                    <a:lnTo>
                      <a:pt x="3373" y="962"/>
                    </a:lnTo>
                    <a:lnTo>
                      <a:pt x="3373" y="974"/>
                    </a:lnTo>
                    <a:lnTo>
                      <a:pt x="3367" y="964"/>
                    </a:lnTo>
                    <a:lnTo>
                      <a:pt x="3365" y="954"/>
                    </a:lnTo>
                    <a:lnTo>
                      <a:pt x="3365" y="945"/>
                    </a:lnTo>
                    <a:lnTo>
                      <a:pt x="3365" y="935"/>
                    </a:lnTo>
                    <a:lnTo>
                      <a:pt x="3365" y="923"/>
                    </a:lnTo>
                    <a:lnTo>
                      <a:pt x="3365" y="912"/>
                    </a:lnTo>
                    <a:lnTo>
                      <a:pt x="3367" y="900"/>
                    </a:lnTo>
                    <a:lnTo>
                      <a:pt x="3373" y="890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56" name="Freeform 9"/>
              <p:cNvSpPr>
                <a:spLocks/>
              </p:cNvSpPr>
              <p:nvPr/>
            </p:nvSpPr>
            <p:spPr bwMode="auto">
              <a:xfrm>
                <a:off x="2854325" y="4189413"/>
                <a:ext cx="1887537" cy="1560512"/>
              </a:xfrm>
              <a:custGeom>
                <a:avLst/>
                <a:gdLst>
                  <a:gd name="T0" fmla="*/ 33 w 2378"/>
                  <a:gd name="T1" fmla="*/ 15 h 1966"/>
                  <a:gd name="T2" fmla="*/ 0 w 2378"/>
                  <a:gd name="T3" fmla="*/ 232 h 1966"/>
                  <a:gd name="T4" fmla="*/ 2006 w 2378"/>
                  <a:gd name="T5" fmla="*/ 232 h 1966"/>
                  <a:gd name="T6" fmla="*/ 2006 w 2378"/>
                  <a:gd name="T7" fmla="*/ 1592 h 1966"/>
                  <a:gd name="T8" fmla="*/ 1354 w 2378"/>
                  <a:gd name="T9" fmla="*/ 1592 h 1966"/>
                  <a:gd name="T10" fmla="*/ 1238 w 2378"/>
                  <a:gd name="T11" fmla="*/ 1731 h 1966"/>
                  <a:gd name="T12" fmla="*/ 786 w 2378"/>
                  <a:gd name="T13" fmla="*/ 1784 h 1966"/>
                  <a:gd name="T14" fmla="*/ 679 w 2378"/>
                  <a:gd name="T15" fmla="*/ 1966 h 1966"/>
                  <a:gd name="T16" fmla="*/ 2266 w 2378"/>
                  <a:gd name="T17" fmla="*/ 1966 h 1966"/>
                  <a:gd name="T18" fmla="*/ 2347 w 2378"/>
                  <a:gd name="T19" fmla="*/ 285 h 1966"/>
                  <a:gd name="T20" fmla="*/ 2378 w 2378"/>
                  <a:gd name="T21" fmla="*/ 0 h 1966"/>
                  <a:gd name="T22" fmla="*/ 33 w 2378"/>
                  <a:gd name="T23" fmla="*/ 15 h 1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78" h="1966">
                    <a:moveTo>
                      <a:pt x="33" y="15"/>
                    </a:moveTo>
                    <a:lnTo>
                      <a:pt x="0" y="232"/>
                    </a:lnTo>
                    <a:lnTo>
                      <a:pt x="2006" y="232"/>
                    </a:lnTo>
                    <a:lnTo>
                      <a:pt x="2006" y="1592"/>
                    </a:lnTo>
                    <a:lnTo>
                      <a:pt x="1354" y="1592"/>
                    </a:lnTo>
                    <a:lnTo>
                      <a:pt x="1238" y="1731"/>
                    </a:lnTo>
                    <a:lnTo>
                      <a:pt x="786" y="1784"/>
                    </a:lnTo>
                    <a:lnTo>
                      <a:pt x="679" y="1966"/>
                    </a:lnTo>
                    <a:lnTo>
                      <a:pt x="2266" y="1966"/>
                    </a:lnTo>
                    <a:lnTo>
                      <a:pt x="2347" y="285"/>
                    </a:lnTo>
                    <a:lnTo>
                      <a:pt x="2378" y="0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57" name="Freeform 10"/>
              <p:cNvSpPr>
                <a:spLocks/>
              </p:cNvSpPr>
              <p:nvPr/>
            </p:nvSpPr>
            <p:spPr bwMode="auto">
              <a:xfrm>
                <a:off x="2851150" y="2794000"/>
                <a:ext cx="3494087" cy="2955925"/>
              </a:xfrm>
              <a:custGeom>
                <a:avLst/>
                <a:gdLst>
                  <a:gd name="T0" fmla="*/ 13 w 4402"/>
                  <a:gd name="T1" fmla="*/ 1101 h 3725"/>
                  <a:gd name="T2" fmla="*/ 66 w 4402"/>
                  <a:gd name="T3" fmla="*/ 524 h 3725"/>
                  <a:gd name="T4" fmla="*/ 219 w 4402"/>
                  <a:gd name="T5" fmla="*/ 541 h 3725"/>
                  <a:gd name="T6" fmla="*/ 283 w 4402"/>
                  <a:gd name="T7" fmla="*/ 1103 h 3725"/>
                  <a:gd name="T8" fmla="*/ 195 w 4402"/>
                  <a:gd name="T9" fmla="*/ 1799 h 3725"/>
                  <a:gd name="T10" fmla="*/ 519 w 4402"/>
                  <a:gd name="T11" fmla="*/ 1049 h 3725"/>
                  <a:gd name="T12" fmla="*/ 572 w 4402"/>
                  <a:gd name="T13" fmla="*/ 440 h 3725"/>
                  <a:gd name="T14" fmla="*/ 725 w 4402"/>
                  <a:gd name="T15" fmla="*/ 458 h 3725"/>
                  <a:gd name="T16" fmla="*/ 789 w 4402"/>
                  <a:gd name="T17" fmla="*/ 1103 h 3725"/>
                  <a:gd name="T18" fmla="*/ 735 w 4402"/>
                  <a:gd name="T19" fmla="*/ 1817 h 3725"/>
                  <a:gd name="T20" fmla="*/ 1025 w 4402"/>
                  <a:gd name="T21" fmla="*/ 1049 h 3725"/>
                  <a:gd name="T22" fmla="*/ 1078 w 4402"/>
                  <a:gd name="T23" fmla="*/ 440 h 3725"/>
                  <a:gd name="T24" fmla="*/ 1264 w 4402"/>
                  <a:gd name="T25" fmla="*/ 458 h 3725"/>
                  <a:gd name="T26" fmla="*/ 1297 w 4402"/>
                  <a:gd name="T27" fmla="*/ 1103 h 3725"/>
                  <a:gd name="T28" fmla="*/ 1241 w 4402"/>
                  <a:gd name="T29" fmla="*/ 1834 h 3725"/>
                  <a:gd name="T30" fmla="*/ 1493 w 4402"/>
                  <a:gd name="T31" fmla="*/ 1111 h 3725"/>
                  <a:gd name="T32" fmla="*/ 1584 w 4402"/>
                  <a:gd name="T33" fmla="*/ 440 h 3725"/>
                  <a:gd name="T34" fmla="*/ 1739 w 4402"/>
                  <a:gd name="T35" fmla="*/ 458 h 3725"/>
                  <a:gd name="T36" fmla="*/ 1803 w 4402"/>
                  <a:gd name="T37" fmla="*/ 1103 h 3725"/>
                  <a:gd name="T38" fmla="*/ 1729 w 4402"/>
                  <a:gd name="T39" fmla="*/ 1817 h 3725"/>
                  <a:gd name="T40" fmla="*/ 1970 w 4402"/>
                  <a:gd name="T41" fmla="*/ 1569 h 3725"/>
                  <a:gd name="T42" fmla="*/ 2092 w 4402"/>
                  <a:gd name="T43" fmla="*/ 948 h 3725"/>
                  <a:gd name="T44" fmla="*/ 2092 w 4402"/>
                  <a:gd name="T45" fmla="*/ 669 h 3725"/>
                  <a:gd name="T46" fmla="*/ 2373 w 4402"/>
                  <a:gd name="T47" fmla="*/ 2 h 3725"/>
                  <a:gd name="T48" fmla="*/ 2309 w 4402"/>
                  <a:gd name="T49" fmla="*/ 704 h 3725"/>
                  <a:gd name="T50" fmla="*/ 2282 w 4402"/>
                  <a:gd name="T51" fmla="*/ 1200 h 3725"/>
                  <a:gd name="T52" fmla="*/ 2269 w 4402"/>
                  <a:gd name="T53" fmla="*/ 1590 h 3725"/>
                  <a:gd name="T54" fmla="*/ 2596 w 4402"/>
                  <a:gd name="T55" fmla="*/ 1224 h 3725"/>
                  <a:gd name="T56" fmla="*/ 2596 w 4402"/>
                  <a:gd name="T57" fmla="*/ 944 h 3725"/>
                  <a:gd name="T58" fmla="*/ 2819 w 4402"/>
                  <a:gd name="T59" fmla="*/ 217 h 3725"/>
                  <a:gd name="T60" fmla="*/ 2816 w 4402"/>
                  <a:gd name="T61" fmla="*/ 981 h 3725"/>
                  <a:gd name="T62" fmla="*/ 2752 w 4402"/>
                  <a:gd name="T63" fmla="*/ 1400 h 3725"/>
                  <a:gd name="T64" fmla="*/ 3105 w 4402"/>
                  <a:gd name="T65" fmla="*/ 1224 h 3725"/>
                  <a:gd name="T66" fmla="*/ 3105 w 4402"/>
                  <a:gd name="T67" fmla="*/ 944 h 3725"/>
                  <a:gd name="T68" fmla="*/ 3386 w 4402"/>
                  <a:gd name="T69" fmla="*/ 132 h 3725"/>
                  <a:gd name="T70" fmla="*/ 3324 w 4402"/>
                  <a:gd name="T71" fmla="*/ 981 h 3725"/>
                  <a:gd name="T72" fmla="*/ 3258 w 4402"/>
                  <a:gd name="T73" fmla="*/ 1400 h 3725"/>
                  <a:gd name="T74" fmla="*/ 3611 w 4402"/>
                  <a:gd name="T75" fmla="*/ 1224 h 3725"/>
                  <a:gd name="T76" fmla="*/ 3611 w 4402"/>
                  <a:gd name="T77" fmla="*/ 944 h 3725"/>
                  <a:gd name="T78" fmla="*/ 3892 w 4402"/>
                  <a:gd name="T79" fmla="*/ 231 h 3725"/>
                  <a:gd name="T80" fmla="*/ 3830 w 4402"/>
                  <a:gd name="T81" fmla="*/ 981 h 3725"/>
                  <a:gd name="T82" fmla="*/ 3766 w 4402"/>
                  <a:gd name="T83" fmla="*/ 1400 h 3725"/>
                  <a:gd name="T84" fmla="*/ 4117 w 4402"/>
                  <a:gd name="T85" fmla="*/ 1224 h 3725"/>
                  <a:gd name="T86" fmla="*/ 4117 w 4402"/>
                  <a:gd name="T87" fmla="*/ 944 h 3725"/>
                  <a:gd name="T88" fmla="*/ 4402 w 4402"/>
                  <a:gd name="T89" fmla="*/ 287 h 3725"/>
                  <a:gd name="T90" fmla="*/ 4336 w 4402"/>
                  <a:gd name="T91" fmla="*/ 981 h 3725"/>
                  <a:gd name="T92" fmla="*/ 4272 w 4402"/>
                  <a:gd name="T93" fmla="*/ 1956 h 3725"/>
                  <a:gd name="T94" fmla="*/ 2274 w 4402"/>
                  <a:gd name="T95" fmla="*/ 3343 h 3725"/>
                  <a:gd name="T96" fmla="*/ 3452 w 4402"/>
                  <a:gd name="T97" fmla="*/ 3469 h 3725"/>
                  <a:gd name="T98" fmla="*/ 581 w 4402"/>
                  <a:gd name="T99" fmla="*/ 3725 h 3725"/>
                  <a:gd name="T100" fmla="*/ 1301 w 4402"/>
                  <a:gd name="T101" fmla="*/ 3351 h 3725"/>
                  <a:gd name="T102" fmla="*/ 0 w 4402"/>
                  <a:gd name="T103" fmla="*/ 1991 h 3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02" h="3725">
                    <a:moveTo>
                      <a:pt x="36" y="1743"/>
                    </a:moveTo>
                    <a:lnTo>
                      <a:pt x="66" y="1189"/>
                    </a:lnTo>
                    <a:lnTo>
                      <a:pt x="13" y="1101"/>
                    </a:lnTo>
                    <a:lnTo>
                      <a:pt x="13" y="927"/>
                    </a:lnTo>
                    <a:lnTo>
                      <a:pt x="66" y="859"/>
                    </a:lnTo>
                    <a:lnTo>
                      <a:pt x="66" y="524"/>
                    </a:lnTo>
                    <a:lnTo>
                      <a:pt x="13" y="314"/>
                    </a:lnTo>
                    <a:lnTo>
                      <a:pt x="347" y="314"/>
                    </a:lnTo>
                    <a:lnTo>
                      <a:pt x="219" y="541"/>
                    </a:lnTo>
                    <a:lnTo>
                      <a:pt x="219" y="859"/>
                    </a:lnTo>
                    <a:lnTo>
                      <a:pt x="283" y="894"/>
                    </a:lnTo>
                    <a:lnTo>
                      <a:pt x="283" y="1103"/>
                    </a:lnTo>
                    <a:lnTo>
                      <a:pt x="219" y="1138"/>
                    </a:lnTo>
                    <a:lnTo>
                      <a:pt x="219" y="1400"/>
                    </a:lnTo>
                    <a:lnTo>
                      <a:pt x="195" y="1799"/>
                    </a:lnTo>
                    <a:lnTo>
                      <a:pt x="572" y="1799"/>
                    </a:lnTo>
                    <a:lnTo>
                      <a:pt x="572" y="1136"/>
                    </a:lnTo>
                    <a:lnTo>
                      <a:pt x="519" y="1049"/>
                    </a:lnTo>
                    <a:lnTo>
                      <a:pt x="519" y="927"/>
                    </a:lnTo>
                    <a:lnTo>
                      <a:pt x="572" y="859"/>
                    </a:lnTo>
                    <a:lnTo>
                      <a:pt x="572" y="440"/>
                    </a:lnTo>
                    <a:lnTo>
                      <a:pt x="422" y="291"/>
                    </a:lnTo>
                    <a:lnTo>
                      <a:pt x="853" y="291"/>
                    </a:lnTo>
                    <a:lnTo>
                      <a:pt x="725" y="458"/>
                    </a:lnTo>
                    <a:lnTo>
                      <a:pt x="725" y="859"/>
                    </a:lnTo>
                    <a:lnTo>
                      <a:pt x="789" y="894"/>
                    </a:lnTo>
                    <a:lnTo>
                      <a:pt x="789" y="1103"/>
                    </a:lnTo>
                    <a:lnTo>
                      <a:pt x="725" y="1138"/>
                    </a:lnTo>
                    <a:lnTo>
                      <a:pt x="725" y="1400"/>
                    </a:lnTo>
                    <a:lnTo>
                      <a:pt x="735" y="1817"/>
                    </a:lnTo>
                    <a:lnTo>
                      <a:pt x="1078" y="1817"/>
                    </a:lnTo>
                    <a:lnTo>
                      <a:pt x="1078" y="1136"/>
                    </a:lnTo>
                    <a:lnTo>
                      <a:pt x="1025" y="1049"/>
                    </a:lnTo>
                    <a:lnTo>
                      <a:pt x="1025" y="927"/>
                    </a:lnTo>
                    <a:lnTo>
                      <a:pt x="1078" y="859"/>
                    </a:lnTo>
                    <a:lnTo>
                      <a:pt x="1078" y="440"/>
                    </a:lnTo>
                    <a:lnTo>
                      <a:pt x="944" y="231"/>
                    </a:lnTo>
                    <a:lnTo>
                      <a:pt x="1359" y="231"/>
                    </a:lnTo>
                    <a:lnTo>
                      <a:pt x="1264" y="458"/>
                    </a:lnTo>
                    <a:lnTo>
                      <a:pt x="1264" y="859"/>
                    </a:lnTo>
                    <a:lnTo>
                      <a:pt x="1297" y="894"/>
                    </a:lnTo>
                    <a:lnTo>
                      <a:pt x="1297" y="1103"/>
                    </a:lnTo>
                    <a:lnTo>
                      <a:pt x="1231" y="1138"/>
                    </a:lnTo>
                    <a:lnTo>
                      <a:pt x="1231" y="1400"/>
                    </a:lnTo>
                    <a:lnTo>
                      <a:pt x="1241" y="1834"/>
                    </a:lnTo>
                    <a:lnTo>
                      <a:pt x="1584" y="1834"/>
                    </a:lnTo>
                    <a:lnTo>
                      <a:pt x="1584" y="1198"/>
                    </a:lnTo>
                    <a:lnTo>
                      <a:pt x="1493" y="1111"/>
                    </a:lnTo>
                    <a:lnTo>
                      <a:pt x="1493" y="927"/>
                    </a:lnTo>
                    <a:lnTo>
                      <a:pt x="1584" y="859"/>
                    </a:lnTo>
                    <a:lnTo>
                      <a:pt x="1584" y="440"/>
                    </a:lnTo>
                    <a:lnTo>
                      <a:pt x="1489" y="231"/>
                    </a:lnTo>
                    <a:lnTo>
                      <a:pt x="1906" y="283"/>
                    </a:lnTo>
                    <a:lnTo>
                      <a:pt x="1739" y="458"/>
                    </a:lnTo>
                    <a:lnTo>
                      <a:pt x="1739" y="859"/>
                    </a:lnTo>
                    <a:lnTo>
                      <a:pt x="1803" y="894"/>
                    </a:lnTo>
                    <a:lnTo>
                      <a:pt x="1803" y="1103"/>
                    </a:lnTo>
                    <a:lnTo>
                      <a:pt x="1739" y="1138"/>
                    </a:lnTo>
                    <a:lnTo>
                      <a:pt x="1739" y="1400"/>
                    </a:lnTo>
                    <a:lnTo>
                      <a:pt x="1729" y="1817"/>
                    </a:lnTo>
                    <a:lnTo>
                      <a:pt x="2009" y="1817"/>
                    </a:lnTo>
                    <a:lnTo>
                      <a:pt x="2069" y="1600"/>
                    </a:lnTo>
                    <a:lnTo>
                      <a:pt x="1970" y="1569"/>
                    </a:lnTo>
                    <a:lnTo>
                      <a:pt x="1970" y="1251"/>
                    </a:lnTo>
                    <a:lnTo>
                      <a:pt x="2053" y="1206"/>
                    </a:lnTo>
                    <a:lnTo>
                      <a:pt x="2092" y="948"/>
                    </a:lnTo>
                    <a:lnTo>
                      <a:pt x="2040" y="861"/>
                    </a:lnTo>
                    <a:lnTo>
                      <a:pt x="2040" y="739"/>
                    </a:lnTo>
                    <a:lnTo>
                      <a:pt x="2092" y="669"/>
                    </a:lnTo>
                    <a:lnTo>
                      <a:pt x="2092" y="250"/>
                    </a:lnTo>
                    <a:lnTo>
                      <a:pt x="1970" y="0"/>
                    </a:lnTo>
                    <a:lnTo>
                      <a:pt x="2373" y="2"/>
                    </a:lnTo>
                    <a:lnTo>
                      <a:pt x="2245" y="268"/>
                    </a:lnTo>
                    <a:lnTo>
                      <a:pt x="2245" y="669"/>
                    </a:lnTo>
                    <a:lnTo>
                      <a:pt x="2309" y="704"/>
                    </a:lnTo>
                    <a:lnTo>
                      <a:pt x="2309" y="913"/>
                    </a:lnTo>
                    <a:lnTo>
                      <a:pt x="2245" y="948"/>
                    </a:lnTo>
                    <a:lnTo>
                      <a:pt x="2282" y="1200"/>
                    </a:lnTo>
                    <a:lnTo>
                      <a:pt x="2393" y="1233"/>
                    </a:lnTo>
                    <a:lnTo>
                      <a:pt x="2375" y="1528"/>
                    </a:lnTo>
                    <a:lnTo>
                      <a:pt x="2269" y="1590"/>
                    </a:lnTo>
                    <a:lnTo>
                      <a:pt x="2296" y="1817"/>
                    </a:lnTo>
                    <a:lnTo>
                      <a:pt x="2583" y="1817"/>
                    </a:lnTo>
                    <a:lnTo>
                      <a:pt x="2596" y="1224"/>
                    </a:lnTo>
                    <a:lnTo>
                      <a:pt x="2546" y="1136"/>
                    </a:lnTo>
                    <a:lnTo>
                      <a:pt x="2546" y="1014"/>
                    </a:lnTo>
                    <a:lnTo>
                      <a:pt x="2596" y="944"/>
                    </a:lnTo>
                    <a:lnTo>
                      <a:pt x="2596" y="440"/>
                    </a:lnTo>
                    <a:lnTo>
                      <a:pt x="2453" y="235"/>
                    </a:lnTo>
                    <a:lnTo>
                      <a:pt x="2819" y="217"/>
                    </a:lnTo>
                    <a:lnTo>
                      <a:pt x="2752" y="458"/>
                    </a:lnTo>
                    <a:lnTo>
                      <a:pt x="2752" y="946"/>
                    </a:lnTo>
                    <a:lnTo>
                      <a:pt x="2816" y="981"/>
                    </a:lnTo>
                    <a:lnTo>
                      <a:pt x="2816" y="1189"/>
                    </a:lnTo>
                    <a:lnTo>
                      <a:pt x="2752" y="1224"/>
                    </a:lnTo>
                    <a:lnTo>
                      <a:pt x="2752" y="1400"/>
                    </a:lnTo>
                    <a:lnTo>
                      <a:pt x="2767" y="1817"/>
                    </a:lnTo>
                    <a:lnTo>
                      <a:pt x="3105" y="1817"/>
                    </a:lnTo>
                    <a:lnTo>
                      <a:pt x="3105" y="1224"/>
                    </a:lnTo>
                    <a:lnTo>
                      <a:pt x="3052" y="1136"/>
                    </a:lnTo>
                    <a:lnTo>
                      <a:pt x="3052" y="1014"/>
                    </a:lnTo>
                    <a:lnTo>
                      <a:pt x="3105" y="944"/>
                    </a:lnTo>
                    <a:lnTo>
                      <a:pt x="3105" y="339"/>
                    </a:lnTo>
                    <a:lnTo>
                      <a:pt x="2984" y="132"/>
                    </a:lnTo>
                    <a:lnTo>
                      <a:pt x="3386" y="132"/>
                    </a:lnTo>
                    <a:lnTo>
                      <a:pt x="3258" y="357"/>
                    </a:lnTo>
                    <a:lnTo>
                      <a:pt x="3258" y="946"/>
                    </a:lnTo>
                    <a:lnTo>
                      <a:pt x="3324" y="981"/>
                    </a:lnTo>
                    <a:lnTo>
                      <a:pt x="3324" y="1189"/>
                    </a:lnTo>
                    <a:lnTo>
                      <a:pt x="3258" y="1224"/>
                    </a:lnTo>
                    <a:lnTo>
                      <a:pt x="3258" y="1400"/>
                    </a:lnTo>
                    <a:lnTo>
                      <a:pt x="3281" y="1811"/>
                    </a:lnTo>
                    <a:lnTo>
                      <a:pt x="3611" y="1815"/>
                    </a:lnTo>
                    <a:lnTo>
                      <a:pt x="3611" y="1224"/>
                    </a:lnTo>
                    <a:lnTo>
                      <a:pt x="3558" y="1136"/>
                    </a:lnTo>
                    <a:lnTo>
                      <a:pt x="3558" y="1014"/>
                    </a:lnTo>
                    <a:lnTo>
                      <a:pt x="3611" y="944"/>
                    </a:lnTo>
                    <a:lnTo>
                      <a:pt x="3611" y="440"/>
                    </a:lnTo>
                    <a:lnTo>
                      <a:pt x="3471" y="196"/>
                    </a:lnTo>
                    <a:lnTo>
                      <a:pt x="3892" y="231"/>
                    </a:lnTo>
                    <a:lnTo>
                      <a:pt x="3766" y="458"/>
                    </a:lnTo>
                    <a:lnTo>
                      <a:pt x="3766" y="946"/>
                    </a:lnTo>
                    <a:lnTo>
                      <a:pt x="3830" y="981"/>
                    </a:lnTo>
                    <a:lnTo>
                      <a:pt x="3830" y="1189"/>
                    </a:lnTo>
                    <a:lnTo>
                      <a:pt x="3766" y="1224"/>
                    </a:lnTo>
                    <a:lnTo>
                      <a:pt x="3766" y="1400"/>
                    </a:lnTo>
                    <a:lnTo>
                      <a:pt x="3750" y="1807"/>
                    </a:lnTo>
                    <a:lnTo>
                      <a:pt x="4117" y="1807"/>
                    </a:lnTo>
                    <a:lnTo>
                      <a:pt x="4117" y="1224"/>
                    </a:lnTo>
                    <a:lnTo>
                      <a:pt x="4066" y="1136"/>
                    </a:lnTo>
                    <a:lnTo>
                      <a:pt x="4066" y="1014"/>
                    </a:lnTo>
                    <a:lnTo>
                      <a:pt x="4117" y="944"/>
                    </a:lnTo>
                    <a:lnTo>
                      <a:pt x="4119" y="496"/>
                    </a:lnTo>
                    <a:lnTo>
                      <a:pt x="3997" y="304"/>
                    </a:lnTo>
                    <a:lnTo>
                      <a:pt x="4402" y="287"/>
                    </a:lnTo>
                    <a:lnTo>
                      <a:pt x="4274" y="514"/>
                    </a:lnTo>
                    <a:lnTo>
                      <a:pt x="4272" y="946"/>
                    </a:lnTo>
                    <a:lnTo>
                      <a:pt x="4336" y="981"/>
                    </a:lnTo>
                    <a:lnTo>
                      <a:pt x="4336" y="1189"/>
                    </a:lnTo>
                    <a:lnTo>
                      <a:pt x="4272" y="1224"/>
                    </a:lnTo>
                    <a:lnTo>
                      <a:pt x="4272" y="1956"/>
                    </a:lnTo>
                    <a:lnTo>
                      <a:pt x="2286" y="1956"/>
                    </a:lnTo>
                    <a:lnTo>
                      <a:pt x="2286" y="2478"/>
                    </a:lnTo>
                    <a:lnTo>
                      <a:pt x="2274" y="3343"/>
                    </a:lnTo>
                    <a:lnTo>
                      <a:pt x="2955" y="3343"/>
                    </a:lnTo>
                    <a:lnTo>
                      <a:pt x="3083" y="3469"/>
                    </a:lnTo>
                    <a:lnTo>
                      <a:pt x="3452" y="3469"/>
                    </a:lnTo>
                    <a:lnTo>
                      <a:pt x="3649" y="3723"/>
                    </a:lnTo>
                    <a:lnTo>
                      <a:pt x="2269" y="3725"/>
                    </a:lnTo>
                    <a:lnTo>
                      <a:pt x="581" y="3725"/>
                    </a:lnTo>
                    <a:lnTo>
                      <a:pt x="845" y="3442"/>
                    </a:lnTo>
                    <a:lnTo>
                      <a:pt x="1217" y="3430"/>
                    </a:lnTo>
                    <a:lnTo>
                      <a:pt x="1301" y="3351"/>
                    </a:lnTo>
                    <a:lnTo>
                      <a:pt x="1989" y="3320"/>
                    </a:lnTo>
                    <a:lnTo>
                      <a:pt x="1989" y="1991"/>
                    </a:lnTo>
                    <a:lnTo>
                      <a:pt x="0" y="1991"/>
                    </a:lnTo>
                    <a:lnTo>
                      <a:pt x="36" y="1743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58" name="Freeform 11"/>
              <p:cNvSpPr>
                <a:spLocks/>
              </p:cNvSpPr>
              <p:nvPr/>
            </p:nvSpPr>
            <p:spPr bwMode="auto">
              <a:xfrm>
                <a:off x="4579938" y="2803525"/>
                <a:ext cx="139700" cy="176212"/>
              </a:xfrm>
              <a:custGeom>
                <a:avLst/>
                <a:gdLst>
                  <a:gd name="T0" fmla="*/ 177 w 177"/>
                  <a:gd name="T1" fmla="*/ 0 h 221"/>
                  <a:gd name="T2" fmla="*/ 14 w 177"/>
                  <a:gd name="T3" fmla="*/ 221 h 221"/>
                  <a:gd name="T4" fmla="*/ 0 w 177"/>
                  <a:gd name="T5" fmla="*/ 5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4" y="221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59" name="Freeform 12"/>
              <p:cNvSpPr>
                <a:spLocks/>
              </p:cNvSpPr>
              <p:nvPr/>
            </p:nvSpPr>
            <p:spPr bwMode="auto">
              <a:xfrm>
                <a:off x="4962525" y="2994025"/>
                <a:ext cx="90487" cy="193675"/>
              </a:xfrm>
              <a:custGeom>
                <a:avLst/>
                <a:gdLst>
                  <a:gd name="T0" fmla="*/ 115 w 115"/>
                  <a:gd name="T1" fmla="*/ 0 h 244"/>
                  <a:gd name="T2" fmla="*/ 20 w 115"/>
                  <a:gd name="T3" fmla="*/ 244 h 244"/>
                  <a:gd name="T4" fmla="*/ 0 w 115"/>
                  <a:gd name="T5" fmla="*/ 0 h 244"/>
                  <a:gd name="T6" fmla="*/ 115 w 115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5" h="244">
                    <a:moveTo>
                      <a:pt x="115" y="0"/>
                    </a:moveTo>
                    <a:lnTo>
                      <a:pt x="20" y="244"/>
                    </a:lnTo>
                    <a:lnTo>
                      <a:pt x="0" y="0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60" name="Freeform 13"/>
              <p:cNvSpPr>
                <a:spLocks/>
              </p:cNvSpPr>
              <p:nvPr/>
            </p:nvSpPr>
            <p:spPr bwMode="auto">
              <a:xfrm>
                <a:off x="5362575" y="2906713"/>
                <a:ext cx="147637" cy="236537"/>
              </a:xfrm>
              <a:custGeom>
                <a:avLst/>
                <a:gdLst>
                  <a:gd name="T0" fmla="*/ 186 w 186"/>
                  <a:gd name="T1" fmla="*/ 0 h 296"/>
                  <a:gd name="T2" fmla="*/ 17 w 186"/>
                  <a:gd name="T3" fmla="*/ 296 h 296"/>
                  <a:gd name="T4" fmla="*/ 0 w 186"/>
                  <a:gd name="T5" fmla="*/ 0 h 296"/>
                  <a:gd name="T6" fmla="*/ 186 w 186"/>
                  <a:gd name="T7" fmla="*/ 0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6" h="296">
                    <a:moveTo>
                      <a:pt x="186" y="0"/>
                    </a:moveTo>
                    <a:lnTo>
                      <a:pt x="17" y="296"/>
                    </a:lnTo>
                    <a:lnTo>
                      <a:pt x="0" y="0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61" name="Freeform 14"/>
              <p:cNvSpPr>
                <a:spLocks/>
              </p:cNvSpPr>
              <p:nvPr/>
            </p:nvSpPr>
            <p:spPr bwMode="auto">
              <a:xfrm>
                <a:off x="5783263" y="2994025"/>
                <a:ext cx="90487" cy="193675"/>
              </a:xfrm>
              <a:custGeom>
                <a:avLst/>
                <a:gdLst>
                  <a:gd name="T0" fmla="*/ 114 w 114"/>
                  <a:gd name="T1" fmla="*/ 0 h 244"/>
                  <a:gd name="T2" fmla="*/ 19 w 114"/>
                  <a:gd name="T3" fmla="*/ 244 h 244"/>
                  <a:gd name="T4" fmla="*/ 0 w 114"/>
                  <a:gd name="T5" fmla="*/ 0 h 244"/>
                  <a:gd name="T6" fmla="*/ 114 w 114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244">
                    <a:moveTo>
                      <a:pt x="114" y="0"/>
                    </a:moveTo>
                    <a:lnTo>
                      <a:pt x="19" y="244"/>
                    </a:lnTo>
                    <a:lnTo>
                      <a:pt x="0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62" name="Freeform 15"/>
              <p:cNvSpPr>
                <a:spLocks/>
              </p:cNvSpPr>
              <p:nvPr/>
            </p:nvSpPr>
            <p:spPr bwMode="auto">
              <a:xfrm>
                <a:off x="6200775" y="3032125"/>
                <a:ext cx="88900" cy="215900"/>
              </a:xfrm>
              <a:custGeom>
                <a:avLst/>
                <a:gdLst>
                  <a:gd name="T0" fmla="*/ 112 w 112"/>
                  <a:gd name="T1" fmla="*/ 0 h 271"/>
                  <a:gd name="T2" fmla="*/ 4 w 112"/>
                  <a:gd name="T3" fmla="*/ 271 h 271"/>
                  <a:gd name="T4" fmla="*/ 0 w 112"/>
                  <a:gd name="T5" fmla="*/ 0 h 271"/>
                  <a:gd name="T6" fmla="*/ 112 w 112"/>
                  <a:gd name="T7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271">
                    <a:moveTo>
                      <a:pt x="112" y="0"/>
                    </a:moveTo>
                    <a:lnTo>
                      <a:pt x="4" y="271"/>
                    </a:lnTo>
                    <a:lnTo>
                      <a:pt x="0" y="0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63" name="Freeform 16"/>
              <p:cNvSpPr>
                <a:spLocks/>
              </p:cNvSpPr>
              <p:nvPr/>
            </p:nvSpPr>
            <p:spPr bwMode="auto">
              <a:xfrm>
                <a:off x="4445000" y="2808288"/>
                <a:ext cx="146050" cy="171450"/>
              </a:xfrm>
              <a:custGeom>
                <a:avLst/>
                <a:gdLst>
                  <a:gd name="T0" fmla="*/ 168 w 182"/>
                  <a:gd name="T1" fmla="*/ 0 h 216"/>
                  <a:gd name="T2" fmla="*/ 0 w 182"/>
                  <a:gd name="T3" fmla="*/ 10 h 216"/>
                  <a:gd name="T4" fmla="*/ 182 w 182"/>
                  <a:gd name="T5" fmla="*/ 216 h 216"/>
                  <a:gd name="T6" fmla="*/ 168 w 182"/>
                  <a:gd name="T7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6">
                    <a:moveTo>
                      <a:pt x="168" y="0"/>
                    </a:moveTo>
                    <a:lnTo>
                      <a:pt x="0" y="10"/>
                    </a:lnTo>
                    <a:lnTo>
                      <a:pt x="182" y="216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64" name="Freeform 17"/>
              <p:cNvSpPr>
                <a:spLocks/>
              </p:cNvSpPr>
              <p:nvPr/>
            </p:nvSpPr>
            <p:spPr bwMode="auto">
              <a:xfrm>
                <a:off x="4197350" y="3001963"/>
                <a:ext cx="141287" cy="177800"/>
              </a:xfrm>
              <a:custGeom>
                <a:avLst/>
                <a:gdLst>
                  <a:gd name="T0" fmla="*/ 178 w 178"/>
                  <a:gd name="T1" fmla="*/ 0 h 223"/>
                  <a:gd name="T2" fmla="*/ 17 w 178"/>
                  <a:gd name="T3" fmla="*/ 223 h 223"/>
                  <a:gd name="T4" fmla="*/ 0 w 178"/>
                  <a:gd name="T5" fmla="*/ 8 h 223"/>
                  <a:gd name="T6" fmla="*/ 178 w 178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8" h="223">
                    <a:moveTo>
                      <a:pt x="178" y="0"/>
                    </a:moveTo>
                    <a:lnTo>
                      <a:pt x="17" y="223"/>
                    </a:lnTo>
                    <a:lnTo>
                      <a:pt x="0" y="8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65" name="Freeform 18"/>
              <p:cNvSpPr>
                <a:spLocks/>
              </p:cNvSpPr>
              <p:nvPr/>
            </p:nvSpPr>
            <p:spPr bwMode="auto">
              <a:xfrm>
                <a:off x="4065588" y="3008313"/>
                <a:ext cx="146050" cy="171450"/>
              </a:xfrm>
              <a:custGeom>
                <a:avLst/>
                <a:gdLst>
                  <a:gd name="T0" fmla="*/ 167 w 184"/>
                  <a:gd name="T1" fmla="*/ 0 h 215"/>
                  <a:gd name="T2" fmla="*/ 0 w 184"/>
                  <a:gd name="T3" fmla="*/ 9 h 215"/>
                  <a:gd name="T4" fmla="*/ 184 w 184"/>
                  <a:gd name="T5" fmla="*/ 215 h 215"/>
                  <a:gd name="T6" fmla="*/ 167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7" y="0"/>
                    </a:moveTo>
                    <a:lnTo>
                      <a:pt x="0" y="9"/>
                    </a:lnTo>
                    <a:lnTo>
                      <a:pt x="184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66" name="Freeform 19"/>
              <p:cNvSpPr>
                <a:spLocks/>
              </p:cNvSpPr>
              <p:nvPr/>
            </p:nvSpPr>
            <p:spPr bwMode="auto">
              <a:xfrm>
                <a:off x="3773488" y="2982913"/>
                <a:ext cx="139700" cy="176212"/>
              </a:xfrm>
              <a:custGeom>
                <a:avLst/>
                <a:gdLst>
                  <a:gd name="T0" fmla="*/ 177 w 177"/>
                  <a:gd name="T1" fmla="*/ 0 h 223"/>
                  <a:gd name="T2" fmla="*/ 16 w 177"/>
                  <a:gd name="T3" fmla="*/ 223 h 223"/>
                  <a:gd name="T4" fmla="*/ 0 w 177"/>
                  <a:gd name="T5" fmla="*/ 5 h 223"/>
                  <a:gd name="T6" fmla="*/ 177 w 177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3">
                    <a:moveTo>
                      <a:pt x="177" y="0"/>
                    </a:moveTo>
                    <a:lnTo>
                      <a:pt x="16" y="223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67" name="Freeform 20"/>
              <p:cNvSpPr>
                <a:spLocks/>
              </p:cNvSpPr>
              <p:nvPr/>
            </p:nvSpPr>
            <p:spPr bwMode="auto">
              <a:xfrm>
                <a:off x="3640138" y="2987675"/>
                <a:ext cx="144462" cy="171450"/>
              </a:xfrm>
              <a:custGeom>
                <a:avLst/>
                <a:gdLst>
                  <a:gd name="T0" fmla="*/ 167 w 183"/>
                  <a:gd name="T1" fmla="*/ 0 h 218"/>
                  <a:gd name="T2" fmla="*/ 0 w 183"/>
                  <a:gd name="T3" fmla="*/ 10 h 218"/>
                  <a:gd name="T4" fmla="*/ 183 w 183"/>
                  <a:gd name="T5" fmla="*/ 218 h 218"/>
                  <a:gd name="T6" fmla="*/ 167 w 183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3" h="218">
                    <a:moveTo>
                      <a:pt x="167" y="0"/>
                    </a:moveTo>
                    <a:lnTo>
                      <a:pt x="0" y="10"/>
                    </a:lnTo>
                    <a:lnTo>
                      <a:pt x="183" y="218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68" name="Freeform 21"/>
              <p:cNvSpPr>
                <a:spLocks/>
              </p:cNvSpPr>
              <p:nvPr/>
            </p:nvSpPr>
            <p:spPr bwMode="auto">
              <a:xfrm>
                <a:off x="3359150" y="3019425"/>
                <a:ext cx="139700" cy="177800"/>
              </a:xfrm>
              <a:custGeom>
                <a:avLst/>
                <a:gdLst>
                  <a:gd name="T0" fmla="*/ 176 w 176"/>
                  <a:gd name="T1" fmla="*/ 0 h 223"/>
                  <a:gd name="T2" fmla="*/ 15 w 176"/>
                  <a:gd name="T3" fmla="*/ 223 h 223"/>
                  <a:gd name="T4" fmla="*/ 0 w 176"/>
                  <a:gd name="T5" fmla="*/ 8 h 223"/>
                  <a:gd name="T6" fmla="*/ 176 w 176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6" h="223">
                    <a:moveTo>
                      <a:pt x="176" y="0"/>
                    </a:moveTo>
                    <a:lnTo>
                      <a:pt x="15" y="223"/>
                    </a:lnTo>
                    <a:lnTo>
                      <a:pt x="0" y="8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69" name="Freeform 22"/>
              <p:cNvSpPr>
                <a:spLocks/>
              </p:cNvSpPr>
              <p:nvPr/>
            </p:nvSpPr>
            <p:spPr bwMode="auto">
              <a:xfrm>
                <a:off x="3225800" y="3025775"/>
                <a:ext cx="146050" cy="171450"/>
              </a:xfrm>
              <a:custGeom>
                <a:avLst/>
                <a:gdLst>
                  <a:gd name="T0" fmla="*/ 167 w 182"/>
                  <a:gd name="T1" fmla="*/ 0 h 215"/>
                  <a:gd name="T2" fmla="*/ 0 w 182"/>
                  <a:gd name="T3" fmla="*/ 8 h 215"/>
                  <a:gd name="T4" fmla="*/ 182 w 182"/>
                  <a:gd name="T5" fmla="*/ 215 h 215"/>
                  <a:gd name="T6" fmla="*/ 167 w 182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5">
                    <a:moveTo>
                      <a:pt x="167" y="0"/>
                    </a:moveTo>
                    <a:lnTo>
                      <a:pt x="0" y="8"/>
                    </a:lnTo>
                    <a:lnTo>
                      <a:pt x="182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70" name="Freeform 23"/>
              <p:cNvSpPr>
                <a:spLocks/>
              </p:cNvSpPr>
              <p:nvPr/>
            </p:nvSpPr>
            <p:spPr bwMode="auto">
              <a:xfrm>
                <a:off x="2982913" y="3038475"/>
                <a:ext cx="139700" cy="174625"/>
              </a:xfrm>
              <a:custGeom>
                <a:avLst/>
                <a:gdLst>
                  <a:gd name="T0" fmla="*/ 177 w 177"/>
                  <a:gd name="T1" fmla="*/ 0 h 221"/>
                  <a:gd name="T2" fmla="*/ 16 w 177"/>
                  <a:gd name="T3" fmla="*/ 221 h 221"/>
                  <a:gd name="T4" fmla="*/ 0 w 177"/>
                  <a:gd name="T5" fmla="*/ 6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6" y="221"/>
                    </a:lnTo>
                    <a:lnTo>
                      <a:pt x="0" y="6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71" name="Freeform 24"/>
              <p:cNvSpPr>
                <a:spLocks/>
              </p:cNvSpPr>
              <p:nvPr/>
            </p:nvSpPr>
            <p:spPr bwMode="auto">
              <a:xfrm>
                <a:off x="2849563" y="3043238"/>
                <a:ext cx="146050" cy="169862"/>
              </a:xfrm>
              <a:custGeom>
                <a:avLst/>
                <a:gdLst>
                  <a:gd name="T0" fmla="*/ 168 w 184"/>
                  <a:gd name="T1" fmla="*/ 0 h 215"/>
                  <a:gd name="T2" fmla="*/ 0 w 184"/>
                  <a:gd name="T3" fmla="*/ 10 h 215"/>
                  <a:gd name="T4" fmla="*/ 184 w 184"/>
                  <a:gd name="T5" fmla="*/ 215 h 215"/>
                  <a:gd name="T6" fmla="*/ 168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8" y="0"/>
                    </a:moveTo>
                    <a:lnTo>
                      <a:pt x="0" y="10"/>
                    </a:lnTo>
                    <a:lnTo>
                      <a:pt x="184" y="215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72" name="Freeform 25"/>
              <p:cNvSpPr>
                <a:spLocks/>
              </p:cNvSpPr>
              <p:nvPr/>
            </p:nvSpPr>
            <p:spPr bwMode="auto">
              <a:xfrm>
                <a:off x="4845050" y="2978150"/>
                <a:ext cx="133350" cy="223837"/>
              </a:xfrm>
              <a:custGeom>
                <a:avLst/>
                <a:gdLst>
                  <a:gd name="T0" fmla="*/ 169 w 169"/>
                  <a:gd name="T1" fmla="*/ 39 h 283"/>
                  <a:gd name="T2" fmla="*/ 169 w 169"/>
                  <a:gd name="T3" fmla="*/ 283 h 283"/>
                  <a:gd name="T4" fmla="*/ 0 w 169"/>
                  <a:gd name="T5" fmla="*/ 0 h 283"/>
                  <a:gd name="T6" fmla="*/ 169 w 169"/>
                  <a:gd name="T7" fmla="*/ 39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9" h="283">
                    <a:moveTo>
                      <a:pt x="169" y="39"/>
                    </a:moveTo>
                    <a:lnTo>
                      <a:pt x="169" y="283"/>
                    </a:lnTo>
                    <a:lnTo>
                      <a:pt x="0" y="0"/>
                    </a:lnTo>
                    <a:lnTo>
                      <a:pt x="169" y="39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73" name="Freeform 26"/>
              <p:cNvSpPr>
                <a:spLocks/>
              </p:cNvSpPr>
              <p:nvPr/>
            </p:nvSpPr>
            <p:spPr bwMode="auto">
              <a:xfrm>
                <a:off x="5233988" y="2900363"/>
                <a:ext cx="142875" cy="242887"/>
              </a:xfrm>
              <a:custGeom>
                <a:avLst/>
                <a:gdLst>
                  <a:gd name="T0" fmla="*/ 163 w 180"/>
                  <a:gd name="T1" fmla="*/ 8 h 304"/>
                  <a:gd name="T2" fmla="*/ 180 w 180"/>
                  <a:gd name="T3" fmla="*/ 304 h 304"/>
                  <a:gd name="T4" fmla="*/ 0 w 180"/>
                  <a:gd name="T5" fmla="*/ 0 h 304"/>
                  <a:gd name="T6" fmla="*/ 163 w 180"/>
                  <a:gd name="T7" fmla="*/ 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0" h="304">
                    <a:moveTo>
                      <a:pt x="163" y="8"/>
                    </a:moveTo>
                    <a:lnTo>
                      <a:pt x="180" y="304"/>
                    </a:lnTo>
                    <a:lnTo>
                      <a:pt x="0" y="0"/>
                    </a:lnTo>
                    <a:lnTo>
                      <a:pt x="163" y="8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74" name="Freeform 27"/>
              <p:cNvSpPr>
                <a:spLocks/>
              </p:cNvSpPr>
              <p:nvPr/>
            </p:nvSpPr>
            <p:spPr bwMode="auto">
              <a:xfrm>
                <a:off x="5638800" y="2973388"/>
                <a:ext cx="160337" cy="214312"/>
              </a:xfrm>
              <a:custGeom>
                <a:avLst/>
                <a:gdLst>
                  <a:gd name="T0" fmla="*/ 182 w 201"/>
                  <a:gd name="T1" fmla="*/ 25 h 269"/>
                  <a:gd name="T2" fmla="*/ 201 w 201"/>
                  <a:gd name="T3" fmla="*/ 269 h 269"/>
                  <a:gd name="T4" fmla="*/ 0 w 201"/>
                  <a:gd name="T5" fmla="*/ 0 h 269"/>
                  <a:gd name="T6" fmla="*/ 182 w 201"/>
                  <a:gd name="T7" fmla="*/ 25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269">
                    <a:moveTo>
                      <a:pt x="182" y="25"/>
                    </a:moveTo>
                    <a:lnTo>
                      <a:pt x="201" y="269"/>
                    </a:lnTo>
                    <a:lnTo>
                      <a:pt x="0" y="0"/>
                    </a:lnTo>
                    <a:lnTo>
                      <a:pt x="182" y="2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75" name="Freeform 28"/>
              <p:cNvSpPr>
                <a:spLocks/>
              </p:cNvSpPr>
              <p:nvPr/>
            </p:nvSpPr>
            <p:spPr bwMode="auto">
              <a:xfrm>
                <a:off x="6064250" y="3032125"/>
                <a:ext cx="136525" cy="225425"/>
              </a:xfrm>
              <a:custGeom>
                <a:avLst/>
                <a:gdLst>
                  <a:gd name="T0" fmla="*/ 171 w 171"/>
                  <a:gd name="T1" fmla="*/ 0 h 285"/>
                  <a:gd name="T2" fmla="*/ 171 w 171"/>
                  <a:gd name="T3" fmla="*/ 285 h 285"/>
                  <a:gd name="T4" fmla="*/ 0 w 171"/>
                  <a:gd name="T5" fmla="*/ 3 h 285"/>
                  <a:gd name="T6" fmla="*/ 171 w 171"/>
                  <a:gd name="T7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1" h="285">
                    <a:moveTo>
                      <a:pt x="171" y="0"/>
                    </a:moveTo>
                    <a:lnTo>
                      <a:pt x="171" y="285"/>
                    </a:lnTo>
                    <a:lnTo>
                      <a:pt x="0" y="3"/>
                    </a:lnTo>
                    <a:lnTo>
                      <a:pt x="171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76" name="Rectangle 29"/>
              <p:cNvSpPr>
                <a:spLocks noChangeArrowheads="1"/>
              </p:cNvSpPr>
              <p:nvPr/>
            </p:nvSpPr>
            <p:spPr bwMode="auto">
              <a:xfrm>
                <a:off x="4616450" y="3554413"/>
                <a:ext cx="30162" cy="15557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77" name="Rectangle 30"/>
              <p:cNvSpPr>
                <a:spLocks noChangeArrowheads="1"/>
              </p:cNvSpPr>
              <p:nvPr/>
            </p:nvSpPr>
            <p:spPr bwMode="auto">
              <a:xfrm>
                <a:off x="4535488" y="3554413"/>
                <a:ext cx="80962" cy="15557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78" name="Freeform 31"/>
              <p:cNvSpPr>
                <a:spLocks/>
              </p:cNvSpPr>
              <p:nvPr/>
            </p:nvSpPr>
            <p:spPr bwMode="auto">
              <a:xfrm>
                <a:off x="4476750" y="3554413"/>
                <a:ext cx="63500" cy="155575"/>
              </a:xfrm>
              <a:custGeom>
                <a:avLst/>
                <a:gdLst>
                  <a:gd name="T0" fmla="*/ 79 w 79"/>
                  <a:gd name="T1" fmla="*/ 196 h 196"/>
                  <a:gd name="T2" fmla="*/ 79 w 79"/>
                  <a:gd name="T3" fmla="*/ 0 h 196"/>
                  <a:gd name="T4" fmla="*/ 33 w 79"/>
                  <a:gd name="T5" fmla="*/ 0 h 196"/>
                  <a:gd name="T6" fmla="*/ 0 w 79"/>
                  <a:gd name="T7" fmla="*/ 196 h 196"/>
                  <a:gd name="T8" fmla="*/ 79 w 79"/>
                  <a:gd name="T9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6">
                    <a:moveTo>
                      <a:pt x="79" y="196"/>
                    </a:moveTo>
                    <a:lnTo>
                      <a:pt x="79" y="0"/>
                    </a:lnTo>
                    <a:lnTo>
                      <a:pt x="33" y="0"/>
                    </a:lnTo>
                    <a:lnTo>
                      <a:pt x="0" y="196"/>
                    </a:lnTo>
                    <a:lnTo>
                      <a:pt x="79" y="19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79" name="Freeform 32"/>
              <p:cNvSpPr>
                <a:spLocks/>
              </p:cNvSpPr>
              <p:nvPr/>
            </p:nvSpPr>
            <p:spPr bwMode="auto">
              <a:xfrm>
                <a:off x="4581525" y="4100513"/>
                <a:ext cx="98425" cy="88900"/>
              </a:xfrm>
              <a:custGeom>
                <a:avLst/>
                <a:gdLst>
                  <a:gd name="T0" fmla="*/ 125 w 125"/>
                  <a:gd name="T1" fmla="*/ 113 h 113"/>
                  <a:gd name="T2" fmla="*/ 97 w 125"/>
                  <a:gd name="T3" fmla="*/ 0 h 113"/>
                  <a:gd name="T4" fmla="*/ 0 w 125"/>
                  <a:gd name="T5" fmla="*/ 0 h 113"/>
                  <a:gd name="T6" fmla="*/ 0 w 125"/>
                  <a:gd name="T7" fmla="*/ 113 h 113"/>
                  <a:gd name="T8" fmla="*/ 125 w 125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13">
                    <a:moveTo>
                      <a:pt x="125" y="113"/>
                    </a:moveTo>
                    <a:lnTo>
                      <a:pt x="97" y="0"/>
                    </a:lnTo>
                    <a:lnTo>
                      <a:pt x="0" y="0"/>
                    </a:lnTo>
                    <a:lnTo>
                      <a:pt x="0" y="113"/>
                    </a:lnTo>
                    <a:lnTo>
                      <a:pt x="125" y="11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80" name="Rectangle 33"/>
              <p:cNvSpPr>
                <a:spLocks noChangeArrowheads="1"/>
              </p:cNvSpPr>
              <p:nvPr/>
            </p:nvSpPr>
            <p:spPr bwMode="auto">
              <a:xfrm>
                <a:off x="4519613" y="4100513"/>
                <a:ext cx="76200" cy="88900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81" name="Freeform 34"/>
              <p:cNvSpPr>
                <a:spLocks/>
              </p:cNvSpPr>
              <p:nvPr/>
            </p:nvSpPr>
            <p:spPr bwMode="auto">
              <a:xfrm>
                <a:off x="4456113" y="4100513"/>
                <a:ext cx="73025" cy="88900"/>
              </a:xfrm>
              <a:custGeom>
                <a:avLst/>
                <a:gdLst>
                  <a:gd name="T0" fmla="*/ 91 w 91"/>
                  <a:gd name="T1" fmla="*/ 113 h 113"/>
                  <a:gd name="T2" fmla="*/ 91 w 91"/>
                  <a:gd name="T3" fmla="*/ 0 h 113"/>
                  <a:gd name="T4" fmla="*/ 33 w 91"/>
                  <a:gd name="T5" fmla="*/ 0 h 113"/>
                  <a:gd name="T6" fmla="*/ 0 w 91"/>
                  <a:gd name="T7" fmla="*/ 113 h 113"/>
                  <a:gd name="T8" fmla="*/ 91 w 91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113">
                    <a:moveTo>
                      <a:pt x="91" y="113"/>
                    </a:moveTo>
                    <a:lnTo>
                      <a:pt x="91" y="0"/>
                    </a:lnTo>
                    <a:lnTo>
                      <a:pt x="33" y="0"/>
                    </a:lnTo>
                    <a:lnTo>
                      <a:pt x="0" y="113"/>
                    </a:lnTo>
                    <a:lnTo>
                      <a:pt x="91" y="11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82" name="Freeform 35"/>
              <p:cNvSpPr>
                <a:spLocks/>
              </p:cNvSpPr>
              <p:nvPr/>
            </p:nvSpPr>
            <p:spPr bwMode="auto">
              <a:xfrm>
                <a:off x="4964113" y="3155950"/>
                <a:ext cx="66675" cy="354012"/>
              </a:xfrm>
              <a:custGeom>
                <a:avLst/>
                <a:gdLst>
                  <a:gd name="T0" fmla="*/ 84 w 84"/>
                  <a:gd name="T1" fmla="*/ 446 h 446"/>
                  <a:gd name="T2" fmla="*/ 84 w 84"/>
                  <a:gd name="T3" fmla="*/ 0 h 446"/>
                  <a:gd name="T4" fmla="*/ 0 w 84"/>
                  <a:gd name="T5" fmla="*/ 66 h 446"/>
                  <a:gd name="T6" fmla="*/ 0 w 84"/>
                  <a:gd name="T7" fmla="*/ 446 h 446"/>
                  <a:gd name="T8" fmla="*/ 84 w 84"/>
                  <a:gd name="T9" fmla="*/ 446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46">
                    <a:moveTo>
                      <a:pt x="84" y="446"/>
                    </a:moveTo>
                    <a:lnTo>
                      <a:pt x="84" y="0"/>
                    </a:lnTo>
                    <a:lnTo>
                      <a:pt x="0" y="66"/>
                    </a:lnTo>
                    <a:lnTo>
                      <a:pt x="0" y="446"/>
                    </a:lnTo>
                    <a:lnTo>
                      <a:pt x="84" y="446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83" name="Freeform 36"/>
              <p:cNvSpPr>
                <a:spLocks/>
              </p:cNvSpPr>
              <p:nvPr/>
            </p:nvSpPr>
            <p:spPr bwMode="auto">
              <a:xfrm>
                <a:off x="5376863" y="3125788"/>
                <a:ext cx="66675" cy="392112"/>
              </a:xfrm>
              <a:custGeom>
                <a:avLst/>
                <a:gdLst>
                  <a:gd name="T0" fmla="*/ 83 w 83"/>
                  <a:gd name="T1" fmla="*/ 494 h 494"/>
                  <a:gd name="T2" fmla="*/ 83 w 83"/>
                  <a:gd name="T3" fmla="*/ 0 h 494"/>
                  <a:gd name="T4" fmla="*/ 0 w 83"/>
                  <a:gd name="T5" fmla="*/ 89 h 494"/>
                  <a:gd name="T6" fmla="*/ 0 w 83"/>
                  <a:gd name="T7" fmla="*/ 494 h 494"/>
                  <a:gd name="T8" fmla="*/ 83 w 83"/>
                  <a:gd name="T9" fmla="*/ 494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94">
                    <a:moveTo>
                      <a:pt x="83" y="494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94"/>
                    </a:lnTo>
                    <a:lnTo>
                      <a:pt x="83" y="4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84" name="Freeform 37"/>
              <p:cNvSpPr>
                <a:spLocks/>
              </p:cNvSpPr>
              <p:nvPr/>
            </p:nvSpPr>
            <p:spPr bwMode="auto">
              <a:xfrm>
                <a:off x="5776913" y="3198813"/>
                <a:ext cx="66675" cy="319087"/>
              </a:xfrm>
              <a:custGeom>
                <a:avLst/>
                <a:gdLst>
                  <a:gd name="T0" fmla="*/ 84 w 84"/>
                  <a:gd name="T1" fmla="*/ 403 h 403"/>
                  <a:gd name="T2" fmla="*/ 84 w 84"/>
                  <a:gd name="T3" fmla="*/ 0 h 403"/>
                  <a:gd name="T4" fmla="*/ 0 w 84"/>
                  <a:gd name="T5" fmla="*/ 52 h 403"/>
                  <a:gd name="T6" fmla="*/ 0 w 84"/>
                  <a:gd name="T7" fmla="*/ 403 h 403"/>
                  <a:gd name="T8" fmla="*/ 84 w 84"/>
                  <a:gd name="T9" fmla="*/ 403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03">
                    <a:moveTo>
                      <a:pt x="84" y="403"/>
                    </a:moveTo>
                    <a:lnTo>
                      <a:pt x="84" y="0"/>
                    </a:lnTo>
                    <a:lnTo>
                      <a:pt x="0" y="52"/>
                    </a:lnTo>
                    <a:lnTo>
                      <a:pt x="0" y="403"/>
                    </a:lnTo>
                    <a:lnTo>
                      <a:pt x="84" y="40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85" name="Rectangle 38"/>
              <p:cNvSpPr>
                <a:spLocks noChangeArrowheads="1"/>
              </p:cNvSpPr>
              <p:nvPr/>
            </p:nvSpPr>
            <p:spPr bwMode="auto">
              <a:xfrm>
                <a:off x="4919663" y="3208338"/>
                <a:ext cx="65087" cy="30162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86" name="Rectangle 39"/>
              <p:cNvSpPr>
                <a:spLocks noChangeArrowheads="1"/>
              </p:cNvSpPr>
              <p:nvPr/>
            </p:nvSpPr>
            <p:spPr bwMode="auto">
              <a:xfrm>
                <a:off x="5330825" y="3197225"/>
                <a:ext cx="66675" cy="32067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87" name="Rectangle 40"/>
              <p:cNvSpPr>
                <a:spLocks noChangeArrowheads="1"/>
              </p:cNvSpPr>
              <p:nvPr/>
            </p:nvSpPr>
            <p:spPr bwMode="auto">
              <a:xfrm>
                <a:off x="5732463" y="3240088"/>
                <a:ext cx="65087" cy="27781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88" name="Freeform 41"/>
              <p:cNvSpPr>
                <a:spLocks/>
              </p:cNvSpPr>
              <p:nvPr/>
            </p:nvSpPr>
            <p:spPr bwMode="auto">
              <a:xfrm>
                <a:off x="6178550" y="3252788"/>
                <a:ext cx="66675" cy="260350"/>
              </a:xfrm>
              <a:custGeom>
                <a:avLst/>
                <a:gdLst>
                  <a:gd name="T0" fmla="*/ 84 w 84"/>
                  <a:gd name="T1" fmla="*/ 328 h 328"/>
                  <a:gd name="T2" fmla="*/ 84 w 84"/>
                  <a:gd name="T3" fmla="*/ 0 h 328"/>
                  <a:gd name="T4" fmla="*/ 0 w 84"/>
                  <a:gd name="T5" fmla="*/ 46 h 328"/>
                  <a:gd name="T6" fmla="*/ 0 w 84"/>
                  <a:gd name="T7" fmla="*/ 328 h 328"/>
                  <a:gd name="T8" fmla="*/ 84 w 84"/>
                  <a:gd name="T9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328">
                    <a:moveTo>
                      <a:pt x="84" y="328"/>
                    </a:moveTo>
                    <a:lnTo>
                      <a:pt x="84" y="0"/>
                    </a:lnTo>
                    <a:lnTo>
                      <a:pt x="0" y="46"/>
                    </a:lnTo>
                    <a:lnTo>
                      <a:pt x="0" y="328"/>
                    </a:lnTo>
                    <a:lnTo>
                      <a:pt x="84" y="328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89" name="Rectangle 42"/>
              <p:cNvSpPr>
                <a:spLocks noChangeArrowheads="1"/>
              </p:cNvSpPr>
              <p:nvPr/>
            </p:nvSpPr>
            <p:spPr bwMode="auto">
              <a:xfrm>
                <a:off x="6124575" y="3294063"/>
                <a:ext cx="66675" cy="222250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90" name="Rectangle 43"/>
              <p:cNvSpPr>
                <a:spLocks noChangeArrowheads="1"/>
              </p:cNvSpPr>
              <p:nvPr/>
            </p:nvSpPr>
            <p:spPr bwMode="auto">
              <a:xfrm>
                <a:off x="4964113" y="3784600"/>
                <a:ext cx="63500" cy="401637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91" name="Rectangle 44"/>
              <p:cNvSpPr>
                <a:spLocks noChangeArrowheads="1"/>
              </p:cNvSpPr>
              <p:nvPr/>
            </p:nvSpPr>
            <p:spPr bwMode="auto">
              <a:xfrm>
                <a:off x="5378450" y="3763963"/>
                <a:ext cx="65087" cy="430212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92" name="Rectangle 45"/>
              <p:cNvSpPr>
                <a:spLocks noChangeArrowheads="1"/>
              </p:cNvSpPr>
              <p:nvPr/>
            </p:nvSpPr>
            <p:spPr bwMode="auto">
              <a:xfrm>
                <a:off x="5773738" y="3763963"/>
                <a:ext cx="63500" cy="42227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93" name="Rectangle 46"/>
              <p:cNvSpPr>
                <a:spLocks noChangeArrowheads="1"/>
              </p:cNvSpPr>
              <p:nvPr/>
            </p:nvSpPr>
            <p:spPr bwMode="auto">
              <a:xfrm>
                <a:off x="6184900" y="3763963"/>
                <a:ext cx="55562" cy="44132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94" name="Rectangle 47"/>
              <p:cNvSpPr>
                <a:spLocks noChangeArrowheads="1"/>
              </p:cNvSpPr>
              <p:nvPr/>
            </p:nvSpPr>
            <p:spPr bwMode="auto">
              <a:xfrm>
                <a:off x="6129338" y="3763963"/>
                <a:ext cx="55562" cy="441325"/>
              </a:xfrm>
              <a:prstGeom prst="rect">
                <a:avLst/>
              </a:pr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95" name="Freeform 48"/>
              <p:cNvSpPr>
                <a:spLocks/>
              </p:cNvSpPr>
              <p:nvPr/>
            </p:nvSpPr>
            <p:spPr bwMode="auto">
              <a:xfrm>
                <a:off x="3916363" y="5459413"/>
                <a:ext cx="509587" cy="41275"/>
              </a:xfrm>
              <a:custGeom>
                <a:avLst/>
                <a:gdLst>
                  <a:gd name="T0" fmla="*/ 642 w 642"/>
                  <a:gd name="T1" fmla="*/ 53 h 53"/>
                  <a:gd name="T2" fmla="*/ 642 w 642"/>
                  <a:gd name="T3" fmla="*/ 0 h 53"/>
                  <a:gd name="T4" fmla="*/ 15 w 642"/>
                  <a:gd name="T5" fmla="*/ 0 h 53"/>
                  <a:gd name="T6" fmla="*/ 0 w 642"/>
                  <a:gd name="T7" fmla="*/ 53 h 53"/>
                  <a:gd name="T8" fmla="*/ 642 w 642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53">
                    <a:moveTo>
                      <a:pt x="642" y="53"/>
                    </a:moveTo>
                    <a:lnTo>
                      <a:pt x="642" y="0"/>
                    </a:lnTo>
                    <a:lnTo>
                      <a:pt x="15" y="0"/>
                    </a:lnTo>
                    <a:lnTo>
                      <a:pt x="0" y="53"/>
                    </a:lnTo>
                    <a:lnTo>
                      <a:pt x="642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96" name="Freeform 49"/>
              <p:cNvSpPr>
                <a:spLocks/>
              </p:cNvSpPr>
              <p:nvPr/>
            </p:nvSpPr>
            <p:spPr bwMode="auto">
              <a:xfrm>
                <a:off x="3857625" y="5500688"/>
                <a:ext cx="568325" cy="41275"/>
              </a:xfrm>
              <a:custGeom>
                <a:avLst/>
                <a:gdLst>
                  <a:gd name="T0" fmla="*/ 716 w 716"/>
                  <a:gd name="T1" fmla="*/ 52 h 52"/>
                  <a:gd name="T2" fmla="*/ 716 w 716"/>
                  <a:gd name="T3" fmla="*/ 0 h 52"/>
                  <a:gd name="T4" fmla="*/ 74 w 716"/>
                  <a:gd name="T5" fmla="*/ 0 h 52"/>
                  <a:gd name="T6" fmla="*/ 0 w 716"/>
                  <a:gd name="T7" fmla="*/ 52 h 52"/>
                  <a:gd name="T8" fmla="*/ 716 w 716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6" h="52">
                    <a:moveTo>
                      <a:pt x="716" y="52"/>
                    </a:moveTo>
                    <a:lnTo>
                      <a:pt x="716" y="0"/>
                    </a:lnTo>
                    <a:lnTo>
                      <a:pt x="74" y="0"/>
                    </a:lnTo>
                    <a:lnTo>
                      <a:pt x="0" y="52"/>
                    </a:lnTo>
                    <a:lnTo>
                      <a:pt x="716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97" name="Freeform 50"/>
              <p:cNvSpPr>
                <a:spLocks/>
              </p:cNvSpPr>
              <p:nvPr/>
            </p:nvSpPr>
            <p:spPr bwMode="auto">
              <a:xfrm>
                <a:off x="3513138" y="5594350"/>
                <a:ext cx="912812" cy="41275"/>
              </a:xfrm>
              <a:custGeom>
                <a:avLst/>
                <a:gdLst>
                  <a:gd name="T0" fmla="*/ 1151 w 1151"/>
                  <a:gd name="T1" fmla="*/ 52 h 52"/>
                  <a:gd name="T2" fmla="*/ 1151 w 1151"/>
                  <a:gd name="T3" fmla="*/ 0 h 52"/>
                  <a:gd name="T4" fmla="*/ 49 w 1151"/>
                  <a:gd name="T5" fmla="*/ 0 h 52"/>
                  <a:gd name="T6" fmla="*/ 0 w 1151"/>
                  <a:gd name="T7" fmla="*/ 52 h 52"/>
                  <a:gd name="T8" fmla="*/ 1151 w 1151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1" h="52">
                    <a:moveTo>
                      <a:pt x="1151" y="52"/>
                    </a:moveTo>
                    <a:lnTo>
                      <a:pt x="1151" y="0"/>
                    </a:lnTo>
                    <a:lnTo>
                      <a:pt x="49" y="0"/>
                    </a:lnTo>
                    <a:lnTo>
                      <a:pt x="0" y="52"/>
                    </a:lnTo>
                    <a:lnTo>
                      <a:pt x="1151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98" name="Freeform 51"/>
              <p:cNvSpPr>
                <a:spLocks/>
              </p:cNvSpPr>
              <p:nvPr/>
            </p:nvSpPr>
            <p:spPr bwMode="auto">
              <a:xfrm>
                <a:off x="3440113" y="5635625"/>
                <a:ext cx="985837" cy="73025"/>
              </a:xfrm>
              <a:custGeom>
                <a:avLst/>
                <a:gdLst>
                  <a:gd name="T0" fmla="*/ 1242 w 1242"/>
                  <a:gd name="T1" fmla="*/ 91 h 91"/>
                  <a:gd name="T2" fmla="*/ 1242 w 1242"/>
                  <a:gd name="T3" fmla="*/ 0 h 91"/>
                  <a:gd name="T4" fmla="*/ 91 w 1242"/>
                  <a:gd name="T5" fmla="*/ 0 h 91"/>
                  <a:gd name="T6" fmla="*/ 0 w 1242"/>
                  <a:gd name="T7" fmla="*/ 91 h 91"/>
                  <a:gd name="T8" fmla="*/ 1242 w 1242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2" h="91">
                    <a:moveTo>
                      <a:pt x="1242" y="91"/>
                    </a:moveTo>
                    <a:lnTo>
                      <a:pt x="1242" y="0"/>
                    </a:lnTo>
                    <a:lnTo>
                      <a:pt x="91" y="0"/>
                    </a:lnTo>
                    <a:lnTo>
                      <a:pt x="0" y="91"/>
                    </a:lnTo>
                    <a:lnTo>
                      <a:pt x="1242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599" name="Freeform 52"/>
              <p:cNvSpPr>
                <a:spLocks/>
              </p:cNvSpPr>
              <p:nvPr/>
            </p:nvSpPr>
            <p:spPr bwMode="auto">
              <a:xfrm>
                <a:off x="4346575" y="5459413"/>
                <a:ext cx="817562" cy="41275"/>
              </a:xfrm>
              <a:custGeom>
                <a:avLst/>
                <a:gdLst>
                  <a:gd name="T0" fmla="*/ 0 w 1029"/>
                  <a:gd name="T1" fmla="*/ 53 h 53"/>
                  <a:gd name="T2" fmla="*/ 0 w 1029"/>
                  <a:gd name="T3" fmla="*/ 0 h 53"/>
                  <a:gd name="T4" fmla="*/ 1014 w 1029"/>
                  <a:gd name="T5" fmla="*/ 0 h 53"/>
                  <a:gd name="T6" fmla="*/ 1029 w 1029"/>
                  <a:gd name="T7" fmla="*/ 53 h 53"/>
                  <a:gd name="T8" fmla="*/ 0 w 1029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9" h="53">
                    <a:moveTo>
                      <a:pt x="0" y="53"/>
                    </a:moveTo>
                    <a:lnTo>
                      <a:pt x="0" y="0"/>
                    </a:lnTo>
                    <a:lnTo>
                      <a:pt x="1014" y="0"/>
                    </a:lnTo>
                    <a:lnTo>
                      <a:pt x="1029" y="5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00" name="Freeform 53"/>
              <p:cNvSpPr>
                <a:spLocks/>
              </p:cNvSpPr>
              <p:nvPr/>
            </p:nvSpPr>
            <p:spPr bwMode="auto">
              <a:xfrm>
                <a:off x="4346575" y="5500688"/>
                <a:ext cx="877887" cy="41275"/>
              </a:xfrm>
              <a:custGeom>
                <a:avLst/>
                <a:gdLst>
                  <a:gd name="T0" fmla="*/ 0 w 1105"/>
                  <a:gd name="T1" fmla="*/ 52 h 52"/>
                  <a:gd name="T2" fmla="*/ 0 w 1105"/>
                  <a:gd name="T3" fmla="*/ 0 h 52"/>
                  <a:gd name="T4" fmla="*/ 1029 w 1105"/>
                  <a:gd name="T5" fmla="*/ 0 h 52"/>
                  <a:gd name="T6" fmla="*/ 1105 w 1105"/>
                  <a:gd name="T7" fmla="*/ 52 h 52"/>
                  <a:gd name="T8" fmla="*/ 0 w 1105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5" h="52">
                    <a:moveTo>
                      <a:pt x="0" y="52"/>
                    </a:moveTo>
                    <a:lnTo>
                      <a:pt x="0" y="0"/>
                    </a:lnTo>
                    <a:lnTo>
                      <a:pt x="1029" y="0"/>
                    </a:lnTo>
                    <a:lnTo>
                      <a:pt x="1105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01" name="Freeform 54"/>
              <p:cNvSpPr>
                <a:spLocks/>
              </p:cNvSpPr>
              <p:nvPr/>
            </p:nvSpPr>
            <p:spPr bwMode="auto">
              <a:xfrm>
                <a:off x="4344988" y="5594350"/>
                <a:ext cx="1222375" cy="41275"/>
              </a:xfrm>
              <a:custGeom>
                <a:avLst/>
                <a:gdLst>
                  <a:gd name="T0" fmla="*/ 0 w 1540"/>
                  <a:gd name="T1" fmla="*/ 52 h 52"/>
                  <a:gd name="T2" fmla="*/ 0 w 1540"/>
                  <a:gd name="T3" fmla="*/ 0 h 52"/>
                  <a:gd name="T4" fmla="*/ 1491 w 1540"/>
                  <a:gd name="T5" fmla="*/ 0 h 52"/>
                  <a:gd name="T6" fmla="*/ 1540 w 1540"/>
                  <a:gd name="T7" fmla="*/ 52 h 52"/>
                  <a:gd name="T8" fmla="*/ 0 w 1540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0" h="52">
                    <a:moveTo>
                      <a:pt x="0" y="52"/>
                    </a:moveTo>
                    <a:lnTo>
                      <a:pt x="0" y="0"/>
                    </a:lnTo>
                    <a:lnTo>
                      <a:pt x="1491" y="0"/>
                    </a:lnTo>
                    <a:lnTo>
                      <a:pt x="1540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02" name="Freeform 55"/>
              <p:cNvSpPr>
                <a:spLocks/>
              </p:cNvSpPr>
              <p:nvPr/>
            </p:nvSpPr>
            <p:spPr bwMode="auto">
              <a:xfrm>
                <a:off x="4344988" y="5635625"/>
                <a:ext cx="1295400" cy="73025"/>
              </a:xfrm>
              <a:custGeom>
                <a:avLst/>
                <a:gdLst>
                  <a:gd name="T0" fmla="*/ 0 w 1631"/>
                  <a:gd name="T1" fmla="*/ 91 h 91"/>
                  <a:gd name="T2" fmla="*/ 0 w 1631"/>
                  <a:gd name="T3" fmla="*/ 0 h 91"/>
                  <a:gd name="T4" fmla="*/ 1540 w 1631"/>
                  <a:gd name="T5" fmla="*/ 0 h 91"/>
                  <a:gd name="T6" fmla="*/ 1631 w 1631"/>
                  <a:gd name="T7" fmla="*/ 91 h 91"/>
                  <a:gd name="T8" fmla="*/ 0 w 1631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1" h="91">
                    <a:moveTo>
                      <a:pt x="0" y="91"/>
                    </a:moveTo>
                    <a:lnTo>
                      <a:pt x="0" y="0"/>
                    </a:lnTo>
                    <a:lnTo>
                      <a:pt x="1540" y="0"/>
                    </a:lnTo>
                    <a:lnTo>
                      <a:pt x="1631" y="91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03" name="Rectangle 56"/>
              <p:cNvSpPr>
                <a:spLocks noChangeArrowheads="1"/>
              </p:cNvSpPr>
              <p:nvPr/>
            </p:nvSpPr>
            <p:spPr bwMode="auto">
              <a:xfrm>
                <a:off x="4581525" y="4421188"/>
                <a:ext cx="71437" cy="979487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04" name="Rectangle 57"/>
              <p:cNvSpPr>
                <a:spLocks noChangeArrowheads="1"/>
              </p:cNvSpPr>
              <p:nvPr/>
            </p:nvSpPr>
            <p:spPr bwMode="auto">
              <a:xfrm>
                <a:off x="4497388" y="4421188"/>
                <a:ext cx="93662" cy="979487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05" name="Rectangle 58"/>
              <p:cNvSpPr>
                <a:spLocks noChangeArrowheads="1"/>
              </p:cNvSpPr>
              <p:nvPr/>
            </p:nvSpPr>
            <p:spPr bwMode="auto">
              <a:xfrm>
                <a:off x="4456113" y="4421188"/>
                <a:ext cx="46037" cy="979487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06" name="Rectangle 59"/>
              <p:cNvSpPr>
                <a:spLocks noChangeArrowheads="1"/>
              </p:cNvSpPr>
              <p:nvPr/>
            </p:nvSpPr>
            <p:spPr bwMode="auto">
              <a:xfrm>
                <a:off x="4673600" y="4235450"/>
                <a:ext cx="1546225" cy="52387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07" name="Rectangle 60"/>
              <p:cNvSpPr>
                <a:spLocks noChangeArrowheads="1"/>
              </p:cNvSpPr>
              <p:nvPr/>
            </p:nvSpPr>
            <p:spPr bwMode="auto">
              <a:xfrm>
                <a:off x="2889250" y="4235450"/>
                <a:ext cx="1795462" cy="52387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08" name="Rectangle 61"/>
              <p:cNvSpPr>
                <a:spLocks noChangeArrowheads="1"/>
              </p:cNvSpPr>
              <p:nvPr/>
            </p:nvSpPr>
            <p:spPr bwMode="auto">
              <a:xfrm>
                <a:off x="5732463" y="3765550"/>
                <a:ext cx="65087" cy="414337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09" name="Rectangle 62"/>
              <p:cNvSpPr>
                <a:spLocks noChangeArrowheads="1"/>
              </p:cNvSpPr>
              <p:nvPr/>
            </p:nvSpPr>
            <p:spPr bwMode="auto">
              <a:xfrm>
                <a:off x="5330825" y="3756025"/>
                <a:ext cx="66675" cy="438150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10" name="Rectangle 63"/>
              <p:cNvSpPr>
                <a:spLocks noChangeArrowheads="1"/>
              </p:cNvSpPr>
              <p:nvPr/>
            </p:nvSpPr>
            <p:spPr bwMode="auto">
              <a:xfrm>
                <a:off x="4919663" y="3786188"/>
                <a:ext cx="65087" cy="407987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11" name="Freeform 64"/>
              <p:cNvSpPr>
                <a:spLocks/>
              </p:cNvSpPr>
              <p:nvPr/>
            </p:nvSpPr>
            <p:spPr bwMode="auto">
              <a:xfrm>
                <a:off x="5032375" y="3544888"/>
                <a:ext cx="55562" cy="187325"/>
              </a:xfrm>
              <a:custGeom>
                <a:avLst/>
                <a:gdLst>
                  <a:gd name="T0" fmla="*/ 69 w 69"/>
                  <a:gd name="T1" fmla="*/ 27 h 237"/>
                  <a:gd name="T2" fmla="*/ 69 w 69"/>
                  <a:gd name="T3" fmla="*/ 217 h 237"/>
                  <a:gd name="T4" fmla="*/ 0 w 69"/>
                  <a:gd name="T5" fmla="*/ 237 h 237"/>
                  <a:gd name="T6" fmla="*/ 0 w 69"/>
                  <a:gd name="T7" fmla="*/ 0 h 237"/>
                  <a:gd name="T8" fmla="*/ 69 w 69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237">
                    <a:moveTo>
                      <a:pt x="69" y="27"/>
                    </a:moveTo>
                    <a:lnTo>
                      <a:pt x="69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69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12" name="Rectangle 65"/>
              <p:cNvSpPr>
                <a:spLocks noChangeArrowheads="1"/>
              </p:cNvSpPr>
              <p:nvPr/>
            </p:nvSpPr>
            <p:spPr bwMode="auto">
              <a:xfrm>
                <a:off x="4911725" y="3544888"/>
                <a:ext cx="120650" cy="192087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13" name="Freeform 66"/>
              <p:cNvSpPr>
                <a:spLocks/>
              </p:cNvSpPr>
              <p:nvPr/>
            </p:nvSpPr>
            <p:spPr bwMode="auto">
              <a:xfrm>
                <a:off x="4872038" y="3544888"/>
                <a:ext cx="39687" cy="192087"/>
              </a:xfrm>
              <a:custGeom>
                <a:avLst/>
                <a:gdLst>
                  <a:gd name="T0" fmla="*/ 50 w 50"/>
                  <a:gd name="T1" fmla="*/ 0 h 243"/>
                  <a:gd name="T2" fmla="*/ 0 w 50"/>
                  <a:gd name="T3" fmla="*/ 68 h 243"/>
                  <a:gd name="T4" fmla="*/ 0 w 50"/>
                  <a:gd name="T5" fmla="*/ 190 h 243"/>
                  <a:gd name="T6" fmla="*/ 50 w 50"/>
                  <a:gd name="T7" fmla="*/ 243 h 243"/>
                  <a:gd name="T8" fmla="*/ 50 w 50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3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3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14" name="Freeform 67"/>
              <p:cNvSpPr>
                <a:spLocks/>
              </p:cNvSpPr>
              <p:nvPr/>
            </p:nvSpPr>
            <p:spPr bwMode="auto">
              <a:xfrm>
                <a:off x="4632325" y="3324225"/>
                <a:ext cx="55562" cy="187325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9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9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15" name="Rectangle 68"/>
              <p:cNvSpPr>
                <a:spLocks noChangeArrowheads="1"/>
              </p:cNvSpPr>
              <p:nvPr/>
            </p:nvSpPr>
            <p:spPr bwMode="auto">
              <a:xfrm>
                <a:off x="4511675" y="3324225"/>
                <a:ext cx="120650" cy="192087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16" name="Freeform 69"/>
              <p:cNvSpPr>
                <a:spLocks/>
              </p:cNvSpPr>
              <p:nvPr/>
            </p:nvSpPr>
            <p:spPr bwMode="auto">
              <a:xfrm>
                <a:off x="4471988" y="3324225"/>
                <a:ext cx="39687" cy="192087"/>
              </a:xfrm>
              <a:custGeom>
                <a:avLst/>
                <a:gdLst>
                  <a:gd name="T0" fmla="*/ 50 w 50"/>
                  <a:gd name="T1" fmla="*/ 0 h 242"/>
                  <a:gd name="T2" fmla="*/ 0 w 50"/>
                  <a:gd name="T3" fmla="*/ 68 h 242"/>
                  <a:gd name="T4" fmla="*/ 0 w 50"/>
                  <a:gd name="T5" fmla="*/ 190 h 242"/>
                  <a:gd name="T6" fmla="*/ 50 w 50"/>
                  <a:gd name="T7" fmla="*/ 242 h 242"/>
                  <a:gd name="T8" fmla="*/ 50 w 50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2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2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17" name="Freeform 70"/>
              <p:cNvSpPr>
                <a:spLocks/>
              </p:cNvSpPr>
              <p:nvPr/>
            </p:nvSpPr>
            <p:spPr bwMode="auto">
              <a:xfrm>
                <a:off x="4673600" y="3759200"/>
                <a:ext cx="68262" cy="284162"/>
              </a:xfrm>
              <a:custGeom>
                <a:avLst/>
                <a:gdLst>
                  <a:gd name="T0" fmla="*/ 85 w 85"/>
                  <a:gd name="T1" fmla="*/ 35 h 356"/>
                  <a:gd name="T2" fmla="*/ 85 w 85"/>
                  <a:gd name="T3" fmla="*/ 333 h 356"/>
                  <a:gd name="T4" fmla="*/ 0 w 85"/>
                  <a:gd name="T5" fmla="*/ 356 h 356"/>
                  <a:gd name="T6" fmla="*/ 0 w 85"/>
                  <a:gd name="T7" fmla="*/ 0 h 356"/>
                  <a:gd name="T8" fmla="*/ 85 w 85"/>
                  <a:gd name="T9" fmla="*/ 3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356">
                    <a:moveTo>
                      <a:pt x="85" y="35"/>
                    </a:moveTo>
                    <a:lnTo>
                      <a:pt x="85" y="333"/>
                    </a:lnTo>
                    <a:lnTo>
                      <a:pt x="0" y="356"/>
                    </a:lnTo>
                    <a:lnTo>
                      <a:pt x="0" y="0"/>
                    </a:lnTo>
                    <a:lnTo>
                      <a:pt x="85" y="3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18" name="Rectangle 71"/>
              <p:cNvSpPr>
                <a:spLocks noChangeArrowheads="1"/>
              </p:cNvSpPr>
              <p:nvPr/>
            </p:nvSpPr>
            <p:spPr bwMode="auto">
              <a:xfrm>
                <a:off x="4478338" y="3759200"/>
                <a:ext cx="195262" cy="290512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19" name="Freeform 72"/>
              <p:cNvSpPr>
                <a:spLocks/>
              </p:cNvSpPr>
              <p:nvPr/>
            </p:nvSpPr>
            <p:spPr bwMode="auto">
              <a:xfrm>
                <a:off x="4411663" y="3759200"/>
                <a:ext cx="66675" cy="290512"/>
              </a:xfrm>
              <a:custGeom>
                <a:avLst/>
                <a:gdLst>
                  <a:gd name="T0" fmla="*/ 83 w 83"/>
                  <a:gd name="T1" fmla="*/ 0 h 364"/>
                  <a:gd name="T2" fmla="*/ 0 w 83"/>
                  <a:gd name="T3" fmla="*/ 89 h 364"/>
                  <a:gd name="T4" fmla="*/ 0 w 83"/>
                  <a:gd name="T5" fmla="*/ 296 h 364"/>
                  <a:gd name="T6" fmla="*/ 83 w 83"/>
                  <a:gd name="T7" fmla="*/ 364 h 364"/>
                  <a:gd name="T8" fmla="*/ 83 w 83"/>
                  <a:gd name="T9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64">
                    <a:moveTo>
                      <a:pt x="83" y="0"/>
                    </a:moveTo>
                    <a:lnTo>
                      <a:pt x="0" y="89"/>
                    </a:lnTo>
                    <a:lnTo>
                      <a:pt x="0" y="296"/>
                    </a:lnTo>
                    <a:lnTo>
                      <a:pt x="83" y="364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20" name="Freeform 73"/>
              <p:cNvSpPr>
                <a:spLocks/>
              </p:cNvSpPr>
              <p:nvPr/>
            </p:nvSpPr>
            <p:spPr bwMode="auto">
              <a:xfrm>
                <a:off x="5432425" y="3544888"/>
                <a:ext cx="55562" cy="187325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21" name="Rectangle 74"/>
              <p:cNvSpPr>
                <a:spLocks noChangeArrowheads="1"/>
              </p:cNvSpPr>
              <p:nvPr/>
            </p:nvSpPr>
            <p:spPr bwMode="auto">
              <a:xfrm>
                <a:off x="5313363" y="3544888"/>
                <a:ext cx="119062" cy="192087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22" name="Freeform 75"/>
              <p:cNvSpPr>
                <a:spLocks/>
              </p:cNvSpPr>
              <p:nvPr/>
            </p:nvSpPr>
            <p:spPr bwMode="auto">
              <a:xfrm>
                <a:off x="5272088" y="3544888"/>
                <a:ext cx="41275" cy="192087"/>
              </a:xfrm>
              <a:custGeom>
                <a:avLst/>
                <a:gdLst>
                  <a:gd name="T0" fmla="*/ 53 w 53"/>
                  <a:gd name="T1" fmla="*/ 0 h 243"/>
                  <a:gd name="T2" fmla="*/ 0 w 53"/>
                  <a:gd name="T3" fmla="*/ 68 h 243"/>
                  <a:gd name="T4" fmla="*/ 0 w 53"/>
                  <a:gd name="T5" fmla="*/ 190 h 243"/>
                  <a:gd name="T6" fmla="*/ 53 w 53"/>
                  <a:gd name="T7" fmla="*/ 243 h 243"/>
                  <a:gd name="T8" fmla="*/ 53 w 53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3">
                    <a:moveTo>
                      <a:pt x="53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3" y="24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23" name="Freeform 76"/>
              <p:cNvSpPr>
                <a:spLocks/>
              </p:cNvSpPr>
              <p:nvPr/>
            </p:nvSpPr>
            <p:spPr bwMode="auto">
              <a:xfrm>
                <a:off x="5838825" y="3544888"/>
                <a:ext cx="55562" cy="187325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24" name="Rectangle 77"/>
              <p:cNvSpPr>
                <a:spLocks noChangeArrowheads="1"/>
              </p:cNvSpPr>
              <p:nvPr/>
            </p:nvSpPr>
            <p:spPr bwMode="auto">
              <a:xfrm>
                <a:off x="5718175" y="3544888"/>
                <a:ext cx="120650" cy="192087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25" name="Freeform 78"/>
              <p:cNvSpPr>
                <a:spLocks/>
              </p:cNvSpPr>
              <p:nvPr/>
            </p:nvSpPr>
            <p:spPr bwMode="auto">
              <a:xfrm>
                <a:off x="5678488" y="3544888"/>
                <a:ext cx="39687" cy="192087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26" name="Freeform 79"/>
              <p:cNvSpPr>
                <a:spLocks/>
              </p:cNvSpPr>
              <p:nvPr/>
            </p:nvSpPr>
            <p:spPr bwMode="auto">
              <a:xfrm>
                <a:off x="6238875" y="3544888"/>
                <a:ext cx="55562" cy="187325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27" name="Rectangle 80"/>
              <p:cNvSpPr>
                <a:spLocks noChangeArrowheads="1"/>
              </p:cNvSpPr>
              <p:nvPr/>
            </p:nvSpPr>
            <p:spPr bwMode="auto">
              <a:xfrm>
                <a:off x="6118225" y="3544888"/>
                <a:ext cx="120650" cy="192087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28" name="Freeform 81"/>
              <p:cNvSpPr>
                <a:spLocks/>
              </p:cNvSpPr>
              <p:nvPr/>
            </p:nvSpPr>
            <p:spPr bwMode="auto">
              <a:xfrm>
                <a:off x="6078538" y="3544888"/>
                <a:ext cx="39687" cy="192087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29" name="Freeform 82"/>
              <p:cNvSpPr>
                <a:spLocks/>
              </p:cNvSpPr>
              <p:nvPr/>
            </p:nvSpPr>
            <p:spPr bwMode="auto">
              <a:xfrm>
                <a:off x="4919663" y="3162300"/>
                <a:ext cx="15875" cy="347662"/>
              </a:xfrm>
              <a:custGeom>
                <a:avLst/>
                <a:gdLst>
                  <a:gd name="T0" fmla="*/ 19 w 19"/>
                  <a:gd name="T1" fmla="*/ 439 h 439"/>
                  <a:gd name="T2" fmla="*/ 19 w 19"/>
                  <a:gd name="T3" fmla="*/ 59 h 439"/>
                  <a:gd name="T4" fmla="*/ 0 w 19"/>
                  <a:gd name="T5" fmla="*/ 0 h 439"/>
                  <a:gd name="T6" fmla="*/ 0 w 19"/>
                  <a:gd name="T7" fmla="*/ 439 h 439"/>
                  <a:gd name="T8" fmla="*/ 19 w 19"/>
                  <a:gd name="T9" fmla="*/ 43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39">
                    <a:moveTo>
                      <a:pt x="19" y="439"/>
                    </a:moveTo>
                    <a:lnTo>
                      <a:pt x="19" y="59"/>
                    </a:lnTo>
                    <a:lnTo>
                      <a:pt x="0" y="0"/>
                    </a:lnTo>
                    <a:lnTo>
                      <a:pt x="0" y="439"/>
                    </a:lnTo>
                    <a:lnTo>
                      <a:pt x="19" y="439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30" name="Rectangle 83"/>
              <p:cNvSpPr>
                <a:spLocks noChangeArrowheads="1"/>
              </p:cNvSpPr>
              <p:nvPr/>
            </p:nvSpPr>
            <p:spPr bwMode="auto">
              <a:xfrm>
                <a:off x="4913313" y="3784600"/>
                <a:ext cx="15875" cy="409575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31" name="Freeform 84"/>
              <p:cNvSpPr>
                <a:spLocks/>
              </p:cNvSpPr>
              <p:nvPr/>
            </p:nvSpPr>
            <p:spPr bwMode="auto">
              <a:xfrm>
                <a:off x="4114800" y="3143250"/>
                <a:ext cx="66675" cy="352425"/>
              </a:xfrm>
              <a:custGeom>
                <a:avLst/>
                <a:gdLst>
                  <a:gd name="T0" fmla="*/ 0 w 83"/>
                  <a:gd name="T1" fmla="*/ 444 h 444"/>
                  <a:gd name="T2" fmla="*/ 0 w 83"/>
                  <a:gd name="T3" fmla="*/ 0 h 444"/>
                  <a:gd name="T4" fmla="*/ 83 w 83"/>
                  <a:gd name="T5" fmla="*/ 64 h 444"/>
                  <a:gd name="T6" fmla="*/ 83 w 83"/>
                  <a:gd name="T7" fmla="*/ 444 h 444"/>
                  <a:gd name="T8" fmla="*/ 0 w 83"/>
                  <a:gd name="T9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44">
                    <a:moveTo>
                      <a:pt x="0" y="444"/>
                    </a:moveTo>
                    <a:lnTo>
                      <a:pt x="0" y="0"/>
                    </a:lnTo>
                    <a:lnTo>
                      <a:pt x="83" y="64"/>
                    </a:lnTo>
                    <a:lnTo>
                      <a:pt x="83" y="444"/>
                    </a:lnTo>
                    <a:lnTo>
                      <a:pt x="0" y="44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32" name="Freeform 85"/>
              <p:cNvSpPr>
                <a:spLocks/>
              </p:cNvSpPr>
              <p:nvPr/>
            </p:nvSpPr>
            <p:spPr bwMode="auto">
              <a:xfrm>
                <a:off x="4160838" y="3171825"/>
                <a:ext cx="66675" cy="323850"/>
              </a:xfrm>
              <a:custGeom>
                <a:avLst/>
                <a:gdLst>
                  <a:gd name="T0" fmla="*/ 0 w 83"/>
                  <a:gd name="T1" fmla="*/ 407 h 407"/>
                  <a:gd name="T2" fmla="*/ 0 w 83"/>
                  <a:gd name="T3" fmla="*/ 0 h 407"/>
                  <a:gd name="T4" fmla="*/ 83 w 83"/>
                  <a:gd name="T5" fmla="*/ 72 h 407"/>
                  <a:gd name="T6" fmla="*/ 83 w 83"/>
                  <a:gd name="T7" fmla="*/ 407 h 407"/>
                  <a:gd name="T8" fmla="*/ 0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0" y="407"/>
                    </a:moveTo>
                    <a:lnTo>
                      <a:pt x="0" y="0"/>
                    </a:lnTo>
                    <a:lnTo>
                      <a:pt x="83" y="72"/>
                    </a:lnTo>
                    <a:lnTo>
                      <a:pt x="83" y="407"/>
                    </a:lnTo>
                    <a:lnTo>
                      <a:pt x="0" y="407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33" name="Rectangle 86"/>
              <p:cNvSpPr>
                <a:spLocks noChangeArrowheads="1"/>
              </p:cNvSpPr>
              <p:nvPr/>
            </p:nvSpPr>
            <p:spPr bwMode="auto">
              <a:xfrm>
                <a:off x="4171950" y="3768725"/>
                <a:ext cx="65087" cy="42545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34" name="Rectangle 87"/>
              <p:cNvSpPr>
                <a:spLocks noChangeArrowheads="1"/>
              </p:cNvSpPr>
              <p:nvPr/>
            </p:nvSpPr>
            <p:spPr bwMode="auto">
              <a:xfrm>
                <a:off x="4127500" y="3770313"/>
                <a:ext cx="71437" cy="419100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35" name="Freeform 88"/>
              <p:cNvSpPr>
                <a:spLocks/>
              </p:cNvSpPr>
              <p:nvPr/>
            </p:nvSpPr>
            <p:spPr bwMode="auto">
              <a:xfrm>
                <a:off x="4057650" y="3529013"/>
                <a:ext cx="55562" cy="187325"/>
              </a:xfrm>
              <a:custGeom>
                <a:avLst/>
                <a:gdLst>
                  <a:gd name="T0" fmla="*/ 0 w 70"/>
                  <a:gd name="T1" fmla="*/ 25 h 236"/>
                  <a:gd name="T2" fmla="*/ 0 w 70"/>
                  <a:gd name="T3" fmla="*/ 217 h 236"/>
                  <a:gd name="T4" fmla="*/ 70 w 70"/>
                  <a:gd name="T5" fmla="*/ 236 h 236"/>
                  <a:gd name="T6" fmla="*/ 70 w 70"/>
                  <a:gd name="T7" fmla="*/ 0 h 236"/>
                  <a:gd name="T8" fmla="*/ 0 w 70"/>
                  <a:gd name="T9" fmla="*/ 2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6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6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36" name="Rectangle 89"/>
              <p:cNvSpPr>
                <a:spLocks noChangeArrowheads="1"/>
              </p:cNvSpPr>
              <p:nvPr/>
            </p:nvSpPr>
            <p:spPr bwMode="auto">
              <a:xfrm>
                <a:off x="4113213" y="3529013"/>
                <a:ext cx="119062" cy="192087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37" name="Freeform 90"/>
              <p:cNvSpPr>
                <a:spLocks/>
              </p:cNvSpPr>
              <p:nvPr/>
            </p:nvSpPr>
            <p:spPr bwMode="auto">
              <a:xfrm>
                <a:off x="4232275" y="3529013"/>
                <a:ext cx="41275" cy="192087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38" name="Freeform 91"/>
              <p:cNvSpPr>
                <a:spLocks/>
              </p:cNvSpPr>
              <p:nvPr/>
            </p:nvSpPr>
            <p:spPr bwMode="auto">
              <a:xfrm>
                <a:off x="3668713" y="3487738"/>
                <a:ext cx="55562" cy="185737"/>
              </a:xfrm>
              <a:custGeom>
                <a:avLst/>
                <a:gdLst>
                  <a:gd name="T0" fmla="*/ 0 w 70"/>
                  <a:gd name="T1" fmla="*/ 27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7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7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39" name="Rectangle 92"/>
              <p:cNvSpPr>
                <a:spLocks noChangeArrowheads="1"/>
              </p:cNvSpPr>
              <p:nvPr/>
            </p:nvSpPr>
            <p:spPr bwMode="auto">
              <a:xfrm>
                <a:off x="3724275" y="3487738"/>
                <a:ext cx="119062" cy="192087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40" name="Freeform 93"/>
              <p:cNvSpPr>
                <a:spLocks/>
              </p:cNvSpPr>
              <p:nvPr/>
            </p:nvSpPr>
            <p:spPr bwMode="auto">
              <a:xfrm>
                <a:off x="3843338" y="3487738"/>
                <a:ext cx="39687" cy="192087"/>
              </a:xfrm>
              <a:custGeom>
                <a:avLst/>
                <a:gdLst>
                  <a:gd name="T0" fmla="*/ 0 w 51"/>
                  <a:gd name="T1" fmla="*/ 0 h 242"/>
                  <a:gd name="T2" fmla="*/ 51 w 51"/>
                  <a:gd name="T3" fmla="*/ 67 h 242"/>
                  <a:gd name="T4" fmla="*/ 51 w 51"/>
                  <a:gd name="T5" fmla="*/ 190 h 242"/>
                  <a:gd name="T6" fmla="*/ 0 w 51"/>
                  <a:gd name="T7" fmla="*/ 242 h 242"/>
                  <a:gd name="T8" fmla="*/ 0 w 51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2">
                    <a:moveTo>
                      <a:pt x="0" y="0"/>
                    </a:moveTo>
                    <a:lnTo>
                      <a:pt x="51" y="67"/>
                    </a:lnTo>
                    <a:lnTo>
                      <a:pt x="51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41" name="Freeform 94"/>
              <p:cNvSpPr>
                <a:spLocks/>
              </p:cNvSpPr>
              <p:nvPr/>
            </p:nvSpPr>
            <p:spPr bwMode="auto">
              <a:xfrm>
                <a:off x="3270250" y="3502025"/>
                <a:ext cx="52387" cy="188912"/>
              </a:xfrm>
              <a:custGeom>
                <a:avLst/>
                <a:gdLst>
                  <a:gd name="T0" fmla="*/ 0 w 68"/>
                  <a:gd name="T1" fmla="*/ 27 h 236"/>
                  <a:gd name="T2" fmla="*/ 0 w 68"/>
                  <a:gd name="T3" fmla="*/ 217 h 236"/>
                  <a:gd name="T4" fmla="*/ 68 w 68"/>
                  <a:gd name="T5" fmla="*/ 236 h 236"/>
                  <a:gd name="T6" fmla="*/ 68 w 68"/>
                  <a:gd name="T7" fmla="*/ 0 h 236"/>
                  <a:gd name="T8" fmla="*/ 0 w 68"/>
                  <a:gd name="T9" fmla="*/ 27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236">
                    <a:moveTo>
                      <a:pt x="0" y="27"/>
                    </a:moveTo>
                    <a:lnTo>
                      <a:pt x="0" y="217"/>
                    </a:lnTo>
                    <a:lnTo>
                      <a:pt x="68" y="236"/>
                    </a:lnTo>
                    <a:lnTo>
                      <a:pt x="68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42" name="Rectangle 95"/>
              <p:cNvSpPr>
                <a:spLocks noChangeArrowheads="1"/>
              </p:cNvSpPr>
              <p:nvPr/>
            </p:nvSpPr>
            <p:spPr bwMode="auto">
              <a:xfrm>
                <a:off x="3322638" y="3502025"/>
                <a:ext cx="120650" cy="193675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43" name="Freeform 96"/>
              <p:cNvSpPr>
                <a:spLocks/>
              </p:cNvSpPr>
              <p:nvPr/>
            </p:nvSpPr>
            <p:spPr bwMode="auto">
              <a:xfrm>
                <a:off x="3443288" y="3502025"/>
                <a:ext cx="41275" cy="193675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44" name="Freeform 97"/>
              <p:cNvSpPr>
                <a:spLocks/>
              </p:cNvSpPr>
              <p:nvPr/>
            </p:nvSpPr>
            <p:spPr bwMode="auto">
              <a:xfrm>
                <a:off x="2865438" y="3508375"/>
                <a:ext cx="53975" cy="187325"/>
              </a:xfrm>
              <a:custGeom>
                <a:avLst/>
                <a:gdLst>
                  <a:gd name="T0" fmla="*/ 0 w 70"/>
                  <a:gd name="T1" fmla="*/ 25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5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45" name="Rectangle 98"/>
              <p:cNvSpPr>
                <a:spLocks noChangeArrowheads="1"/>
              </p:cNvSpPr>
              <p:nvPr/>
            </p:nvSpPr>
            <p:spPr bwMode="auto">
              <a:xfrm>
                <a:off x="2919413" y="3508375"/>
                <a:ext cx="119062" cy="192087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46" name="Freeform 99"/>
              <p:cNvSpPr>
                <a:spLocks/>
              </p:cNvSpPr>
              <p:nvPr/>
            </p:nvSpPr>
            <p:spPr bwMode="auto">
              <a:xfrm>
                <a:off x="3038475" y="3508375"/>
                <a:ext cx="41275" cy="192087"/>
              </a:xfrm>
              <a:custGeom>
                <a:avLst/>
                <a:gdLst>
                  <a:gd name="T0" fmla="*/ 0 w 53"/>
                  <a:gd name="T1" fmla="*/ 0 h 240"/>
                  <a:gd name="T2" fmla="*/ 53 w 53"/>
                  <a:gd name="T3" fmla="*/ 68 h 240"/>
                  <a:gd name="T4" fmla="*/ 53 w 53"/>
                  <a:gd name="T5" fmla="*/ 188 h 240"/>
                  <a:gd name="T6" fmla="*/ 0 w 53"/>
                  <a:gd name="T7" fmla="*/ 240 h 240"/>
                  <a:gd name="T8" fmla="*/ 0 w 53"/>
                  <a:gd name="T9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0">
                    <a:moveTo>
                      <a:pt x="0" y="0"/>
                    </a:moveTo>
                    <a:lnTo>
                      <a:pt x="53" y="68"/>
                    </a:lnTo>
                    <a:lnTo>
                      <a:pt x="53" y="188"/>
                    </a:lnTo>
                    <a:lnTo>
                      <a:pt x="0" y="2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47" name="Rectangle 100"/>
              <p:cNvSpPr>
                <a:spLocks noChangeArrowheads="1"/>
              </p:cNvSpPr>
              <p:nvPr/>
            </p:nvSpPr>
            <p:spPr bwMode="auto">
              <a:xfrm>
                <a:off x="4211638" y="3194050"/>
                <a:ext cx="15875" cy="301625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48" name="Freeform 101"/>
              <p:cNvSpPr>
                <a:spLocks/>
              </p:cNvSpPr>
              <p:nvPr/>
            </p:nvSpPr>
            <p:spPr bwMode="auto">
              <a:xfrm>
                <a:off x="4578350" y="2976563"/>
                <a:ext cx="63500" cy="317500"/>
              </a:xfrm>
              <a:custGeom>
                <a:avLst/>
                <a:gdLst>
                  <a:gd name="T0" fmla="*/ 81 w 81"/>
                  <a:gd name="T1" fmla="*/ 399 h 399"/>
                  <a:gd name="T2" fmla="*/ 81 w 81"/>
                  <a:gd name="T3" fmla="*/ 0 h 399"/>
                  <a:gd name="T4" fmla="*/ 0 w 81"/>
                  <a:gd name="T5" fmla="*/ 75 h 399"/>
                  <a:gd name="T6" fmla="*/ 0 w 81"/>
                  <a:gd name="T7" fmla="*/ 399 h 399"/>
                  <a:gd name="T8" fmla="*/ 81 w 81"/>
                  <a:gd name="T9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399">
                    <a:moveTo>
                      <a:pt x="81" y="399"/>
                    </a:moveTo>
                    <a:lnTo>
                      <a:pt x="81" y="0"/>
                    </a:lnTo>
                    <a:lnTo>
                      <a:pt x="0" y="75"/>
                    </a:lnTo>
                    <a:lnTo>
                      <a:pt x="0" y="399"/>
                    </a:lnTo>
                    <a:lnTo>
                      <a:pt x="81" y="399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49" name="Rectangle 102"/>
              <p:cNvSpPr>
                <a:spLocks noChangeArrowheads="1"/>
              </p:cNvSpPr>
              <p:nvPr/>
            </p:nvSpPr>
            <p:spPr bwMode="auto">
              <a:xfrm>
                <a:off x="4532313" y="3036888"/>
                <a:ext cx="63500" cy="25717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50" name="Freeform 103"/>
              <p:cNvSpPr>
                <a:spLocks/>
              </p:cNvSpPr>
              <p:nvPr/>
            </p:nvSpPr>
            <p:spPr bwMode="auto">
              <a:xfrm>
                <a:off x="4503738" y="2997200"/>
                <a:ext cx="42862" cy="298450"/>
              </a:xfrm>
              <a:custGeom>
                <a:avLst/>
                <a:gdLst>
                  <a:gd name="T0" fmla="*/ 55 w 55"/>
                  <a:gd name="T1" fmla="*/ 372 h 374"/>
                  <a:gd name="T2" fmla="*/ 55 w 55"/>
                  <a:gd name="T3" fmla="*/ 48 h 374"/>
                  <a:gd name="T4" fmla="*/ 0 w 55"/>
                  <a:gd name="T5" fmla="*/ 0 h 374"/>
                  <a:gd name="T6" fmla="*/ 0 w 55"/>
                  <a:gd name="T7" fmla="*/ 374 h 374"/>
                  <a:gd name="T8" fmla="*/ 55 w 55"/>
                  <a:gd name="T9" fmla="*/ 372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374">
                    <a:moveTo>
                      <a:pt x="55" y="372"/>
                    </a:moveTo>
                    <a:lnTo>
                      <a:pt x="55" y="48"/>
                    </a:lnTo>
                    <a:lnTo>
                      <a:pt x="0" y="0"/>
                    </a:lnTo>
                    <a:lnTo>
                      <a:pt x="0" y="374"/>
                    </a:lnTo>
                    <a:lnTo>
                      <a:pt x="55" y="372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51" name="Freeform 104"/>
              <p:cNvSpPr>
                <a:spLocks/>
              </p:cNvSpPr>
              <p:nvPr/>
            </p:nvSpPr>
            <p:spPr bwMode="auto">
              <a:xfrm>
                <a:off x="5313363" y="3143250"/>
                <a:ext cx="33337" cy="368300"/>
              </a:xfrm>
              <a:custGeom>
                <a:avLst/>
                <a:gdLst>
                  <a:gd name="T0" fmla="*/ 40 w 40"/>
                  <a:gd name="T1" fmla="*/ 466 h 466"/>
                  <a:gd name="T2" fmla="*/ 40 w 40"/>
                  <a:gd name="T3" fmla="*/ 60 h 466"/>
                  <a:gd name="T4" fmla="*/ 0 w 40"/>
                  <a:gd name="T5" fmla="*/ 0 h 466"/>
                  <a:gd name="T6" fmla="*/ 0 w 40"/>
                  <a:gd name="T7" fmla="*/ 466 h 466"/>
                  <a:gd name="T8" fmla="*/ 40 w 40"/>
                  <a:gd name="T9" fmla="*/ 466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66">
                    <a:moveTo>
                      <a:pt x="40" y="466"/>
                    </a:moveTo>
                    <a:lnTo>
                      <a:pt x="40" y="60"/>
                    </a:lnTo>
                    <a:lnTo>
                      <a:pt x="0" y="0"/>
                    </a:lnTo>
                    <a:lnTo>
                      <a:pt x="0" y="466"/>
                    </a:lnTo>
                    <a:lnTo>
                      <a:pt x="40" y="46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52" name="Freeform 105"/>
              <p:cNvSpPr>
                <a:spLocks/>
              </p:cNvSpPr>
              <p:nvPr/>
            </p:nvSpPr>
            <p:spPr bwMode="auto">
              <a:xfrm>
                <a:off x="3781425" y="3133725"/>
                <a:ext cx="66675" cy="322262"/>
              </a:xfrm>
              <a:custGeom>
                <a:avLst/>
                <a:gdLst>
                  <a:gd name="T0" fmla="*/ 83 w 83"/>
                  <a:gd name="T1" fmla="*/ 407 h 407"/>
                  <a:gd name="T2" fmla="*/ 83 w 83"/>
                  <a:gd name="T3" fmla="*/ 0 h 407"/>
                  <a:gd name="T4" fmla="*/ 0 w 83"/>
                  <a:gd name="T5" fmla="*/ 89 h 407"/>
                  <a:gd name="T6" fmla="*/ 0 w 83"/>
                  <a:gd name="T7" fmla="*/ 407 h 407"/>
                  <a:gd name="T8" fmla="*/ 83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83" y="40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07"/>
                    </a:lnTo>
                    <a:lnTo>
                      <a:pt x="83" y="40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53" name="Rectangle 106"/>
              <p:cNvSpPr>
                <a:spLocks noChangeArrowheads="1"/>
              </p:cNvSpPr>
              <p:nvPr/>
            </p:nvSpPr>
            <p:spPr bwMode="auto">
              <a:xfrm>
                <a:off x="3735388" y="3203575"/>
                <a:ext cx="66675" cy="25241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54" name="Freeform 107"/>
              <p:cNvSpPr>
                <a:spLocks/>
              </p:cNvSpPr>
              <p:nvPr/>
            </p:nvSpPr>
            <p:spPr bwMode="auto">
              <a:xfrm>
                <a:off x="3719513" y="3151188"/>
                <a:ext cx="31750" cy="300037"/>
              </a:xfrm>
              <a:custGeom>
                <a:avLst/>
                <a:gdLst>
                  <a:gd name="T0" fmla="*/ 41 w 41"/>
                  <a:gd name="T1" fmla="*/ 378 h 378"/>
                  <a:gd name="T2" fmla="*/ 41 w 41"/>
                  <a:gd name="T3" fmla="*/ 60 h 378"/>
                  <a:gd name="T4" fmla="*/ 0 w 41"/>
                  <a:gd name="T5" fmla="*/ 0 h 378"/>
                  <a:gd name="T6" fmla="*/ 0 w 41"/>
                  <a:gd name="T7" fmla="*/ 378 h 378"/>
                  <a:gd name="T8" fmla="*/ 41 w 41"/>
                  <a:gd name="T9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78">
                    <a:moveTo>
                      <a:pt x="41" y="378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78"/>
                    </a:lnTo>
                    <a:lnTo>
                      <a:pt x="41" y="378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55" name="Freeform 108"/>
              <p:cNvSpPr>
                <a:spLocks/>
              </p:cNvSpPr>
              <p:nvPr/>
            </p:nvSpPr>
            <p:spPr bwMode="auto">
              <a:xfrm>
                <a:off x="3375025" y="3162300"/>
                <a:ext cx="55562" cy="312737"/>
              </a:xfrm>
              <a:custGeom>
                <a:avLst/>
                <a:gdLst>
                  <a:gd name="T0" fmla="*/ 70 w 70"/>
                  <a:gd name="T1" fmla="*/ 394 h 394"/>
                  <a:gd name="T2" fmla="*/ 70 w 70"/>
                  <a:gd name="T3" fmla="*/ 0 h 394"/>
                  <a:gd name="T4" fmla="*/ 0 w 70"/>
                  <a:gd name="T5" fmla="*/ 90 h 394"/>
                  <a:gd name="T6" fmla="*/ 0 w 70"/>
                  <a:gd name="T7" fmla="*/ 394 h 394"/>
                  <a:gd name="T8" fmla="*/ 70 w 70"/>
                  <a:gd name="T9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394">
                    <a:moveTo>
                      <a:pt x="70" y="394"/>
                    </a:moveTo>
                    <a:lnTo>
                      <a:pt x="70" y="0"/>
                    </a:lnTo>
                    <a:lnTo>
                      <a:pt x="0" y="90"/>
                    </a:lnTo>
                    <a:lnTo>
                      <a:pt x="0" y="394"/>
                    </a:lnTo>
                    <a:lnTo>
                      <a:pt x="70" y="3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56" name="Freeform 109"/>
              <p:cNvSpPr>
                <a:spLocks/>
              </p:cNvSpPr>
              <p:nvPr/>
            </p:nvSpPr>
            <p:spPr bwMode="auto">
              <a:xfrm>
                <a:off x="3328988" y="3208338"/>
                <a:ext cx="66675" cy="266700"/>
              </a:xfrm>
              <a:custGeom>
                <a:avLst/>
                <a:gdLst>
                  <a:gd name="T0" fmla="*/ 83 w 83"/>
                  <a:gd name="T1" fmla="*/ 335 h 335"/>
                  <a:gd name="T2" fmla="*/ 83 w 83"/>
                  <a:gd name="T3" fmla="*/ 0 h 335"/>
                  <a:gd name="T4" fmla="*/ 0 w 83"/>
                  <a:gd name="T5" fmla="*/ 31 h 335"/>
                  <a:gd name="T6" fmla="*/ 0 w 83"/>
                  <a:gd name="T7" fmla="*/ 335 h 335"/>
                  <a:gd name="T8" fmla="*/ 83 w 83"/>
                  <a:gd name="T9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35">
                    <a:moveTo>
                      <a:pt x="83" y="335"/>
                    </a:moveTo>
                    <a:lnTo>
                      <a:pt x="83" y="0"/>
                    </a:lnTo>
                    <a:lnTo>
                      <a:pt x="0" y="31"/>
                    </a:lnTo>
                    <a:lnTo>
                      <a:pt x="0" y="335"/>
                    </a:lnTo>
                    <a:lnTo>
                      <a:pt x="83" y="33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57" name="Freeform 110"/>
              <p:cNvSpPr>
                <a:spLocks/>
              </p:cNvSpPr>
              <p:nvPr/>
            </p:nvSpPr>
            <p:spPr bwMode="auto">
              <a:xfrm>
                <a:off x="3311525" y="3181350"/>
                <a:ext cx="31750" cy="288925"/>
              </a:xfrm>
              <a:custGeom>
                <a:avLst/>
                <a:gdLst>
                  <a:gd name="T0" fmla="*/ 41 w 41"/>
                  <a:gd name="T1" fmla="*/ 364 h 364"/>
                  <a:gd name="T2" fmla="*/ 41 w 41"/>
                  <a:gd name="T3" fmla="*/ 60 h 364"/>
                  <a:gd name="T4" fmla="*/ 0 w 41"/>
                  <a:gd name="T5" fmla="*/ 0 h 364"/>
                  <a:gd name="T6" fmla="*/ 0 w 41"/>
                  <a:gd name="T7" fmla="*/ 364 h 364"/>
                  <a:gd name="T8" fmla="*/ 41 w 41"/>
                  <a:gd name="T9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64">
                    <a:moveTo>
                      <a:pt x="41" y="364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64"/>
                    </a:lnTo>
                    <a:lnTo>
                      <a:pt x="41" y="364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58" name="Freeform 111"/>
              <p:cNvSpPr>
                <a:spLocks/>
              </p:cNvSpPr>
              <p:nvPr/>
            </p:nvSpPr>
            <p:spPr bwMode="auto">
              <a:xfrm>
                <a:off x="2967038" y="3198813"/>
                <a:ext cx="65087" cy="276225"/>
              </a:xfrm>
              <a:custGeom>
                <a:avLst/>
                <a:gdLst>
                  <a:gd name="T0" fmla="*/ 83 w 83"/>
                  <a:gd name="T1" fmla="*/ 347 h 347"/>
                  <a:gd name="T2" fmla="*/ 83 w 83"/>
                  <a:gd name="T3" fmla="*/ 0 h 347"/>
                  <a:gd name="T4" fmla="*/ 0 w 83"/>
                  <a:gd name="T5" fmla="*/ 89 h 347"/>
                  <a:gd name="T6" fmla="*/ 0 w 83"/>
                  <a:gd name="T7" fmla="*/ 347 h 347"/>
                  <a:gd name="T8" fmla="*/ 83 w 83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47">
                    <a:moveTo>
                      <a:pt x="83" y="34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347"/>
                    </a:lnTo>
                    <a:lnTo>
                      <a:pt x="83" y="34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59" name="Rectangle 112"/>
              <p:cNvSpPr>
                <a:spLocks noChangeArrowheads="1"/>
              </p:cNvSpPr>
              <p:nvPr/>
            </p:nvSpPr>
            <p:spPr bwMode="auto">
              <a:xfrm>
                <a:off x="2919413" y="3270250"/>
                <a:ext cx="66675" cy="204787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60" name="Freeform 113"/>
              <p:cNvSpPr>
                <a:spLocks/>
              </p:cNvSpPr>
              <p:nvPr/>
            </p:nvSpPr>
            <p:spPr bwMode="auto">
              <a:xfrm>
                <a:off x="2903538" y="3216275"/>
                <a:ext cx="31750" cy="254000"/>
              </a:xfrm>
              <a:custGeom>
                <a:avLst/>
                <a:gdLst>
                  <a:gd name="T0" fmla="*/ 40 w 40"/>
                  <a:gd name="T1" fmla="*/ 320 h 320"/>
                  <a:gd name="T2" fmla="*/ 40 w 40"/>
                  <a:gd name="T3" fmla="*/ 62 h 320"/>
                  <a:gd name="T4" fmla="*/ 0 w 40"/>
                  <a:gd name="T5" fmla="*/ 0 h 320"/>
                  <a:gd name="T6" fmla="*/ 0 w 40"/>
                  <a:gd name="T7" fmla="*/ 320 h 320"/>
                  <a:gd name="T8" fmla="*/ 40 w 40"/>
                  <a:gd name="T9" fmla="*/ 32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320">
                    <a:moveTo>
                      <a:pt x="40" y="320"/>
                    </a:moveTo>
                    <a:lnTo>
                      <a:pt x="40" y="62"/>
                    </a:lnTo>
                    <a:lnTo>
                      <a:pt x="0" y="0"/>
                    </a:lnTo>
                    <a:lnTo>
                      <a:pt x="0" y="320"/>
                    </a:lnTo>
                    <a:lnTo>
                      <a:pt x="40" y="32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61" name="Freeform 114"/>
              <p:cNvSpPr>
                <a:spLocks/>
              </p:cNvSpPr>
              <p:nvPr/>
            </p:nvSpPr>
            <p:spPr bwMode="auto">
              <a:xfrm>
                <a:off x="5313363" y="3754438"/>
                <a:ext cx="33337" cy="439737"/>
              </a:xfrm>
              <a:custGeom>
                <a:avLst/>
                <a:gdLst>
                  <a:gd name="T0" fmla="*/ 40 w 40"/>
                  <a:gd name="T1" fmla="*/ 553 h 553"/>
                  <a:gd name="T2" fmla="*/ 40 w 40"/>
                  <a:gd name="T3" fmla="*/ 2 h 553"/>
                  <a:gd name="T4" fmla="*/ 0 w 40"/>
                  <a:gd name="T5" fmla="*/ 0 h 553"/>
                  <a:gd name="T6" fmla="*/ 0 w 40"/>
                  <a:gd name="T7" fmla="*/ 553 h 553"/>
                  <a:gd name="T8" fmla="*/ 40 w 40"/>
                  <a:gd name="T9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53">
                    <a:moveTo>
                      <a:pt x="40" y="553"/>
                    </a:moveTo>
                    <a:lnTo>
                      <a:pt x="40" y="2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40" y="55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62" name="Freeform 115"/>
              <p:cNvSpPr>
                <a:spLocks/>
              </p:cNvSpPr>
              <p:nvPr/>
            </p:nvSpPr>
            <p:spPr bwMode="auto">
              <a:xfrm>
                <a:off x="4100513" y="3752850"/>
                <a:ext cx="25400" cy="441325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5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5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63" name="Rectangle 116"/>
              <p:cNvSpPr>
                <a:spLocks noChangeArrowheads="1"/>
              </p:cNvSpPr>
              <p:nvPr/>
            </p:nvSpPr>
            <p:spPr bwMode="auto">
              <a:xfrm>
                <a:off x="3784600" y="3765550"/>
                <a:ext cx="63500" cy="42545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64" name="Rectangle 117"/>
              <p:cNvSpPr>
                <a:spLocks noChangeArrowheads="1"/>
              </p:cNvSpPr>
              <p:nvPr/>
            </p:nvSpPr>
            <p:spPr bwMode="auto">
              <a:xfrm>
                <a:off x="3741738" y="3767138"/>
                <a:ext cx="66675" cy="41751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65" name="Freeform 118"/>
              <p:cNvSpPr>
                <a:spLocks/>
              </p:cNvSpPr>
              <p:nvPr/>
            </p:nvSpPr>
            <p:spPr bwMode="auto">
              <a:xfrm>
                <a:off x="3714750" y="3751263"/>
                <a:ext cx="22225" cy="439737"/>
              </a:xfrm>
              <a:custGeom>
                <a:avLst/>
                <a:gdLst>
                  <a:gd name="T0" fmla="*/ 29 w 29"/>
                  <a:gd name="T1" fmla="*/ 555 h 555"/>
                  <a:gd name="T2" fmla="*/ 29 w 29"/>
                  <a:gd name="T3" fmla="*/ 4 h 555"/>
                  <a:gd name="T4" fmla="*/ 0 w 29"/>
                  <a:gd name="T5" fmla="*/ 0 h 555"/>
                  <a:gd name="T6" fmla="*/ 0 w 29"/>
                  <a:gd name="T7" fmla="*/ 553 h 555"/>
                  <a:gd name="T8" fmla="*/ 29 w 29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55">
                    <a:moveTo>
                      <a:pt x="29" y="555"/>
                    </a:moveTo>
                    <a:lnTo>
                      <a:pt x="29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29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66" name="Rectangle 119"/>
              <p:cNvSpPr>
                <a:spLocks noChangeArrowheads="1"/>
              </p:cNvSpPr>
              <p:nvPr/>
            </p:nvSpPr>
            <p:spPr bwMode="auto">
              <a:xfrm>
                <a:off x="3382963" y="3765550"/>
                <a:ext cx="65087" cy="42545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67" name="Rectangle 120"/>
              <p:cNvSpPr>
                <a:spLocks noChangeArrowheads="1"/>
              </p:cNvSpPr>
              <p:nvPr/>
            </p:nvSpPr>
            <p:spPr bwMode="auto">
              <a:xfrm>
                <a:off x="3328988" y="3767138"/>
                <a:ext cx="71437" cy="41751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68" name="Freeform 121"/>
              <p:cNvSpPr>
                <a:spLocks/>
              </p:cNvSpPr>
              <p:nvPr/>
            </p:nvSpPr>
            <p:spPr bwMode="auto">
              <a:xfrm>
                <a:off x="3302000" y="3751263"/>
                <a:ext cx="23812" cy="439737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69" name="Rectangle 122"/>
              <p:cNvSpPr>
                <a:spLocks noChangeArrowheads="1"/>
              </p:cNvSpPr>
              <p:nvPr/>
            </p:nvSpPr>
            <p:spPr bwMode="auto">
              <a:xfrm>
                <a:off x="2978150" y="3765550"/>
                <a:ext cx="65087" cy="42545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70" name="Rectangle 123"/>
              <p:cNvSpPr>
                <a:spLocks noChangeArrowheads="1"/>
              </p:cNvSpPr>
              <p:nvPr/>
            </p:nvSpPr>
            <p:spPr bwMode="auto">
              <a:xfrm>
                <a:off x="2922588" y="3767138"/>
                <a:ext cx="77787" cy="41751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71" name="Freeform 124"/>
              <p:cNvSpPr>
                <a:spLocks/>
              </p:cNvSpPr>
              <p:nvPr/>
            </p:nvSpPr>
            <p:spPr bwMode="auto">
              <a:xfrm>
                <a:off x="2897188" y="3751263"/>
                <a:ext cx="23812" cy="439737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72" name="Freeform 125"/>
              <p:cNvSpPr>
                <a:spLocks/>
              </p:cNvSpPr>
              <p:nvPr/>
            </p:nvSpPr>
            <p:spPr bwMode="auto">
              <a:xfrm>
                <a:off x="5711825" y="3187700"/>
                <a:ext cx="33337" cy="330200"/>
              </a:xfrm>
              <a:custGeom>
                <a:avLst/>
                <a:gdLst>
                  <a:gd name="T0" fmla="*/ 41 w 41"/>
                  <a:gd name="T1" fmla="*/ 417 h 417"/>
                  <a:gd name="T2" fmla="*/ 41 w 41"/>
                  <a:gd name="T3" fmla="*/ 62 h 417"/>
                  <a:gd name="T4" fmla="*/ 0 w 41"/>
                  <a:gd name="T5" fmla="*/ 0 h 417"/>
                  <a:gd name="T6" fmla="*/ 0 w 41"/>
                  <a:gd name="T7" fmla="*/ 417 h 417"/>
                  <a:gd name="T8" fmla="*/ 41 w 41"/>
                  <a:gd name="T9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17">
                    <a:moveTo>
                      <a:pt x="41" y="41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417"/>
                    </a:lnTo>
                    <a:lnTo>
                      <a:pt x="41" y="41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73" name="Freeform 126"/>
              <p:cNvSpPr>
                <a:spLocks/>
              </p:cNvSpPr>
              <p:nvPr/>
            </p:nvSpPr>
            <p:spPr bwMode="auto">
              <a:xfrm>
                <a:off x="5711825" y="3752850"/>
                <a:ext cx="33337" cy="425450"/>
              </a:xfrm>
              <a:custGeom>
                <a:avLst/>
                <a:gdLst>
                  <a:gd name="T0" fmla="*/ 41 w 41"/>
                  <a:gd name="T1" fmla="*/ 537 h 537"/>
                  <a:gd name="T2" fmla="*/ 41 w 41"/>
                  <a:gd name="T3" fmla="*/ 62 h 537"/>
                  <a:gd name="T4" fmla="*/ 0 w 41"/>
                  <a:gd name="T5" fmla="*/ 0 h 537"/>
                  <a:gd name="T6" fmla="*/ 0 w 41"/>
                  <a:gd name="T7" fmla="*/ 537 h 537"/>
                  <a:gd name="T8" fmla="*/ 41 w 41"/>
                  <a:gd name="T9" fmla="*/ 537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37">
                    <a:moveTo>
                      <a:pt x="41" y="53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537"/>
                    </a:lnTo>
                    <a:lnTo>
                      <a:pt x="41" y="53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74" name="Freeform 127"/>
              <p:cNvSpPr>
                <a:spLocks/>
              </p:cNvSpPr>
              <p:nvPr/>
            </p:nvSpPr>
            <p:spPr bwMode="auto">
              <a:xfrm>
                <a:off x="6115050" y="3240088"/>
                <a:ext cx="31750" cy="274637"/>
              </a:xfrm>
              <a:custGeom>
                <a:avLst/>
                <a:gdLst>
                  <a:gd name="T0" fmla="*/ 41 w 41"/>
                  <a:gd name="T1" fmla="*/ 347 h 347"/>
                  <a:gd name="T2" fmla="*/ 41 w 41"/>
                  <a:gd name="T3" fmla="*/ 53 h 347"/>
                  <a:gd name="T4" fmla="*/ 0 w 41"/>
                  <a:gd name="T5" fmla="*/ 0 h 347"/>
                  <a:gd name="T6" fmla="*/ 0 w 41"/>
                  <a:gd name="T7" fmla="*/ 347 h 347"/>
                  <a:gd name="T8" fmla="*/ 41 w 41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47">
                    <a:moveTo>
                      <a:pt x="41" y="347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347"/>
                    </a:lnTo>
                    <a:lnTo>
                      <a:pt x="41" y="34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75" name="Freeform 128"/>
              <p:cNvSpPr>
                <a:spLocks/>
              </p:cNvSpPr>
              <p:nvPr/>
            </p:nvSpPr>
            <p:spPr bwMode="auto">
              <a:xfrm>
                <a:off x="6115050" y="3748088"/>
                <a:ext cx="31750" cy="446087"/>
              </a:xfrm>
              <a:custGeom>
                <a:avLst/>
                <a:gdLst>
                  <a:gd name="T0" fmla="*/ 41 w 41"/>
                  <a:gd name="T1" fmla="*/ 563 h 563"/>
                  <a:gd name="T2" fmla="*/ 41 w 41"/>
                  <a:gd name="T3" fmla="*/ 53 h 563"/>
                  <a:gd name="T4" fmla="*/ 0 w 41"/>
                  <a:gd name="T5" fmla="*/ 0 h 563"/>
                  <a:gd name="T6" fmla="*/ 0 w 41"/>
                  <a:gd name="T7" fmla="*/ 563 h 563"/>
                  <a:gd name="T8" fmla="*/ 41 w 41"/>
                  <a:gd name="T9" fmla="*/ 563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63">
                    <a:moveTo>
                      <a:pt x="41" y="563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563"/>
                    </a:lnTo>
                    <a:lnTo>
                      <a:pt x="41" y="56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76" name="Freeform 129"/>
              <p:cNvSpPr>
                <a:spLocks/>
              </p:cNvSpPr>
              <p:nvPr/>
            </p:nvSpPr>
            <p:spPr bwMode="auto">
              <a:xfrm>
                <a:off x="6113463" y="2586038"/>
                <a:ext cx="160337" cy="414337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77" name="Freeform 130"/>
              <p:cNvSpPr>
                <a:spLocks/>
              </p:cNvSpPr>
              <p:nvPr/>
            </p:nvSpPr>
            <p:spPr bwMode="auto">
              <a:xfrm>
                <a:off x="6151563" y="2622550"/>
                <a:ext cx="39687" cy="352425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78" name="Freeform 131"/>
              <p:cNvSpPr>
                <a:spLocks/>
              </p:cNvSpPr>
              <p:nvPr/>
            </p:nvSpPr>
            <p:spPr bwMode="auto">
              <a:xfrm>
                <a:off x="6191250" y="2622550"/>
                <a:ext cx="39687" cy="352425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79" name="Freeform 132"/>
              <p:cNvSpPr>
                <a:spLocks/>
              </p:cNvSpPr>
              <p:nvPr/>
            </p:nvSpPr>
            <p:spPr bwMode="auto">
              <a:xfrm>
                <a:off x="5708650" y="2533650"/>
                <a:ext cx="160337" cy="414337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80" name="Freeform 133"/>
              <p:cNvSpPr>
                <a:spLocks/>
              </p:cNvSpPr>
              <p:nvPr/>
            </p:nvSpPr>
            <p:spPr bwMode="auto">
              <a:xfrm>
                <a:off x="5746750" y="2570163"/>
                <a:ext cx="39687" cy="352425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81" name="Freeform 134"/>
              <p:cNvSpPr>
                <a:spLocks/>
              </p:cNvSpPr>
              <p:nvPr/>
            </p:nvSpPr>
            <p:spPr bwMode="auto">
              <a:xfrm>
                <a:off x="5786438" y="2570163"/>
                <a:ext cx="39687" cy="352425"/>
              </a:xfrm>
              <a:custGeom>
                <a:avLst/>
                <a:gdLst>
                  <a:gd name="T0" fmla="*/ 6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82" name="Freeform 135"/>
              <p:cNvSpPr>
                <a:spLocks/>
              </p:cNvSpPr>
              <p:nvPr/>
            </p:nvSpPr>
            <p:spPr bwMode="auto">
              <a:xfrm>
                <a:off x="4506913" y="2362200"/>
                <a:ext cx="161925" cy="415925"/>
              </a:xfrm>
              <a:custGeom>
                <a:avLst/>
                <a:gdLst>
                  <a:gd name="T0" fmla="*/ 0 w 204"/>
                  <a:gd name="T1" fmla="*/ 510 h 524"/>
                  <a:gd name="T2" fmla="*/ 16 w 204"/>
                  <a:gd name="T3" fmla="*/ 8 h 524"/>
                  <a:gd name="T4" fmla="*/ 183 w 204"/>
                  <a:gd name="T5" fmla="*/ 0 h 524"/>
                  <a:gd name="T6" fmla="*/ 204 w 204"/>
                  <a:gd name="T7" fmla="*/ 524 h 524"/>
                  <a:gd name="T8" fmla="*/ 0 w 204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0"/>
                    </a:moveTo>
                    <a:lnTo>
                      <a:pt x="16" y="8"/>
                    </a:lnTo>
                    <a:lnTo>
                      <a:pt x="183" y="0"/>
                    </a:lnTo>
                    <a:lnTo>
                      <a:pt x="204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83" name="Freeform 136"/>
              <p:cNvSpPr>
                <a:spLocks/>
              </p:cNvSpPr>
              <p:nvPr/>
            </p:nvSpPr>
            <p:spPr bwMode="auto">
              <a:xfrm>
                <a:off x="4545013" y="2398713"/>
                <a:ext cx="41275" cy="352425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84" name="Freeform 137"/>
              <p:cNvSpPr>
                <a:spLocks/>
              </p:cNvSpPr>
              <p:nvPr/>
            </p:nvSpPr>
            <p:spPr bwMode="auto">
              <a:xfrm>
                <a:off x="4586288" y="2398713"/>
                <a:ext cx="39687" cy="352425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3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85" name="Freeform 138"/>
              <p:cNvSpPr>
                <a:spLocks/>
              </p:cNvSpPr>
              <p:nvPr/>
            </p:nvSpPr>
            <p:spPr bwMode="auto">
              <a:xfrm>
                <a:off x="4121150" y="2547938"/>
                <a:ext cx="160337" cy="417512"/>
              </a:xfrm>
              <a:custGeom>
                <a:avLst/>
                <a:gdLst>
                  <a:gd name="T0" fmla="*/ 0 w 201"/>
                  <a:gd name="T1" fmla="*/ 512 h 525"/>
                  <a:gd name="T2" fmla="*/ 15 w 201"/>
                  <a:gd name="T3" fmla="*/ 8 h 525"/>
                  <a:gd name="T4" fmla="*/ 182 w 201"/>
                  <a:gd name="T5" fmla="*/ 0 h 525"/>
                  <a:gd name="T6" fmla="*/ 201 w 201"/>
                  <a:gd name="T7" fmla="*/ 525 h 525"/>
                  <a:gd name="T8" fmla="*/ 0 w 201"/>
                  <a:gd name="T9" fmla="*/ 512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525">
                    <a:moveTo>
                      <a:pt x="0" y="512"/>
                    </a:moveTo>
                    <a:lnTo>
                      <a:pt x="15" y="8"/>
                    </a:lnTo>
                    <a:lnTo>
                      <a:pt x="182" y="0"/>
                    </a:lnTo>
                    <a:lnTo>
                      <a:pt x="201" y="525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86" name="Freeform 139"/>
              <p:cNvSpPr>
                <a:spLocks/>
              </p:cNvSpPr>
              <p:nvPr/>
            </p:nvSpPr>
            <p:spPr bwMode="auto">
              <a:xfrm>
                <a:off x="4159250" y="2586038"/>
                <a:ext cx="39687" cy="352425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87" name="Freeform 140"/>
              <p:cNvSpPr>
                <a:spLocks/>
              </p:cNvSpPr>
              <p:nvPr/>
            </p:nvSpPr>
            <p:spPr bwMode="auto">
              <a:xfrm>
                <a:off x="4198938" y="2586038"/>
                <a:ext cx="39687" cy="352425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88" name="Freeform 141"/>
              <p:cNvSpPr>
                <a:spLocks/>
              </p:cNvSpPr>
              <p:nvPr/>
            </p:nvSpPr>
            <p:spPr bwMode="auto">
              <a:xfrm>
                <a:off x="3689350" y="2543175"/>
                <a:ext cx="161925" cy="415925"/>
              </a:xfrm>
              <a:custGeom>
                <a:avLst/>
                <a:gdLst>
                  <a:gd name="T0" fmla="*/ 0 w 203"/>
                  <a:gd name="T1" fmla="*/ 510 h 523"/>
                  <a:gd name="T2" fmla="*/ 15 w 203"/>
                  <a:gd name="T3" fmla="*/ 8 h 523"/>
                  <a:gd name="T4" fmla="*/ 184 w 203"/>
                  <a:gd name="T5" fmla="*/ 0 h 523"/>
                  <a:gd name="T6" fmla="*/ 203 w 203"/>
                  <a:gd name="T7" fmla="*/ 523 h 523"/>
                  <a:gd name="T8" fmla="*/ 0 w 203"/>
                  <a:gd name="T9" fmla="*/ 510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3">
                    <a:moveTo>
                      <a:pt x="0" y="510"/>
                    </a:moveTo>
                    <a:lnTo>
                      <a:pt x="15" y="8"/>
                    </a:lnTo>
                    <a:lnTo>
                      <a:pt x="184" y="0"/>
                    </a:lnTo>
                    <a:lnTo>
                      <a:pt x="203" y="523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89" name="Freeform 142"/>
              <p:cNvSpPr>
                <a:spLocks/>
              </p:cNvSpPr>
              <p:nvPr/>
            </p:nvSpPr>
            <p:spPr bwMode="auto">
              <a:xfrm>
                <a:off x="3729038" y="2581275"/>
                <a:ext cx="39687" cy="352425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90" name="Freeform 143"/>
              <p:cNvSpPr>
                <a:spLocks/>
              </p:cNvSpPr>
              <p:nvPr/>
            </p:nvSpPr>
            <p:spPr bwMode="auto">
              <a:xfrm>
                <a:off x="3768725" y="2581275"/>
                <a:ext cx="41275" cy="352425"/>
              </a:xfrm>
              <a:custGeom>
                <a:avLst/>
                <a:gdLst>
                  <a:gd name="T0" fmla="*/ 4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4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91" name="Freeform 144"/>
              <p:cNvSpPr>
                <a:spLocks/>
              </p:cNvSpPr>
              <p:nvPr/>
            </p:nvSpPr>
            <p:spPr bwMode="auto">
              <a:xfrm>
                <a:off x="3279775" y="2586038"/>
                <a:ext cx="161925" cy="414337"/>
              </a:xfrm>
              <a:custGeom>
                <a:avLst/>
                <a:gdLst>
                  <a:gd name="T0" fmla="*/ 0 w 203"/>
                  <a:gd name="T1" fmla="*/ 510 h 524"/>
                  <a:gd name="T2" fmla="*/ 13 w 203"/>
                  <a:gd name="T3" fmla="*/ 8 h 524"/>
                  <a:gd name="T4" fmla="*/ 184 w 203"/>
                  <a:gd name="T5" fmla="*/ 0 h 524"/>
                  <a:gd name="T6" fmla="*/ 203 w 203"/>
                  <a:gd name="T7" fmla="*/ 524 h 524"/>
                  <a:gd name="T8" fmla="*/ 0 w 203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4">
                    <a:moveTo>
                      <a:pt x="0" y="510"/>
                    </a:moveTo>
                    <a:lnTo>
                      <a:pt x="13" y="8"/>
                    </a:lnTo>
                    <a:lnTo>
                      <a:pt x="184" y="0"/>
                    </a:lnTo>
                    <a:lnTo>
                      <a:pt x="203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92" name="Freeform 145"/>
              <p:cNvSpPr>
                <a:spLocks/>
              </p:cNvSpPr>
              <p:nvPr/>
            </p:nvSpPr>
            <p:spPr bwMode="auto">
              <a:xfrm>
                <a:off x="3317875" y="2622550"/>
                <a:ext cx="41275" cy="352425"/>
              </a:xfrm>
              <a:custGeom>
                <a:avLst/>
                <a:gdLst>
                  <a:gd name="T0" fmla="*/ 6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6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93" name="Freeform 146"/>
              <p:cNvSpPr>
                <a:spLocks/>
              </p:cNvSpPr>
              <p:nvPr/>
            </p:nvSpPr>
            <p:spPr bwMode="auto">
              <a:xfrm>
                <a:off x="3359150" y="2622550"/>
                <a:ext cx="39687" cy="352425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94" name="Freeform 147"/>
              <p:cNvSpPr>
                <a:spLocks/>
              </p:cNvSpPr>
              <p:nvPr/>
            </p:nvSpPr>
            <p:spPr bwMode="auto">
              <a:xfrm>
                <a:off x="2916238" y="2606675"/>
                <a:ext cx="160337" cy="415925"/>
              </a:xfrm>
              <a:custGeom>
                <a:avLst/>
                <a:gdLst>
                  <a:gd name="T0" fmla="*/ 0 w 202"/>
                  <a:gd name="T1" fmla="*/ 510 h 524"/>
                  <a:gd name="T2" fmla="*/ 15 w 202"/>
                  <a:gd name="T3" fmla="*/ 6 h 524"/>
                  <a:gd name="T4" fmla="*/ 182 w 202"/>
                  <a:gd name="T5" fmla="*/ 0 h 524"/>
                  <a:gd name="T6" fmla="*/ 202 w 202"/>
                  <a:gd name="T7" fmla="*/ 524 h 524"/>
                  <a:gd name="T8" fmla="*/ 0 w 202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2" h="524">
                    <a:moveTo>
                      <a:pt x="0" y="510"/>
                    </a:moveTo>
                    <a:lnTo>
                      <a:pt x="15" y="6"/>
                    </a:lnTo>
                    <a:lnTo>
                      <a:pt x="182" y="0"/>
                    </a:lnTo>
                    <a:lnTo>
                      <a:pt x="202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95" name="Freeform 148"/>
              <p:cNvSpPr>
                <a:spLocks/>
              </p:cNvSpPr>
              <p:nvPr/>
            </p:nvSpPr>
            <p:spPr bwMode="auto">
              <a:xfrm>
                <a:off x="2955925" y="2643188"/>
                <a:ext cx="39687" cy="352425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96" name="Freeform 149"/>
              <p:cNvSpPr>
                <a:spLocks/>
              </p:cNvSpPr>
              <p:nvPr/>
            </p:nvSpPr>
            <p:spPr bwMode="auto">
              <a:xfrm>
                <a:off x="2995613" y="2643188"/>
                <a:ext cx="39687" cy="352425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97" name="Freeform 150"/>
              <p:cNvSpPr>
                <a:spLocks/>
              </p:cNvSpPr>
              <p:nvPr/>
            </p:nvSpPr>
            <p:spPr bwMode="auto">
              <a:xfrm>
                <a:off x="5300663" y="2463800"/>
                <a:ext cx="160337" cy="417512"/>
              </a:xfrm>
              <a:custGeom>
                <a:avLst/>
                <a:gdLst>
                  <a:gd name="T0" fmla="*/ 204 w 204"/>
                  <a:gd name="T1" fmla="*/ 512 h 526"/>
                  <a:gd name="T2" fmla="*/ 188 w 204"/>
                  <a:gd name="T3" fmla="*/ 8 h 526"/>
                  <a:gd name="T4" fmla="*/ 20 w 204"/>
                  <a:gd name="T5" fmla="*/ 0 h 526"/>
                  <a:gd name="T6" fmla="*/ 0 w 204"/>
                  <a:gd name="T7" fmla="*/ 526 h 526"/>
                  <a:gd name="T8" fmla="*/ 204 w 204"/>
                  <a:gd name="T9" fmla="*/ 512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6">
                    <a:moveTo>
                      <a:pt x="204" y="512"/>
                    </a:moveTo>
                    <a:lnTo>
                      <a:pt x="188" y="8"/>
                    </a:lnTo>
                    <a:lnTo>
                      <a:pt x="20" y="0"/>
                    </a:lnTo>
                    <a:lnTo>
                      <a:pt x="0" y="526"/>
                    </a:lnTo>
                    <a:lnTo>
                      <a:pt x="204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98" name="Freeform 151"/>
              <p:cNvSpPr>
                <a:spLocks/>
              </p:cNvSpPr>
              <p:nvPr/>
            </p:nvSpPr>
            <p:spPr bwMode="auto">
              <a:xfrm>
                <a:off x="5383213" y="2500313"/>
                <a:ext cx="39687" cy="352425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3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699" name="Freeform 152"/>
              <p:cNvSpPr>
                <a:spLocks/>
              </p:cNvSpPr>
              <p:nvPr/>
            </p:nvSpPr>
            <p:spPr bwMode="auto">
              <a:xfrm>
                <a:off x="5341938" y="2500313"/>
                <a:ext cx="41275" cy="352425"/>
              </a:xfrm>
              <a:custGeom>
                <a:avLst/>
                <a:gdLst>
                  <a:gd name="T0" fmla="*/ 49 w 53"/>
                  <a:gd name="T1" fmla="*/ 0 h 444"/>
                  <a:gd name="T2" fmla="*/ 53 w 53"/>
                  <a:gd name="T3" fmla="*/ 444 h 444"/>
                  <a:gd name="T4" fmla="*/ 0 w 53"/>
                  <a:gd name="T5" fmla="*/ 444 h 444"/>
                  <a:gd name="T6" fmla="*/ 0 w 53"/>
                  <a:gd name="T7" fmla="*/ 13 h 444"/>
                  <a:gd name="T8" fmla="*/ 49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9" y="0"/>
                    </a:moveTo>
                    <a:lnTo>
                      <a:pt x="53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00" name="Freeform 153"/>
              <p:cNvSpPr>
                <a:spLocks/>
              </p:cNvSpPr>
              <p:nvPr/>
            </p:nvSpPr>
            <p:spPr bwMode="auto">
              <a:xfrm>
                <a:off x="4867275" y="2522538"/>
                <a:ext cx="161925" cy="415925"/>
              </a:xfrm>
              <a:custGeom>
                <a:avLst/>
                <a:gdLst>
                  <a:gd name="T0" fmla="*/ 204 w 204"/>
                  <a:gd name="T1" fmla="*/ 508 h 523"/>
                  <a:gd name="T2" fmla="*/ 188 w 204"/>
                  <a:gd name="T3" fmla="*/ 6 h 523"/>
                  <a:gd name="T4" fmla="*/ 20 w 204"/>
                  <a:gd name="T5" fmla="*/ 0 h 523"/>
                  <a:gd name="T6" fmla="*/ 0 w 204"/>
                  <a:gd name="T7" fmla="*/ 523 h 523"/>
                  <a:gd name="T8" fmla="*/ 204 w 204"/>
                  <a:gd name="T9" fmla="*/ 508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3">
                    <a:moveTo>
                      <a:pt x="204" y="508"/>
                    </a:moveTo>
                    <a:lnTo>
                      <a:pt x="188" y="6"/>
                    </a:lnTo>
                    <a:lnTo>
                      <a:pt x="20" y="0"/>
                    </a:lnTo>
                    <a:lnTo>
                      <a:pt x="0" y="523"/>
                    </a:lnTo>
                    <a:lnTo>
                      <a:pt x="204" y="508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01" name="Freeform 154"/>
              <p:cNvSpPr>
                <a:spLocks/>
              </p:cNvSpPr>
              <p:nvPr/>
            </p:nvSpPr>
            <p:spPr bwMode="auto">
              <a:xfrm>
                <a:off x="4949825" y="2557463"/>
                <a:ext cx="41275" cy="352425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4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02" name="Freeform 155"/>
              <p:cNvSpPr>
                <a:spLocks/>
              </p:cNvSpPr>
              <p:nvPr/>
            </p:nvSpPr>
            <p:spPr bwMode="auto">
              <a:xfrm>
                <a:off x="4910138" y="2557463"/>
                <a:ext cx="39687" cy="352425"/>
              </a:xfrm>
              <a:custGeom>
                <a:avLst/>
                <a:gdLst>
                  <a:gd name="T0" fmla="*/ 45 w 51"/>
                  <a:gd name="T1" fmla="*/ 0 h 444"/>
                  <a:gd name="T2" fmla="*/ 51 w 51"/>
                  <a:gd name="T3" fmla="*/ 444 h 444"/>
                  <a:gd name="T4" fmla="*/ 0 w 51"/>
                  <a:gd name="T5" fmla="*/ 444 h 444"/>
                  <a:gd name="T6" fmla="*/ 0 w 51"/>
                  <a:gd name="T7" fmla="*/ 14 h 444"/>
                  <a:gd name="T8" fmla="*/ 45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5" y="0"/>
                    </a:moveTo>
                    <a:lnTo>
                      <a:pt x="51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03" name="Freeform 156"/>
              <p:cNvSpPr>
                <a:spLocks/>
              </p:cNvSpPr>
              <p:nvPr/>
            </p:nvSpPr>
            <p:spPr bwMode="auto">
              <a:xfrm>
                <a:off x="2889250" y="4287838"/>
                <a:ext cx="3378200" cy="58737"/>
              </a:xfrm>
              <a:custGeom>
                <a:avLst/>
                <a:gdLst>
                  <a:gd name="T0" fmla="*/ 4197 w 4255"/>
                  <a:gd name="T1" fmla="*/ 73 h 73"/>
                  <a:gd name="T2" fmla="*/ 4255 w 4255"/>
                  <a:gd name="T3" fmla="*/ 0 h 73"/>
                  <a:gd name="T4" fmla="*/ 0 w 4255"/>
                  <a:gd name="T5" fmla="*/ 0 h 73"/>
                  <a:gd name="T6" fmla="*/ 0 w 4255"/>
                  <a:gd name="T7" fmla="*/ 73 h 73"/>
                  <a:gd name="T8" fmla="*/ 4197 w 4255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5" h="73">
                    <a:moveTo>
                      <a:pt x="4197" y="73"/>
                    </a:moveTo>
                    <a:lnTo>
                      <a:pt x="4255" y="0"/>
                    </a:lnTo>
                    <a:lnTo>
                      <a:pt x="0" y="0"/>
                    </a:lnTo>
                    <a:lnTo>
                      <a:pt x="0" y="73"/>
                    </a:lnTo>
                    <a:lnTo>
                      <a:pt x="4197" y="7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04" name="Freeform 157"/>
              <p:cNvSpPr>
                <a:spLocks/>
              </p:cNvSpPr>
              <p:nvPr/>
            </p:nvSpPr>
            <p:spPr bwMode="auto">
              <a:xfrm>
                <a:off x="6107113" y="2171700"/>
                <a:ext cx="196850" cy="330200"/>
              </a:xfrm>
              <a:custGeom>
                <a:avLst/>
                <a:gdLst>
                  <a:gd name="T0" fmla="*/ 144 w 249"/>
                  <a:gd name="T1" fmla="*/ 417 h 417"/>
                  <a:gd name="T2" fmla="*/ 150 w 249"/>
                  <a:gd name="T3" fmla="*/ 415 h 417"/>
                  <a:gd name="T4" fmla="*/ 169 w 249"/>
                  <a:gd name="T5" fmla="*/ 413 h 417"/>
                  <a:gd name="T6" fmla="*/ 192 w 249"/>
                  <a:gd name="T7" fmla="*/ 407 h 417"/>
                  <a:gd name="T8" fmla="*/ 218 w 249"/>
                  <a:gd name="T9" fmla="*/ 399 h 417"/>
                  <a:gd name="T10" fmla="*/ 237 w 249"/>
                  <a:gd name="T11" fmla="*/ 380 h 417"/>
                  <a:gd name="T12" fmla="*/ 249 w 249"/>
                  <a:gd name="T13" fmla="*/ 355 h 417"/>
                  <a:gd name="T14" fmla="*/ 243 w 249"/>
                  <a:gd name="T15" fmla="*/ 318 h 417"/>
                  <a:gd name="T16" fmla="*/ 221 w 249"/>
                  <a:gd name="T17" fmla="*/ 271 h 417"/>
                  <a:gd name="T18" fmla="*/ 187 w 249"/>
                  <a:gd name="T19" fmla="*/ 221 h 417"/>
                  <a:gd name="T20" fmla="*/ 159 w 249"/>
                  <a:gd name="T21" fmla="*/ 182 h 417"/>
                  <a:gd name="T22" fmla="*/ 136 w 249"/>
                  <a:gd name="T23" fmla="*/ 149 h 417"/>
                  <a:gd name="T24" fmla="*/ 121 w 249"/>
                  <a:gd name="T25" fmla="*/ 124 h 417"/>
                  <a:gd name="T26" fmla="*/ 111 w 249"/>
                  <a:gd name="T27" fmla="*/ 97 h 417"/>
                  <a:gd name="T28" fmla="*/ 115 w 249"/>
                  <a:gd name="T29" fmla="*/ 71 h 417"/>
                  <a:gd name="T30" fmla="*/ 128 w 249"/>
                  <a:gd name="T31" fmla="*/ 39 h 417"/>
                  <a:gd name="T32" fmla="*/ 157 w 249"/>
                  <a:gd name="T33" fmla="*/ 0 h 417"/>
                  <a:gd name="T34" fmla="*/ 146 w 249"/>
                  <a:gd name="T35" fmla="*/ 8 h 417"/>
                  <a:gd name="T36" fmla="*/ 123 w 249"/>
                  <a:gd name="T37" fmla="*/ 33 h 417"/>
                  <a:gd name="T38" fmla="*/ 88 w 249"/>
                  <a:gd name="T39" fmla="*/ 71 h 417"/>
                  <a:gd name="T40" fmla="*/ 55 w 249"/>
                  <a:gd name="T41" fmla="*/ 120 h 417"/>
                  <a:gd name="T42" fmla="*/ 22 w 249"/>
                  <a:gd name="T43" fmla="*/ 170 h 417"/>
                  <a:gd name="T44" fmla="*/ 2 w 249"/>
                  <a:gd name="T45" fmla="*/ 227 h 417"/>
                  <a:gd name="T46" fmla="*/ 0 w 249"/>
                  <a:gd name="T47" fmla="*/ 277 h 417"/>
                  <a:gd name="T48" fmla="*/ 22 w 249"/>
                  <a:gd name="T49" fmla="*/ 325 h 417"/>
                  <a:gd name="T50" fmla="*/ 51 w 249"/>
                  <a:gd name="T51" fmla="*/ 360 h 417"/>
                  <a:gd name="T52" fmla="*/ 78 w 249"/>
                  <a:gd name="T53" fmla="*/ 386 h 417"/>
                  <a:gd name="T54" fmla="*/ 99 w 249"/>
                  <a:gd name="T55" fmla="*/ 401 h 417"/>
                  <a:gd name="T56" fmla="*/ 117 w 249"/>
                  <a:gd name="T57" fmla="*/ 413 h 417"/>
                  <a:gd name="T58" fmla="*/ 128 w 249"/>
                  <a:gd name="T59" fmla="*/ 415 h 417"/>
                  <a:gd name="T60" fmla="*/ 136 w 249"/>
                  <a:gd name="T61" fmla="*/ 417 h 417"/>
                  <a:gd name="T62" fmla="*/ 142 w 249"/>
                  <a:gd name="T63" fmla="*/ 417 h 417"/>
                  <a:gd name="T64" fmla="*/ 144 w 249"/>
                  <a:gd name="T65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417">
                    <a:moveTo>
                      <a:pt x="144" y="417"/>
                    </a:moveTo>
                    <a:lnTo>
                      <a:pt x="150" y="415"/>
                    </a:lnTo>
                    <a:lnTo>
                      <a:pt x="169" y="413"/>
                    </a:lnTo>
                    <a:lnTo>
                      <a:pt x="192" y="407"/>
                    </a:lnTo>
                    <a:lnTo>
                      <a:pt x="218" y="399"/>
                    </a:lnTo>
                    <a:lnTo>
                      <a:pt x="237" y="380"/>
                    </a:lnTo>
                    <a:lnTo>
                      <a:pt x="249" y="355"/>
                    </a:lnTo>
                    <a:lnTo>
                      <a:pt x="243" y="318"/>
                    </a:lnTo>
                    <a:lnTo>
                      <a:pt x="221" y="271"/>
                    </a:lnTo>
                    <a:lnTo>
                      <a:pt x="187" y="221"/>
                    </a:lnTo>
                    <a:lnTo>
                      <a:pt x="159" y="182"/>
                    </a:lnTo>
                    <a:lnTo>
                      <a:pt x="136" y="149"/>
                    </a:lnTo>
                    <a:lnTo>
                      <a:pt x="121" y="124"/>
                    </a:lnTo>
                    <a:lnTo>
                      <a:pt x="111" y="97"/>
                    </a:lnTo>
                    <a:lnTo>
                      <a:pt x="115" y="71"/>
                    </a:lnTo>
                    <a:lnTo>
                      <a:pt x="128" y="39"/>
                    </a:lnTo>
                    <a:lnTo>
                      <a:pt x="157" y="0"/>
                    </a:lnTo>
                    <a:lnTo>
                      <a:pt x="146" y="8"/>
                    </a:lnTo>
                    <a:lnTo>
                      <a:pt x="123" y="33"/>
                    </a:lnTo>
                    <a:lnTo>
                      <a:pt x="88" y="71"/>
                    </a:lnTo>
                    <a:lnTo>
                      <a:pt x="55" y="120"/>
                    </a:lnTo>
                    <a:lnTo>
                      <a:pt x="22" y="170"/>
                    </a:lnTo>
                    <a:lnTo>
                      <a:pt x="2" y="227"/>
                    </a:lnTo>
                    <a:lnTo>
                      <a:pt x="0" y="277"/>
                    </a:lnTo>
                    <a:lnTo>
                      <a:pt x="22" y="325"/>
                    </a:lnTo>
                    <a:lnTo>
                      <a:pt x="51" y="360"/>
                    </a:lnTo>
                    <a:lnTo>
                      <a:pt x="78" y="386"/>
                    </a:lnTo>
                    <a:lnTo>
                      <a:pt x="99" y="401"/>
                    </a:lnTo>
                    <a:lnTo>
                      <a:pt x="117" y="413"/>
                    </a:lnTo>
                    <a:lnTo>
                      <a:pt x="128" y="415"/>
                    </a:lnTo>
                    <a:lnTo>
                      <a:pt x="136" y="417"/>
                    </a:lnTo>
                    <a:lnTo>
                      <a:pt x="142" y="417"/>
                    </a:lnTo>
                    <a:lnTo>
                      <a:pt x="144" y="4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05" name="Freeform 158"/>
              <p:cNvSpPr>
                <a:spLocks/>
              </p:cNvSpPr>
              <p:nvPr/>
            </p:nvSpPr>
            <p:spPr bwMode="auto">
              <a:xfrm>
                <a:off x="3254375" y="2212975"/>
                <a:ext cx="184150" cy="330200"/>
              </a:xfrm>
              <a:custGeom>
                <a:avLst/>
                <a:gdLst>
                  <a:gd name="T0" fmla="*/ 130 w 232"/>
                  <a:gd name="T1" fmla="*/ 417 h 417"/>
                  <a:gd name="T2" fmla="*/ 135 w 232"/>
                  <a:gd name="T3" fmla="*/ 415 h 417"/>
                  <a:gd name="T4" fmla="*/ 153 w 232"/>
                  <a:gd name="T5" fmla="*/ 413 h 417"/>
                  <a:gd name="T6" fmla="*/ 176 w 232"/>
                  <a:gd name="T7" fmla="*/ 407 h 417"/>
                  <a:gd name="T8" fmla="*/ 201 w 232"/>
                  <a:gd name="T9" fmla="*/ 400 h 417"/>
                  <a:gd name="T10" fmla="*/ 221 w 232"/>
                  <a:gd name="T11" fmla="*/ 380 h 417"/>
                  <a:gd name="T12" fmla="*/ 232 w 232"/>
                  <a:gd name="T13" fmla="*/ 355 h 417"/>
                  <a:gd name="T14" fmla="*/ 229 w 232"/>
                  <a:gd name="T15" fmla="*/ 318 h 417"/>
                  <a:gd name="T16" fmla="*/ 207 w 232"/>
                  <a:gd name="T17" fmla="*/ 272 h 417"/>
                  <a:gd name="T18" fmla="*/ 172 w 232"/>
                  <a:gd name="T19" fmla="*/ 221 h 417"/>
                  <a:gd name="T20" fmla="*/ 143 w 232"/>
                  <a:gd name="T21" fmla="*/ 182 h 417"/>
                  <a:gd name="T22" fmla="*/ 120 w 232"/>
                  <a:gd name="T23" fmla="*/ 149 h 417"/>
                  <a:gd name="T24" fmla="*/ 104 w 232"/>
                  <a:gd name="T25" fmla="*/ 124 h 417"/>
                  <a:gd name="T26" fmla="*/ 95 w 232"/>
                  <a:gd name="T27" fmla="*/ 97 h 417"/>
                  <a:gd name="T28" fmla="*/ 99 w 232"/>
                  <a:gd name="T29" fmla="*/ 72 h 417"/>
                  <a:gd name="T30" fmla="*/ 112 w 232"/>
                  <a:gd name="T31" fmla="*/ 39 h 417"/>
                  <a:gd name="T32" fmla="*/ 141 w 232"/>
                  <a:gd name="T33" fmla="*/ 0 h 417"/>
                  <a:gd name="T34" fmla="*/ 132 w 232"/>
                  <a:gd name="T35" fmla="*/ 6 h 417"/>
                  <a:gd name="T36" fmla="*/ 108 w 232"/>
                  <a:gd name="T37" fmla="*/ 27 h 417"/>
                  <a:gd name="T38" fmla="*/ 77 w 232"/>
                  <a:gd name="T39" fmla="*/ 58 h 417"/>
                  <a:gd name="T40" fmla="*/ 46 w 232"/>
                  <a:gd name="T41" fmla="*/ 99 h 417"/>
                  <a:gd name="T42" fmla="*/ 17 w 232"/>
                  <a:gd name="T43" fmla="*/ 144 h 417"/>
                  <a:gd name="T44" fmla="*/ 2 w 232"/>
                  <a:gd name="T45" fmla="*/ 190 h 417"/>
                  <a:gd name="T46" fmla="*/ 0 w 232"/>
                  <a:gd name="T47" fmla="*/ 237 h 417"/>
                  <a:gd name="T48" fmla="*/ 23 w 232"/>
                  <a:gd name="T49" fmla="*/ 283 h 417"/>
                  <a:gd name="T50" fmla="*/ 52 w 232"/>
                  <a:gd name="T51" fmla="*/ 320 h 417"/>
                  <a:gd name="T52" fmla="*/ 77 w 232"/>
                  <a:gd name="T53" fmla="*/ 351 h 417"/>
                  <a:gd name="T54" fmla="*/ 95 w 232"/>
                  <a:gd name="T55" fmla="*/ 374 h 417"/>
                  <a:gd name="T56" fmla="*/ 110 w 232"/>
                  <a:gd name="T57" fmla="*/ 392 h 417"/>
                  <a:gd name="T58" fmla="*/ 118 w 232"/>
                  <a:gd name="T59" fmla="*/ 403 h 417"/>
                  <a:gd name="T60" fmla="*/ 126 w 232"/>
                  <a:gd name="T61" fmla="*/ 411 h 417"/>
                  <a:gd name="T62" fmla="*/ 128 w 232"/>
                  <a:gd name="T63" fmla="*/ 415 h 417"/>
                  <a:gd name="T64" fmla="*/ 130 w 232"/>
                  <a:gd name="T65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2" h="417">
                    <a:moveTo>
                      <a:pt x="130" y="417"/>
                    </a:moveTo>
                    <a:lnTo>
                      <a:pt x="135" y="415"/>
                    </a:lnTo>
                    <a:lnTo>
                      <a:pt x="153" y="413"/>
                    </a:lnTo>
                    <a:lnTo>
                      <a:pt x="176" y="407"/>
                    </a:lnTo>
                    <a:lnTo>
                      <a:pt x="201" y="400"/>
                    </a:lnTo>
                    <a:lnTo>
                      <a:pt x="221" y="380"/>
                    </a:lnTo>
                    <a:lnTo>
                      <a:pt x="232" y="355"/>
                    </a:lnTo>
                    <a:lnTo>
                      <a:pt x="229" y="318"/>
                    </a:lnTo>
                    <a:lnTo>
                      <a:pt x="207" y="272"/>
                    </a:lnTo>
                    <a:lnTo>
                      <a:pt x="172" y="221"/>
                    </a:lnTo>
                    <a:lnTo>
                      <a:pt x="143" y="182"/>
                    </a:lnTo>
                    <a:lnTo>
                      <a:pt x="120" y="149"/>
                    </a:lnTo>
                    <a:lnTo>
                      <a:pt x="104" y="124"/>
                    </a:lnTo>
                    <a:lnTo>
                      <a:pt x="95" y="97"/>
                    </a:lnTo>
                    <a:lnTo>
                      <a:pt x="99" y="72"/>
                    </a:lnTo>
                    <a:lnTo>
                      <a:pt x="112" y="39"/>
                    </a:lnTo>
                    <a:lnTo>
                      <a:pt x="141" y="0"/>
                    </a:lnTo>
                    <a:lnTo>
                      <a:pt x="132" y="6"/>
                    </a:lnTo>
                    <a:lnTo>
                      <a:pt x="108" y="27"/>
                    </a:lnTo>
                    <a:lnTo>
                      <a:pt x="77" y="58"/>
                    </a:lnTo>
                    <a:lnTo>
                      <a:pt x="46" y="99"/>
                    </a:lnTo>
                    <a:lnTo>
                      <a:pt x="17" y="144"/>
                    </a:lnTo>
                    <a:lnTo>
                      <a:pt x="2" y="190"/>
                    </a:lnTo>
                    <a:lnTo>
                      <a:pt x="0" y="237"/>
                    </a:lnTo>
                    <a:lnTo>
                      <a:pt x="23" y="283"/>
                    </a:lnTo>
                    <a:lnTo>
                      <a:pt x="52" y="320"/>
                    </a:lnTo>
                    <a:lnTo>
                      <a:pt x="77" y="351"/>
                    </a:lnTo>
                    <a:lnTo>
                      <a:pt x="95" y="374"/>
                    </a:lnTo>
                    <a:lnTo>
                      <a:pt x="110" y="392"/>
                    </a:lnTo>
                    <a:lnTo>
                      <a:pt x="118" y="403"/>
                    </a:lnTo>
                    <a:lnTo>
                      <a:pt x="126" y="411"/>
                    </a:lnTo>
                    <a:lnTo>
                      <a:pt x="128" y="415"/>
                    </a:lnTo>
                    <a:lnTo>
                      <a:pt x="130" y="4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06" name="Freeform 159"/>
              <p:cNvSpPr>
                <a:spLocks/>
              </p:cNvSpPr>
              <p:nvPr/>
            </p:nvSpPr>
            <p:spPr bwMode="auto">
              <a:xfrm>
                <a:off x="5697538" y="2130425"/>
                <a:ext cx="184150" cy="325437"/>
              </a:xfrm>
              <a:custGeom>
                <a:avLst/>
                <a:gdLst>
                  <a:gd name="T0" fmla="*/ 123 w 233"/>
                  <a:gd name="T1" fmla="*/ 392 h 411"/>
                  <a:gd name="T2" fmla="*/ 130 w 233"/>
                  <a:gd name="T3" fmla="*/ 394 h 411"/>
                  <a:gd name="T4" fmla="*/ 150 w 233"/>
                  <a:gd name="T5" fmla="*/ 402 h 411"/>
                  <a:gd name="T6" fmla="*/ 175 w 233"/>
                  <a:gd name="T7" fmla="*/ 410 h 411"/>
                  <a:gd name="T8" fmla="*/ 202 w 233"/>
                  <a:gd name="T9" fmla="*/ 411 h 411"/>
                  <a:gd name="T10" fmla="*/ 222 w 233"/>
                  <a:gd name="T11" fmla="*/ 402 h 411"/>
                  <a:gd name="T12" fmla="*/ 233 w 233"/>
                  <a:gd name="T13" fmla="*/ 378 h 411"/>
                  <a:gd name="T14" fmla="*/ 227 w 233"/>
                  <a:gd name="T15" fmla="*/ 336 h 411"/>
                  <a:gd name="T16" fmla="*/ 202 w 233"/>
                  <a:gd name="T17" fmla="*/ 272 h 411"/>
                  <a:gd name="T18" fmla="*/ 173 w 233"/>
                  <a:gd name="T19" fmla="*/ 221 h 411"/>
                  <a:gd name="T20" fmla="*/ 150 w 233"/>
                  <a:gd name="T21" fmla="*/ 185 h 411"/>
                  <a:gd name="T22" fmla="*/ 128 w 233"/>
                  <a:gd name="T23" fmla="*/ 152 h 411"/>
                  <a:gd name="T24" fmla="*/ 117 w 233"/>
                  <a:gd name="T25" fmla="*/ 126 h 411"/>
                  <a:gd name="T26" fmla="*/ 111 w 233"/>
                  <a:gd name="T27" fmla="*/ 99 h 411"/>
                  <a:gd name="T28" fmla="*/ 117 w 233"/>
                  <a:gd name="T29" fmla="*/ 74 h 411"/>
                  <a:gd name="T30" fmla="*/ 134 w 233"/>
                  <a:gd name="T31" fmla="*/ 41 h 411"/>
                  <a:gd name="T32" fmla="*/ 169 w 233"/>
                  <a:gd name="T33" fmla="*/ 0 h 411"/>
                  <a:gd name="T34" fmla="*/ 158 w 233"/>
                  <a:gd name="T35" fmla="*/ 6 h 411"/>
                  <a:gd name="T36" fmla="*/ 132 w 233"/>
                  <a:gd name="T37" fmla="*/ 28 h 411"/>
                  <a:gd name="T38" fmla="*/ 97 w 233"/>
                  <a:gd name="T39" fmla="*/ 59 h 411"/>
                  <a:gd name="T40" fmla="*/ 63 w 233"/>
                  <a:gd name="T41" fmla="*/ 99 h 411"/>
                  <a:gd name="T42" fmla="*/ 30 w 233"/>
                  <a:gd name="T43" fmla="*/ 144 h 411"/>
                  <a:gd name="T44" fmla="*/ 6 w 233"/>
                  <a:gd name="T45" fmla="*/ 192 h 411"/>
                  <a:gd name="T46" fmla="*/ 0 w 233"/>
                  <a:gd name="T47" fmla="*/ 239 h 411"/>
                  <a:gd name="T48" fmla="*/ 18 w 233"/>
                  <a:gd name="T49" fmla="*/ 285 h 411"/>
                  <a:gd name="T50" fmla="*/ 41 w 233"/>
                  <a:gd name="T51" fmla="*/ 320 h 411"/>
                  <a:gd name="T52" fmla="*/ 61 w 233"/>
                  <a:gd name="T53" fmla="*/ 346 h 411"/>
                  <a:gd name="T54" fmla="*/ 74 w 233"/>
                  <a:gd name="T55" fmla="*/ 363 h 411"/>
                  <a:gd name="T56" fmla="*/ 84 w 233"/>
                  <a:gd name="T57" fmla="*/ 375 h 411"/>
                  <a:gd name="T58" fmla="*/ 92 w 233"/>
                  <a:gd name="T59" fmla="*/ 380 h 411"/>
                  <a:gd name="T60" fmla="*/ 99 w 233"/>
                  <a:gd name="T61" fmla="*/ 384 h 411"/>
                  <a:gd name="T62" fmla="*/ 109 w 233"/>
                  <a:gd name="T63" fmla="*/ 386 h 411"/>
                  <a:gd name="T64" fmla="*/ 123 w 233"/>
                  <a:gd name="T65" fmla="*/ 392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3" h="411">
                    <a:moveTo>
                      <a:pt x="123" y="392"/>
                    </a:moveTo>
                    <a:lnTo>
                      <a:pt x="130" y="394"/>
                    </a:lnTo>
                    <a:lnTo>
                      <a:pt x="150" y="402"/>
                    </a:lnTo>
                    <a:lnTo>
                      <a:pt x="175" y="410"/>
                    </a:lnTo>
                    <a:lnTo>
                      <a:pt x="202" y="411"/>
                    </a:lnTo>
                    <a:lnTo>
                      <a:pt x="222" y="402"/>
                    </a:lnTo>
                    <a:lnTo>
                      <a:pt x="233" y="378"/>
                    </a:lnTo>
                    <a:lnTo>
                      <a:pt x="227" y="336"/>
                    </a:lnTo>
                    <a:lnTo>
                      <a:pt x="202" y="272"/>
                    </a:lnTo>
                    <a:lnTo>
                      <a:pt x="173" y="221"/>
                    </a:lnTo>
                    <a:lnTo>
                      <a:pt x="150" y="185"/>
                    </a:lnTo>
                    <a:lnTo>
                      <a:pt x="128" y="152"/>
                    </a:lnTo>
                    <a:lnTo>
                      <a:pt x="117" y="126"/>
                    </a:lnTo>
                    <a:lnTo>
                      <a:pt x="111" y="99"/>
                    </a:lnTo>
                    <a:lnTo>
                      <a:pt x="117" y="74"/>
                    </a:lnTo>
                    <a:lnTo>
                      <a:pt x="134" y="41"/>
                    </a:lnTo>
                    <a:lnTo>
                      <a:pt x="169" y="0"/>
                    </a:lnTo>
                    <a:lnTo>
                      <a:pt x="158" y="6"/>
                    </a:lnTo>
                    <a:lnTo>
                      <a:pt x="132" y="28"/>
                    </a:lnTo>
                    <a:lnTo>
                      <a:pt x="97" y="59"/>
                    </a:lnTo>
                    <a:lnTo>
                      <a:pt x="63" y="99"/>
                    </a:lnTo>
                    <a:lnTo>
                      <a:pt x="30" y="144"/>
                    </a:lnTo>
                    <a:lnTo>
                      <a:pt x="6" y="192"/>
                    </a:lnTo>
                    <a:lnTo>
                      <a:pt x="0" y="239"/>
                    </a:lnTo>
                    <a:lnTo>
                      <a:pt x="18" y="285"/>
                    </a:lnTo>
                    <a:lnTo>
                      <a:pt x="41" y="320"/>
                    </a:lnTo>
                    <a:lnTo>
                      <a:pt x="61" y="346"/>
                    </a:lnTo>
                    <a:lnTo>
                      <a:pt x="74" y="363"/>
                    </a:lnTo>
                    <a:lnTo>
                      <a:pt x="84" y="375"/>
                    </a:lnTo>
                    <a:lnTo>
                      <a:pt x="92" y="380"/>
                    </a:lnTo>
                    <a:lnTo>
                      <a:pt x="99" y="384"/>
                    </a:lnTo>
                    <a:lnTo>
                      <a:pt x="109" y="386"/>
                    </a:lnTo>
                    <a:lnTo>
                      <a:pt x="123" y="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07" name="Freeform 160"/>
              <p:cNvSpPr>
                <a:spLocks/>
              </p:cNvSpPr>
              <p:nvPr/>
            </p:nvSpPr>
            <p:spPr bwMode="auto">
              <a:xfrm>
                <a:off x="3684588" y="2152650"/>
                <a:ext cx="193675" cy="319087"/>
              </a:xfrm>
              <a:custGeom>
                <a:avLst/>
                <a:gdLst>
                  <a:gd name="T0" fmla="*/ 122 w 242"/>
                  <a:gd name="T1" fmla="*/ 392 h 402"/>
                  <a:gd name="T2" fmla="*/ 130 w 242"/>
                  <a:gd name="T3" fmla="*/ 394 h 402"/>
                  <a:gd name="T4" fmla="*/ 149 w 242"/>
                  <a:gd name="T5" fmla="*/ 400 h 402"/>
                  <a:gd name="T6" fmla="*/ 176 w 242"/>
                  <a:gd name="T7" fmla="*/ 402 h 402"/>
                  <a:gd name="T8" fmla="*/ 207 w 242"/>
                  <a:gd name="T9" fmla="*/ 402 h 402"/>
                  <a:gd name="T10" fmla="*/ 229 w 242"/>
                  <a:gd name="T11" fmla="*/ 388 h 402"/>
                  <a:gd name="T12" fmla="*/ 242 w 242"/>
                  <a:gd name="T13" fmla="*/ 365 h 402"/>
                  <a:gd name="T14" fmla="*/ 238 w 242"/>
                  <a:gd name="T15" fmla="*/ 320 h 402"/>
                  <a:gd name="T16" fmla="*/ 213 w 242"/>
                  <a:gd name="T17" fmla="*/ 254 h 402"/>
                  <a:gd name="T18" fmla="*/ 184 w 242"/>
                  <a:gd name="T19" fmla="*/ 204 h 402"/>
                  <a:gd name="T20" fmla="*/ 159 w 242"/>
                  <a:gd name="T21" fmla="*/ 167 h 402"/>
                  <a:gd name="T22" fmla="*/ 135 w 242"/>
                  <a:gd name="T23" fmla="*/ 138 h 402"/>
                  <a:gd name="T24" fmla="*/ 122 w 242"/>
                  <a:gd name="T25" fmla="*/ 117 h 402"/>
                  <a:gd name="T26" fmla="*/ 114 w 242"/>
                  <a:gd name="T27" fmla="*/ 94 h 402"/>
                  <a:gd name="T28" fmla="*/ 118 w 242"/>
                  <a:gd name="T29" fmla="*/ 70 h 402"/>
                  <a:gd name="T30" fmla="*/ 134 w 242"/>
                  <a:gd name="T31" fmla="*/ 37 h 402"/>
                  <a:gd name="T32" fmla="*/ 166 w 242"/>
                  <a:gd name="T33" fmla="*/ 0 h 402"/>
                  <a:gd name="T34" fmla="*/ 155 w 242"/>
                  <a:gd name="T35" fmla="*/ 6 h 402"/>
                  <a:gd name="T36" fmla="*/ 132 w 242"/>
                  <a:gd name="T37" fmla="*/ 28 h 402"/>
                  <a:gd name="T38" fmla="*/ 97 w 242"/>
                  <a:gd name="T39" fmla="*/ 59 h 402"/>
                  <a:gd name="T40" fmla="*/ 62 w 242"/>
                  <a:gd name="T41" fmla="*/ 99 h 402"/>
                  <a:gd name="T42" fmla="*/ 27 w 242"/>
                  <a:gd name="T43" fmla="*/ 144 h 402"/>
                  <a:gd name="T44" fmla="*/ 6 w 242"/>
                  <a:gd name="T45" fmla="*/ 191 h 402"/>
                  <a:gd name="T46" fmla="*/ 0 w 242"/>
                  <a:gd name="T47" fmla="*/ 237 h 402"/>
                  <a:gd name="T48" fmla="*/ 17 w 242"/>
                  <a:gd name="T49" fmla="*/ 284 h 402"/>
                  <a:gd name="T50" fmla="*/ 40 w 242"/>
                  <a:gd name="T51" fmla="*/ 318 h 402"/>
                  <a:gd name="T52" fmla="*/ 60 w 242"/>
                  <a:gd name="T53" fmla="*/ 346 h 402"/>
                  <a:gd name="T54" fmla="*/ 71 w 242"/>
                  <a:gd name="T55" fmla="*/ 363 h 402"/>
                  <a:gd name="T56" fmla="*/ 83 w 242"/>
                  <a:gd name="T57" fmla="*/ 375 h 402"/>
                  <a:gd name="T58" fmla="*/ 91 w 242"/>
                  <a:gd name="T59" fmla="*/ 381 h 402"/>
                  <a:gd name="T60" fmla="*/ 99 w 242"/>
                  <a:gd name="T61" fmla="*/ 384 h 402"/>
                  <a:gd name="T62" fmla="*/ 108 w 242"/>
                  <a:gd name="T63" fmla="*/ 386 h 402"/>
                  <a:gd name="T64" fmla="*/ 122 w 242"/>
                  <a:gd name="T65" fmla="*/ 392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2" h="402">
                    <a:moveTo>
                      <a:pt x="122" y="392"/>
                    </a:moveTo>
                    <a:lnTo>
                      <a:pt x="130" y="394"/>
                    </a:lnTo>
                    <a:lnTo>
                      <a:pt x="149" y="400"/>
                    </a:lnTo>
                    <a:lnTo>
                      <a:pt x="176" y="402"/>
                    </a:lnTo>
                    <a:lnTo>
                      <a:pt x="207" y="402"/>
                    </a:lnTo>
                    <a:lnTo>
                      <a:pt x="229" y="388"/>
                    </a:lnTo>
                    <a:lnTo>
                      <a:pt x="242" y="365"/>
                    </a:lnTo>
                    <a:lnTo>
                      <a:pt x="238" y="320"/>
                    </a:lnTo>
                    <a:lnTo>
                      <a:pt x="213" y="254"/>
                    </a:lnTo>
                    <a:lnTo>
                      <a:pt x="184" y="204"/>
                    </a:lnTo>
                    <a:lnTo>
                      <a:pt x="159" y="167"/>
                    </a:lnTo>
                    <a:lnTo>
                      <a:pt x="135" y="138"/>
                    </a:lnTo>
                    <a:lnTo>
                      <a:pt x="122" y="117"/>
                    </a:lnTo>
                    <a:lnTo>
                      <a:pt x="114" y="94"/>
                    </a:lnTo>
                    <a:lnTo>
                      <a:pt x="118" y="70"/>
                    </a:lnTo>
                    <a:lnTo>
                      <a:pt x="134" y="37"/>
                    </a:lnTo>
                    <a:lnTo>
                      <a:pt x="166" y="0"/>
                    </a:lnTo>
                    <a:lnTo>
                      <a:pt x="155" y="6"/>
                    </a:lnTo>
                    <a:lnTo>
                      <a:pt x="132" y="28"/>
                    </a:lnTo>
                    <a:lnTo>
                      <a:pt x="97" y="59"/>
                    </a:lnTo>
                    <a:lnTo>
                      <a:pt x="62" y="99"/>
                    </a:lnTo>
                    <a:lnTo>
                      <a:pt x="27" y="144"/>
                    </a:lnTo>
                    <a:lnTo>
                      <a:pt x="6" y="191"/>
                    </a:lnTo>
                    <a:lnTo>
                      <a:pt x="0" y="237"/>
                    </a:lnTo>
                    <a:lnTo>
                      <a:pt x="17" y="284"/>
                    </a:lnTo>
                    <a:lnTo>
                      <a:pt x="40" y="318"/>
                    </a:lnTo>
                    <a:lnTo>
                      <a:pt x="60" y="346"/>
                    </a:lnTo>
                    <a:lnTo>
                      <a:pt x="71" y="363"/>
                    </a:lnTo>
                    <a:lnTo>
                      <a:pt x="83" y="375"/>
                    </a:lnTo>
                    <a:lnTo>
                      <a:pt x="91" y="381"/>
                    </a:lnTo>
                    <a:lnTo>
                      <a:pt x="99" y="384"/>
                    </a:lnTo>
                    <a:lnTo>
                      <a:pt x="108" y="386"/>
                    </a:lnTo>
                    <a:lnTo>
                      <a:pt x="122" y="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08" name="Freeform 161"/>
              <p:cNvSpPr>
                <a:spLocks/>
              </p:cNvSpPr>
              <p:nvPr/>
            </p:nvSpPr>
            <p:spPr bwMode="auto">
              <a:xfrm>
                <a:off x="5302250" y="2100263"/>
                <a:ext cx="171450" cy="328612"/>
              </a:xfrm>
              <a:custGeom>
                <a:avLst/>
                <a:gdLst>
                  <a:gd name="T0" fmla="*/ 64 w 215"/>
                  <a:gd name="T1" fmla="*/ 405 h 413"/>
                  <a:gd name="T2" fmla="*/ 68 w 215"/>
                  <a:gd name="T3" fmla="*/ 405 h 413"/>
                  <a:gd name="T4" fmla="*/ 85 w 215"/>
                  <a:gd name="T5" fmla="*/ 411 h 413"/>
                  <a:gd name="T6" fmla="*/ 105 w 215"/>
                  <a:gd name="T7" fmla="*/ 413 h 413"/>
                  <a:gd name="T8" fmla="*/ 132 w 215"/>
                  <a:gd name="T9" fmla="*/ 413 h 413"/>
                  <a:gd name="T10" fmla="*/ 153 w 215"/>
                  <a:gd name="T11" fmla="*/ 403 h 413"/>
                  <a:gd name="T12" fmla="*/ 171 w 215"/>
                  <a:gd name="T13" fmla="*/ 383 h 413"/>
                  <a:gd name="T14" fmla="*/ 178 w 215"/>
                  <a:gd name="T15" fmla="*/ 349 h 413"/>
                  <a:gd name="T16" fmla="*/ 176 w 215"/>
                  <a:gd name="T17" fmla="*/ 298 h 413"/>
                  <a:gd name="T18" fmla="*/ 163 w 215"/>
                  <a:gd name="T19" fmla="*/ 242 h 413"/>
                  <a:gd name="T20" fmla="*/ 151 w 215"/>
                  <a:gd name="T21" fmla="*/ 199 h 413"/>
                  <a:gd name="T22" fmla="*/ 140 w 215"/>
                  <a:gd name="T23" fmla="*/ 164 h 413"/>
                  <a:gd name="T24" fmla="*/ 136 w 215"/>
                  <a:gd name="T25" fmla="*/ 137 h 413"/>
                  <a:gd name="T26" fmla="*/ 136 w 215"/>
                  <a:gd name="T27" fmla="*/ 106 h 413"/>
                  <a:gd name="T28" fmla="*/ 149 w 215"/>
                  <a:gd name="T29" fmla="*/ 77 h 413"/>
                  <a:gd name="T30" fmla="*/ 175 w 215"/>
                  <a:gd name="T31" fmla="*/ 42 h 413"/>
                  <a:gd name="T32" fmla="*/ 215 w 215"/>
                  <a:gd name="T33" fmla="*/ 0 h 413"/>
                  <a:gd name="T34" fmla="*/ 204 w 215"/>
                  <a:gd name="T35" fmla="*/ 5 h 413"/>
                  <a:gd name="T36" fmla="*/ 175 w 215"/>
                  <a:gd name="T37" fmla="*/ 29 h 413"/>
                  <a:gd name="T38" fmla="*/ 136 w 215"/>
                  <a:gd name="T39" fmla="*/ 62 h 413"/>
                  <a:gd name="T40" fmla="*/ 93 w 215"/>
                  <a:gd name="T41" fmla="*/ 106 h 413"/>
                  <a:gd name="T42" fmla="*/ 50 w 215"/>
                  <a:gd name="T43" fmla="*/ 155 h 413"/>
                  <a:gd name="T44" fmla="*/ 19 w 215"/>
                  <a:gd name="T45" fmla="*/ 207 h 413"/>
                  <a:gd name="T46" fmla="*/ 0 w 215"/>
                  <a:gd name="T47" fmla="*/ 257 h 413"/>
                  <a:gd name="T48" fmla="*/ 6 w 215"/>
                  <a:gd name="T49" fmla="*/ 308 h 413"/>
                  <a:gd name="T50" fmla="*/ 21 w 215"/>
                  <a:gd name="T51" fmla="*/ 341 h 413"/>
                  <a:gd name="T52" fmla="*/ 43 w 215"/>
                  <a:gd name="T53" fmla="*/ 358 h 413"/>
                  <a:gd name="T54" fmla="*/ 64 w 215"/>
                  <a:gd name="T55" fmla="*/ 362 h 413"/>
                  <a:gd name="T56" fmla="*/ 81 w 215"/>
                  <a:gd name="T57" fmla="*/ 362 h 413"/>
                  <a:gd name="T58" fmla="*/ 91 w 215"/>
                  <a:gd name="T59" fmla="*/ 358 h 413"/>
                  <a:gd name="T60" fmla="*/ 95 w 215"/>
                  <a:gd name="T61" fmla="*/ 360 h 413"/>
                  <a:gd name="T62" fmla="*/ 85 w 215"/>
                  <a:gd name="T63" fmla="*/ 374 h 413"/>
                  <a:gd name="T64" fmla="*/ 64 w 215"/>
                  <a:gd name="T65" fmla="*/ 405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413">
                    <a:moveTo>
                      <a:pt x="64" y="405"/>
                    </a:moveTo>
                    <a:lnTo>
                      <a:pt x="68" y="405"/>
                    </a:lnTo>
                    <a:lnTo>
                      <a:pt x="85" y="411"/>
                    </a:lnTo>
                    <a:lnTo>
                      <a:pt x="105" y="413"/>
                    </a:lnTo>
                    <a:lnTo>
                      <a:pt x="132" y="413"/>
                    </a:lnTo>
                    <a:lnTo>
                      <a:pt x="153" y="403"/>
                    </a:lnTo>
                    <a:lnTo>
                      <a:pt x="171" y="383"/>
                    </a:lnTo>
                    <a:lnTo>
                      <a:pt x="178" y="349"/>
                    </a:lnTo>
                    <a:lnTo>
                      <a:pt x="176" y="298"/>
                    </a:lnTo>
                    <a:lnTo>
                      <a:pt x="163" y="242"/>
                    </a:lnTo>
                    <a:lnTo>
                      <a:pt x="151" y="199"/>
                    </a:lnTo>
                    <a:lnTo>
                      <a:pt x="140" y="164"/>
                    </a:lnTo>
                    <a:lnTo>
                      <a:pt x="136" y="137"/>
                    </a:lnTo>
                    <a:lnTo>
                      <a:pt x="136" y="106"/>
                    </a:lnTo>
                    <a:lnTo>
                      <a:pt x="149" y="77"/>
                    </a:lnTo>
                    <a:lnTo>
                      <a:pt x="175" y="42"/>
                    </a:lnTo>
                    <a:lnTo>
                      <a:pt x="215" y="0"/>
                    </a:lnTo>
                    <a:lnTo>
                      <a:pt x="204" y="5"/>
                    </a:lnTo>
                    <a:lnTo>
                      <a:pt x="175" y="29"/>
                    </a:lnTo>
                    <a:lnTo>
                      <a:pt x="136" y="62"/>
                    </a:lnTo>
                    <a:lnTo>
                      <a:pt x="93" y="106"/>
                    </a:lnTo>
                    <a:lnTo>
                      <a:pt x="50" y="155"/>
                    </a:lnTo>
                    <a:lnTo>
                      <a:pt x="19" y="207"/>
                    </a:lnTo>
                    <a:lnTo>
                      <a:pt x="0" y="257"/>
                    </a:lnTo>
                    <a:lnTo>
                      <a:pt x="6" y="308"/>
                    </a:lnTo>
                    <a:lnTo>
                      <a:pt x="21" y="341"/>
                    </a:lnTo>
                    <a:lnTo>
                      <a:pt x="43" y="358"/>
                    </a:lnTo>
                    <a:lnTo>
                      <a:pt x="64" y="362"/>
                    </a:lnTo>
                    <a:lnTo>
                      <a:pt x="81" y="362"/>
                    </a:lnTo>
                    <a:lnTo>
                      <a:pt x="91" y="358"/>
                    </a:lnTo>
                    <a:lnTo>
                      <a:pt x="95" y="360"/>
                    </a:lnTo>
                    <a:lnTo>
                      <a:pt x="85" y="374"/>
                    </a:lnTo>
                    <a:lnTo>
                      <a:pt x="64" y="40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09" name="Freeform 162"/>
              <p:cNvSpPr>
                <a:spLocks/>
              </p:cNvSpPr>
              <p:nvPr/>
            </p:nvSpPr>
            <p:spPr bwMode="auto">
              <a:xfrm>
                <a:off x="4140200" y="2179638"/>
                <a:ext cx="171450" cy="327025"/>
              </a:xfrm>
              <a:custGeom>
                <a:avLst/>
                <a:gdLst>
                  <a:gd name="T0" fmla="*/ 64 w 215"/>
                  <a:gd name="T1" fmla="*/ 406 h 413"/>
                  <a:gd name="T2" fmla="*/ 68 w 215"/>
                  <a:gd name="T3" fmla="*/ 406 h 413"/>
                  <a:gd name="T4" fmla="*/ 85 w 215"/>
                  <a:gd name="T5" fmla="*/ 412 h 413"/>
                  <a:gd name="T6" fmla="*/ 104 w 215"/>
                  <a:gd name="T7" fmla="*/ 413 h 413"/>
                  <a:gd name="T8" fmla="*/ 132 w 215"/>
                  <a:gd name="T9" fmla="*/ 412 h 413"/>
                  <a:gd name="T10" fmla="*/ 153 w 215"/>
                  <a:gd name="T11" fmla="*/ 402 h 413"/>
                  <a:gd name="T12" fmla="*/ 170 w 215"/>
                  <a:gd name="T13" fmla="*/ 382 h 413"/>
                  <a:gd name="T14" fmla="*/ 178 w 215"/>
                  <a:gd name="T15" fmla="*/ 348 h 413"/>
                  <a:gd name="T16" fmla="*/ 176 w 215"/>
                  <a:gd name="T17" fmla="*/ 297 h 413"/>
                  <a:gd name="T18" fmla="*/ 163 w 215"/>
                  <a:gd name="T19" fmla="*/ 241 h 413"/>
                  <a:gd name="T20" fmla="*/ 151 w 215"/>
                  <a:gd name="T21" fmla="*/ 198 h 413"/>
                  <a:gd name="T22" fmla="*/ 139 w 215"/>
                  <a:gd name="T23" fmla="*/ 163 h 413"/>
                  <a:gd name="T24" fmla="*/ 136 w 215"/>
                  <a:gd name="T25" fmla="*/ 136 h 413"/>
                  <a:gd name="T26" fmla="*/ 136 w 215"/>
                  <a:gd name="T27" fmla="*/ 107 h 413"/>
                  <a:gd name="T28" fmla="*/ 149 w 215"/>
                  <a:gd name="T29" fmla="*/ 78 h 413"/>
                  <a:gd name="T30" fmla="*/ 174 w 215"/>
                  <a:gd name="T31" fmla="*/ 43 h 413"/>
                  <a:gd name="T32" fmla="*/ 215 w 215"/>
                  <a:gd name="T33" fmla="*/ 0 h 413"/>
                  <a:gd name="T34" fmla="*/ 203 w 215"/>
                  <a:gd name="T35" fmla="*/ 6 h 413"/>
                  <a:gd name="T36" fmla="*/ 174 w 215"/>
                  <a:gd name="T37" fmla="*/ 30 h 413"/>
                  <a:gd name="T38" fmla="*/ 136 w 215"/>
                  <a:gd name="T39" fmla="*/ 62 h 413"/>
                  <a:gd name="T40" fmla="*/ 93 w 215"/>
                  <a:gd name="T41" fmla="*/ 107 h 413"/>
                  <a:gd name="T42" fmla="*/ 50 w 215"/>
                  <a:gd name="T43" fmla="*/ 154 h 413"/>
                  <a:gd name="T44" fmla="*/ 19 w 215"/>
                  <a:gd name="T45" fmla="*/ 206 h 413"/>
                  <a:gd name="T46" fmla="*/ 0 w 215"/>
                  <a:gd name="T47" fmla="*/ 256 h 413"/>
                  <a:gd name="T48" fmla="*/ 6 w 215"/>
                  <a:gd name="T49" fmla="*/ 307 h 413"/>
                  <a:gd name="T50" fmla="*/ 21 w 215"/>
                  <a:gd name="T51" fmla="*/ 342 h 413"/>
                  <a:gd name="T52" fmla="*/ 42 w 215"/>
                  <a:gd name="T53" fmla="*/ 359 h 413"/>
                  <a:gd name="T54" fmla="*/ 64 w 215"/>
                  <a:gd name="T55" fmla="*/ 363 h 413"/>
                  <a:gd name="T56" fmla="*/ 81 w 215"/>
                  <a:gd name="T57" fmla="*/ 361 h 413"/>
                  <a:gd name="T58" fmla="*/ 91 w 215"/>
                  <a:gd name="T59" fmla="*/ 357 h 413"/>
                  <a:gd name="T60" fmla="*/ 95 w 215"/>
                  <a:gd name="T61" fmla="*/ 361 h 413"/>
                  <a:gd name="T62" fmla="*/ 85 w 215"/>
                  <a:gd name="T63" fmla="*/ 375 h 413"/>
                  <a:gd name="T64" fmla="*/ 64 w 215"/>
                  <a:gd name="T65" fmla="*/ 406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413">
                    <a:moveTo>
                      <a:pt x="64" y="406"/>
                    </a:moveTo>
                    <a:lnTo>
                      <a:pt x="68" y="406"/>
                    </a:lnTo>
                    <a:lnTo>
                      <a:pt x="85" y="412"/>
                    </a:lnTo>
                    <a:lnTo>
                      <a:pt x="104" y="413"/>
                    </a:lnTo>
                    <a:lnTo>
                      <a:pt x="132" y="412"/>
                    </a:lnTo>
                    <a:lnTo>
                      <a:pt x="153" y="402"/>
                    </a:lnTo>
                    <a:lnTo>
                      <a:pt x="170" y="382"/>
                    </a:lnTo>
                    <a:lnTo>
                      <a:pt x="178" y="348"/>
                    </a:lnTo>
                    <a:lnTo>
                      <a:pt x="176" y="297"/>
                    </a:lnTo>
                    <a:lnTo>
                      <a:pt x="163" y="241"/>
                    </a:lnTo>
                    <a:lnTo>
                      <a:pt x="151" y="198"/>
                    </a:lnTo>
                    <a:lnTo>
                      <a:pt x="139" y="163"/>
                    </a:lnTo>
                    <a:lnTo>
                      <a:pt x="136" y="136"/>
                    </a:lnTo>
                    <a:lnTo>
                      <a:pt x="136" y="107"/>
                    </a:lnTo>
                    <a:lnTo>
                      <a:pt x="149" y="78"/>
                    </a:lnTo>
                    <a:lnTo>
                      <a:pt x="174" y="43"/>
                    </a:lnTo>
                    <a:lnTo>
                      <a:pt x="215" y="0"/>
                    </a:lnTo>
                    <a:lnTo>
                      <a:pt x="203" y="6"/>
                    </a:lnTo>
                    <a:lnTo>
                      <a:pt x="174" y="30"/>
                    </a:lnTo>
                    <a:lnTo>
                      <a:pt x="136" y="62"/>
                    </a:lnTo>
                    <a:lnTo>
                      <a:pt x="93" y="107"/>
                    </a:lnTo>
                    <a:lnTo>
                      <a:pt x="50" y="154"/>
                    </a:lnTo>
                    <a:lnTo>
                      <a:pt x="19" y="206"/>
                    </a:lnTo>
                    <a:lnTo>
                      <a:pt x="0" y="256"/>
                    </a:lnTo>
                    <a:lnTo>
                      <a:pt x="6" y="307"/>
                    </a:lnTo>
                    <a:lnTo>
                      <a:pt x="21" y="342"/>
                    </a:lnTo>
                    <a:lnTo>
                      <a:pt x="42" y="359"/>
                    </a:lnTo>
                    <a:lnTo>
                      <a:pt x="64" y="363"/>
                    </a:lnTo>
                    <a:lnTo>
                      <a:pt x="81" y="361"/>
                    </a:lnTo>
                    <a:lnTo>
                      <a:pt x="91" y="357"/>
                    </a:lnTo>
                    <a:lnTo>
                      <a:pt x="95" y="361"/>
                    </a:lnTo>
                    <a:lnTo>
                      <a:pt x="85" y="375"/>
                    </a:lnTo>
                    <a:lnTo>
                      <a:pt x="64" y="40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10" name="Freeform 163"/>
              <p:cNvSpPr>
                <a:spLocks/>
              </p:cNvSpPr>
              <p:nvPr/>
            </p:nvSpPr>
            <p:spPr bwMode="auto">
              <a:xfrm>
                <a:off x="4821238" y="2152650"/>
                <a:ext cx="185737" cy="317500"/>
              </a:xfrm>
              <a:custGeom>
                <a:avLst/>
                <a:gdLst>
                  <a:gd name="T0" fmla="*/ 147 w 235"/>
                  <a:gd name="T1" fmla="*/ 400 h 400"/>
                  <a:gd name="T2" fmla="*/ 151 w 235"/>
                  <a:gd name="T3" fmla="*/ 400 h 400"/>
                  <a:gd name="T4" fmla="*/ 169 w 235"/>
                  <a:gd name="T5" fmla="*/ 400 h 400"/>
                  <a:gd name="T6" fmla="*/ 188 w 235"/>
                  <a:gd name="T7" fmla="*/ 398 h 400"/>
                  <a:gd name="T8" fmla="*/ 211 w 235"/>
                  <a:gd name="T9" fmla="*/ 392 h 400"/>
                  <a:gd name="T10" fmla="*/ 225 w 235"/>
                  <a:gd name="T11" fmla="*/ 377 h 400"/>
                  <a:gd name="T12" fmla="*/ 235 w 235"/>
                  <a:gd name="T13" fmla="*/ 355 h 400"/>
                  <a:gd name="T14" fmla="*/ 229 w 235"/>
                  <a:gd name="T15" fmla="*/ 320 h 400"/>
                  <a:gd name="T16" fmla="*/ 207 w 235"/>
                  <a:gd name="T17" fmla="*/ 274 h 400"/>
                  <a:gd name="T18" fmla="*/ 173 w 235"/>
                  <a:gd name="T19" fmla="*/ 223 h 400"/>
                  <a:gd name="T20" fmla="*/ 143 w 235"/>
                  <a:gd name="T21" fmla="*/ 185 h 400"/>
                  <a:gd name="T22" fmla="*/ 120 w 235"/>
                  <a:gd name="T23" fmla="*/ 152 h 400"/>
                  <a:gd name="T24" fmla="*/ 105 w 235"/>
                  <a:gd name="T25" fmla="*/ 127 h 400"/>
                  <a:gd name="T26" fmla="*/ 95 w 235"/>
                  <a:gd name="T27" fmla="*/ 99 h 400"/>
                  <a:gd name="T28" fmla="*/ 99 w 235"/>
                  <a:gd name="T29" fmla="*/ 74 h 400"/>
                  <a:gd name="T30" fmla="*/ 112 w 235"/>
                  <a:gd name="T31" fmla="*/ 41 h 400"/>
                  <a:gd name="T32" fmla="*/ 142 w 235"/>
                  <a:gd name="T33" fmla="*/ 0 h 400"/>
                  <a:gd name="T34" fmla="*/ 132 w 235"/>
                  <a:gd name="T35" fmla="*/ 6 h 400"/>
                  <a:gd name="T36" fmla="*/ 109 w 235"/>
                  <a:gd name="T37" fmla="*/ 28 h 400"/>
                  <a:gd name="T38" fmla="*/ 78 w 235"/>
                  <a:gd name="T39" fmla="*/ 59 h 400"/>
                  <a:gd name="T40" fmla="*/ 47 w 235"/>
                  <a:gd name="T41" fmla="*/ 99 h 400"/>
                  <a:gd name="T42" fmla="*/ 17 w 235"/>
                  <a:gd name="T43" fmla="*/ 144 h 400"/>
                  <a:gd name="T44" fmla="*/ 2 w 235"/>
                  <a:gd name="T45" fmla="*/ 192 h 400"/>
                  <a:gd name="T46" fmla="*/ 0 w 235"/>
                  <a:gd name="T47" fmla="*/ 239 h 400"/>
                  <a:gd name="T48" fmla="*/ 23 w 235"/>
                  <a:gd name="T49" fmla="*/ 286 h 400"/>
                  <a:gd name="T50" fmla="*/ 54 w 235"/>
                  <a:gd name="T51" fmla="*/ 317 h 400"/>
                  <a:gd name="T52" fmla="*/ 87 w 235"/>
                  <a:gd name="T53" fmla="*/ 334 h 400"/>
                  <a:gd name="T54" fmla="*/ 114 w 235"/>
                  <a:gd name="T55" fmla="*/ 342 h 400"/>
                  <a:gd name="T56" fmla="*/ 140 w 235"/>
                  <a:gd name="T57" fmla="*/ 346 h 400"/>
                  <a:gd name="T58" fmla="*/ 153 w 235"/>
                  <a:gd name="T59" fmla="*/ 346 h 400"/>
                  <a:gd name="T60" fmla="*/ 163 w 235"/>
                  <a:gd name="T61" fmla="*/ 353 h 400"/>
                  <a:gd name="T62" fmla="*/ 161 w 235"/>
                  <a:gd name="T63" fmla="*/ 369 h 400"/>
                  <a:gd name="T64" fmla="*/ 147 w 235"/>
                  <a:gd name="T65" fmla="*/ 40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5" h="400">
                    <a:moveTo>
                      <a:pt x="147" y="400"/>
                    </a:moveTo>
                    <a:lnTo>
                      <a:pt x="151" y="400"/>
                    </a:lnTo>
                    <a:lnTo>
                      <a:pt x="169" y="400"/>
                    </a:lnTo>
                    <a:lnTo>
                      <a:pt x="188" y="398"/>
                    </a:lnTo>
                    <a:lnTo>
                      <a:pt x="211" y="392"/>
                    </a:lnTo>
                    <a:lnTo>
                      <a:pt x="225" y="377"/>
                    </a:lnTo>
                    <a:lnTo>
                      <a:pt x="235" y="355"/>
                    </a:lnTo>
                    <a:lnTo>
                      <a:pt x="229" y="320"/>
                    </a:lnTo>
                    <a:lnTo>
                      <a:pt x="207" y="274"/>
                    </a:lnTo>
                    <a:lnTo>
                      <a:pt x="173" y="223"/>
                    </a:lnTo>
                    <a:lnTo>
                      <a:pt x="143" y="185"/>
                    </a:lnTo>
                    <a:lnTo>
                      <a:pt x="120" y="152"/>
                    </a:lnTo>
                    <a:lnTo>
                      <a:pt x="105" y="127"/>
                    </a:lnTo>
                    <a:lnTo>
                      <a:pt x="95" y="99"/>
                    </a:lnTo>
                    <a:lnTo>
                      <a:pt x="99" y="74"/>
                    </a:lnTo>
                    <a:lnTo>
                      <a:pt x="112" y="41"/>
                    </a:lnTo>
                    <a:lnTo>
                      <a:pt x="142" y="0"/>
                    </a:lnTo>
                    <a:lnTo>
                      <a:pt x="132" y="6"/>
                    </a:lnTo>
                    <a:lnTo>
                      <a:pt x="109" y="28"/>
                    </a:lnTo>
                    <a:lnTo>
                      <a:pt x="78" y="59"/>
                    </a:lnTo>
                    <a:lnTo>
                      <a:pt x="47" y="99"/>
                    </a:lnTo>
                    <a:lnTo>
                      <a:pt x="17" y="144"/>
                    </a:lnTo>
                    <a:lnTo>
                      <a:pt x="2" y="192"/>
                    </a:lnTo>
                    <a:lnTo>
                      <a:pt x="0" y="239"/>
                    </a:lnTo>
                    <a:lnTo>
                      <a:pt x="23" y="286"/>
                    </a:lnTo>
                    <a:lnTo>
                      <a:pt x="54" y="317"/>
                    </a:lnTo>
                    <a:lnTo>
                      <a:pt x="87" y="334"/>
                    </a:lnTo>
                    <a:lnTo>
                      <a:pt x="114" y="342"/>
                    </a:lnTo>
                    <a:lnTo>
                      <a:pt x="140" y="346"/>
                    </a:lnTo>
                    <a:lnTo>
                      <a:pt x="153" y="346"/>
                    </a:lnTo>
                    <a:lnTo>
                      <a:pt x="163" y="353"/>
                    </a:lnTo>
                    <a:lnTo>
                      <a:pt x="161" y="369"/>
                    </a:lnTo>
                    <a:lnTo>
                      <a:pt x="147" y="4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11" name="Freeform 164"/>
              <p:cNvSpPr>
                <a:spLocks/>
              </p:cNvSpPr>
              <p:nvPr/>
            </p:nvSpPr>
            <p:spPr bwMode="auto">
              <a:xfrm>
                <a:off x="4489450" y="1995488"/>
                <a:ext cx="179387" cy="350837"/>
              </a:xfrm>
              <a:custGeom>
                <a:avLst/>
                <a:gdLst>
                  <a:gd name="T0" fmla="*/ 140 w 225"/>
                  <a:gd name="T1" fmla="*/ 442 h 442"/>
                  <a:gd name="T2" fmla="*/ 130 w 225"/>
                  <a:gd name="T3" fmla="*/ 440 h 442"/>
                  <a:gd name="T4" fmla="*/ 107 w 225"/>
                  <a:gd name="T5" fmla="*/ 436 h 442"/>
                  <a:gd name="T6" fmla="*/ 76 w 225"/>
                  <a:gd name="T7" fmla="*/ 426 h 442"/>
                  <a:gd name="T8" fmla="*/ 47 w 225"/>
                  <a:gd name="T9" fmla="*/ 413 h 442"/>
                  <a:gd name="T10" fmla="*/ 17 w 225"/>
                  <a:gd name="T11" fmla="*/ 389 h 442"/>
                  <a:gd name="T12" fmla="*/ 2 w 225"/>
                  <a:gd name="T13" fmla="*/ 360 h 442"/>
                  <a:gd name="T14" fmla="*/ 0 w 225"/>
                  <a:gd name="T15" fmla="*/ 322 h 442"/>
                  <a:gd name="T16" fmla="*/ 23 w 225"/>
                  <a:gd name="T17" fmla="*/ 273 h 442"/>
                  <a:gd name="T18" fmla="*/ 54 w 225"/>
                  <a:gd name="T19" fmla="*/ 223 h 442"/>
                  <a:gd name="T20" fmla="*/ 83 w 225"/>
                  <a:gd name="T21" fmla="*/ 184 h 442"/>
                  <a:gd name="T22" fmla="*/ 105 w 225"/>
                  <a:gd name="T23" fmla="*/ 151 h 442"/>
                  <a:gd name="T24" fmla="*/ 122 w 225"/>
                  <a:gd name="T25" fmla="*/ 126 h 442"/>
                  <a:gd name="T26" fmla="*/ 128 w 225"/>
                  <a:gd name="T27" fmla="*/ 99 h 442"/>
                  <a:gd name="T28" fmla="*/ 128 w 225"/>
                  <a:gd name="T29" fmla="*/ 73 h 442"/>
                  <a:gd name="T30" fmla="*/ 112 w 225"/>
                  <a:gd name="T31" fmla="*/ 40 h 442"/>
                  <a:gd name="T32" fmla="*/ 87 w 225"/>
                  <a:gd name="T33" fmla="*/ 0 h 442"/>
                  <a:gd name="T34" fmla="*/ 95 w 225"/>
                  <a:gd name="T35" fmla="*/ 6 h 442"/>
                  <a:gd name="T36" fmla="*/ 118 w 225"/>
                  <a:gd name="T37" fmla="*/ 27 h 442"/>
                  <a:gd name="T38" fmla="*/ 147 w 225"/>
                  <a:gd name="T39" fmla="*/ 60 h 442"/>
                  <a:gd name="T40" fmla="*/ 180 w 225"/>
                  <a:gd name="T41" fmla="*/ 101 h 442"/>
                  <a:gd name="T42" fmla="*/ 206 w 225"/>
                  <a:gd name="T43" fmla="*/ 145 h 442"/>
                  <a:gd name="T44" fmla="*/ 225 w 225"/>
                  <a:gd name="T45" fmla="*/ 194 h 442"/>
                  <a:gd name="T46" fmla="*/ 225 w 225"/>
                  <a:gd name="T47" fmla="*/ 240 h 442"/>
                  <a:gd name="T48" fmla="*/ 206 w 225"/>
                  <a:gd name="T49" fmla="*/ 287 h 442"/>
                  <a:gd name="T50" fmla="*/ 173 w 225"/>
                  <a:gd name="T51" fmla="*/ 320 h 442"/>
                  <a:gd name="T52" fmla="*/ 147 w 225"/>
                  <a:gd name="T53" fmla="*/ 341 h 442"/>
                  <a:gd name="T54" fmla="*/ 130 w 225"/>
                  <a:gd name="T55" fmla="*/ 356 h 442"/>
                  <a:gd name="T56" fmla="*/ 118 w 225"/>
                  <a:gd name="T57" fmla="*/ 368 h 442"/>
                  <a:gd name="T58" fmla="*/ 112 w 225"/>
                  <a:gd name="T59" fmla="*/ 376 h 442"/>
                  <a:gd name="T60" fmla="*/ 114 w 225"/>
                  <a:gd name="T61" fmla="*/ 389 h 442"/>
                  <a:gd name="T62" fmla="*/ 122 w 225"/>
                  <a:gd name="T63" fmla="*/ 409 h 442"/>
                  <a:gd name="T64" fmla="*/ 140 w 225"/>
                  <a:gd name="T65" fmla="*/ 442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5" h="442">
                    <a:moveTo>
                      <a:pt x="140" y="442"/>
                    </a:moveTo>
                    <a:lnTo>
                      <a:pt x="130" y="440"/>
                    </a:lnTo>
                    <a:lnTo>
                      <a:pt x="107" y="436"/>
                    </a:lnTo>
                    <a:lnTo>
                      <a:pt x="76" y="426"/>
                    </a:lnTo>
                    <a:lnTo>
                      <a:pt x="47" y="413"/>
                    </a:lnTo>
                    <a:lnTo>
                      <a:pt x="17" y="389"/>
                    </a:lnTo>
                    <a:lnTo>
                      <a:pt x="2" y="360"/>
                    </a:lnTo>
                    <a:lnTo>
                      <a:pt x="0" y="322"/>
                    </a:lnTo>
                    <a:lnTo>
                      <a:pt x="23" y="273"/>
                    </a:lnTo>
                    <a:lnTo>
                      <a:pt x="54" y="223"/>
                    </a:lnTo>
                    <a:lnTo>
                      <a:pt x="83" y="184"/>
                    </a:lnTo>
                    <a:lnTo>
                      <a:pt x="105" y="151"/>
                    </a:lnTo>
                    <a:lnTo>
                      <a:pt x="122" y="126"/>
                    </a:lnTo>
                    <a:lnTo>
                      <a:pt x="128" y="99"/>
                    </a:lnTo>
                    <a:lnTo>
                      <a:pt x="128" y="73"/>
                    </a:lnTo>
                    <a:lnTo>
                      <a:pt x="112" y="40"/>
                    </a:lnTo>
                    <a:lnTo>
                      <a:pt x="87" y="0"/>
                    </a:lnTo>
                    <a:lnTo>
                      <a:pt x="95" y="6"/>
                    </a:lnTo>
                    <a:lnTo>
                      <a:pt x="118" y="27"/>
                    </a:lnTo>
                    <a:lnTo>
                      <a:pt x="147" y="60"/>
                    </a:lnTo>
                    <a:lnTo>
                      <a:pt x="180" y="101"/>
                    </a:lnTo>
                    <a:lnTo>
                      <a:pt x="206" y="145"/>
                    </a:lnTo>
                    <a:lnTo>
                      <a:pt x="225" y="194"/>
                    </a:lnTo>
                    <a:lnTo>
                      <a:pt x="225" y="240"/>
                    </a:lnTo>
                    <a:lnTo>
                      <a:pt x="206" y="287"/>
                    </a:lnTo>
                    <a:lnTo>
                      <a:pt x="173" y="320"/>
                    </a:lnTo>
                    <a:lnTo>
                      <a:pt x="147" y="341"/>
                    </a:lnTo>
                    <a:lnTo>
                      <a:pt x="130" y="356"/>
                    </a:lnTo>
                    <a:lnTo>
                      <a:pt x="118" y="368"/>
                    </a:lnTo>
                    <a:lnTo>
                      <a:pt x="112" y="376"/>
                    </a:lnTo>
                    <a:lnTo>
                      <a:pt x="114" y="389"/>
                    </a:lnTo>
                    <a:lnTo>
                      <a:pt x="122" y="409"/>
                    </a:lnTo>
                    <a:lnTo>
                      <a:pt x="140" y="44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12" name="Freeform 165"/>
              <p:cNvSpPr>
                <a:spLocks/>
              </p:cNvSpPr>
              <p:nvPr/>
            </p:nvSpPr>
            <p:spPr bwMode="auto">
              <a:xfrm>
                <a:off x="2859088" y="2198688"/>
                <a:ext cx="177800" cy="349250"/>
              </a:xfrm>
              <a:custGeom>
                <a:avLst/>
                <a:gdLst>
                  <a:gd name="T0" fmla="*/ 140 w 225"/>
                  <a:gd name="T1" fmla="*/ 440 h 440"/>
                  <a:gd name="T2" fmla="*/ 130 w 225"/>
                  <a:gd name="T3" fmla="*/ 438 h 440"/>
                  <a:gd name="T4" fmla="*/ 107 w 225"/>
                  <a:gd name="T5" fmla="*/ 434 h 440"/>
                  <a:gd name="T6" fmla="*/ 76 w 225"/>
                  <a:gd name="T7" fmla="*/ 424 h 440"/>
                  <a:gd name="T8" fmla="*/ 47 w 225"/>
                  <a:gd name="T9" fmla="*/ 411 h 440"/>
                  <a:gd name="T10" fmla="*/ 18 w 225"/>
                  <a:gd name="T11" fmla="*/ 387 h 440"/>
                  <a:gd name="T12" fmla="*/ 2 w 225"/>
                  <a:gd name="T13" fmla="*/ 358 h 440"/>
                  <a:gd name="T14" fmla="*/ 0 w 225"/>
                  <a:gd name="T15" fmla="*/ 320 h 440"/>
                  <a:gd name="T16" fmla="*/ 24 w 225"/>
                  <a:gd name="T17" fmla="*/ 271 h 440"/>
                  <a:gd name="T18" fmla="*/ 55 w 225"/>
                  <a:gd name="T19" fmla="*/ 221 h 440"/>
                  <a:gd name="T20" fmla="*/ 84 w 225"/>
                  <a:gd name="T21" fmla="*/ 184 h 440"/>
                  <a:gd name="T22" fmla="*/ 105 w 225"/>
                  <a:gd name="T23" fmla="*/ 151 h 440"/>
                  <a:gd name="T24" fmla="*/ 122 w 225"/>
                  <a:gd name="T25" fmla="*/ 126 h 440"/>
                  <a:gd name="T26" fmla="*/ 128 w 225"/>
                  <a:gd name="T27" fmla="*/ 99 h 440"/>
                  <a:gd name="T28" fmla="*/ 128 w 225"/>
                  <a:gd name="T29" fmla="*/ 73 h 440"/>
                  <a:gd name="T30" fmla="*/ 113 w 225"/>
                  <a:gd name="T31" fmla="*/ 40 h 440"/>
                  <a:gd name="T32" fmla="*/ 88 w 225"/>
                  <a:gd name="T33" fmla="*/ 0 h 440"/>
                  <a:gd name="T34" fmla="*/ 95 w 225"/>
                  <a:gd name="T35" fmla="*/ 5 h 440"/>
                  <a:gd name="T36" fmla="*/ 119 w 225"/>
                  <a:gd name="T37" fmla="*/ 27 h 440"/>
                  <a:gd name="T38" fmla="*/ 148 w 225"/>
                  <a:gd name="T39" fmla="*/ 58 h 440"/>
                  <a:gd name="T40" fmla="*/ 181 w 225"/>
                  <a:gd name="T41" fmla="*/ 99 h 440"/>
                  <a:gd name="T42" fmla="*/ 206 w 225"/>
                  <a:gd name="T43" fmla="*/ 143 h 440"/>
                  <a:gd name="T44" fmla="*/ 225 w 225"/>
                  <a:gd name="T45" fmla="*/ 192 h 440"/>
                  <a:gd name="T46" fmla="*/ 225 w 225"/>
                  <a:gd name="T47" fmla="*/ 238 h 440"/>
                  <a:gd name="T48" fmla="*/ 206 w 225"/>
                  <a:gd name="T49" fmla="*/ 285 h 440"/>
                  <a:gd name="T50" fmla="*/ 173 w 225"/>
                  <a:gd name="T51" fmla="*/ 318 h 440"/>
                  <a:gd name="T52" fmla="*/ 148 w 225"/>
                  <a:gd name="T53" fmla="*/ 341 h 440"/>
                  <a:gd name="T54" fmla="*/ 130 w 225"/>
                  <a:gd name="T55" fmla="*/ 356 h 440"/>
                  <a:gd name="T56" fmla="*/ 119 w 225"/>
                  <a:gd name="T57" fmla="*/ 368 h 440"/>
                  <a:gd name="T58" fmla="*/ 113 w 225"/>
                  <a:gd name="T59" fmla="*/ 376 h 440"/>
                  <a:gd name="T60" fmla="*/ 115 w 225"/>
                  <a:gd name="T61" fmla="*/ 389 h 440"/>
                  <a:gd name="T62" fmla="*/ 122 w 225"/>
                  <a:gd name="T63" fmla="*/ 409 h 440"/>
                  <a:gd name="T64" fmla="*/ 140 w 225"/>
                  <a:gd name="T65" fmla="*/ 44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5" h="440">
                    <a:moveTo>
                      <a:pt x="140" y="440"/>
                    </a:moveTo>
                    <a:lnTo>
                      <a:pt x="130" y="438"/>
                    </a:lnTo>
                    <a:lnTo>
                      <a:pt x="107" y="434"/>
                    </a:lnTo>
                    <a:lnTo>
                      <a:pt x="76" y="424"/>
                    </a:lnTo>
                    <a:lnTo>
                      <a:pt x="47" y="411"/>
                    </a:lnTo>
                    <a:lnTo>
                      <a:pt x="18" y="387"/>
                    </a:lnTo>
                    <a:lnTo>
                      <a:pt x="2" y="358"/>
                    </a:lnTo>
                    <a:lnTo>
                      <a:pt x="0" y="320"/>
                    </a:lnTo>
                    <a:lnTo>
                      <a:pt x="24" y="271"/>
                    </a:lnTo>
                    <a:lnTo>
                      <a:pt x="55" y="221"/>
                    </a:lnTo>
                    <a:lnTo>
                      <a:pt x="84" y="184"/>
                    </a:lnTo>
                    <a:lnTo>
                      <a:pt x="105" y="151"/>
                    </a:lnTo>
                    <a:lnTo>
                      <a:pt x="122" y="126"/>
                    </a:lnTo>
                    <a:lnTo>
                      <a:pt x="128" y="99"/>
                    </a:lnTo>
                    <a:lnTo>
                      <a:pt x="128" y="73"/>
                    </a:lnTo>
                    <a:lnTo>
                      <a:pt x="113" y="40"/>
                    </a:lnTo>
                    <a:lnTo>
                      <a:pt x="88" y="0"/>
                    </a:lnTo>
                    <a:lnTo>
                      <a:pt x="95" y="5"/>
                    </a:lnTo>
                    <a:lnTo>
                      <a:pt x="119" y="27"/>
                    </a:lnTo>
                    <a:lnTo>
                      <a:pt x="148" y="58"/>
                    </a:lnTo>
                    <a:lnTo>
                      <a:pt x="181" y="99"/>
                    </a:lnTo>
                    <a:lnTo>
                      <a:pt x="206" y="143"/>
                    </a:lnTo>
                    <a:lnTo>
                      <a:pt x="225" y="192"/>
                    </a:lnTo>
                    <a:lnTo>
                      <a:pt x="225" y="238"/>
                    </a:lnTo>
                    <a:lnTo>
                      <a:pt x="206" y="285"/>
                    </a:lnTo>
                    <a:lnTo>
                      <a:pt x="173" y="318"/>
                    </a:lnTo>
                    <a:lnTo>
                      <a:pt x="148" y="341"/>
                    </a:lnTo>
                    <a:lnTo>
                      <a:pt x="130" y="356"/>
                    </a:lnTo>
                    <a:lnTo>
                      <a:pt x="119" y="368"/>
                    </a:lnTo>
                    <a:lnTo>
                      <a:pt x="113" y="376"/>
                    </a:lnTo>
                    <a:lnTo>
                      <a:pt x="115" y="389"/>
                    </a:lnTo>
                    <a:lnTo>
                      <a:pt x="122" y="409"/>
                    </a:lnTo>
                    <a:lnTo>
                      <a:pt x="140" y="4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13" name="Freeform 166"/>
              <p:cNvSpPr>
                <a:spLocks/>
              </p:cNvSpPr>
              <p:nvPr/>
            </p:nvSpPr>
            <p:spPr bwMode="auto">
              <a:xfrm>
                <a:off x="4532313" y="2144713"/>
                <a:ext cx="88900" cy="141287"/>
              </a:xfrm>
              <a:custGeom>
                <a:avLst/>
                <a:gdLst>
                  <a:gd name="T0" fmla="*/ 43 w 113"/>
                  <a:gd name="T1" fmla="*/ 176 h 176"/>
                  <a:gd name="T2" fmla="*/ 43 w 113"/>
                  <a:gd name="T3" fmla="*/ 172 h 176"/>
                  <a:gd name="T4" fmla="*/ 43 w 113"/>
                  <a:gd name="T5" fmla="*/ 168 h 176"/>
                  <a:gd name="T6" fmla="*/ 45 w 113"/>
                  <a:gd name="T7" fmla="*/ 159 h 176"/>
                  <a:gd name="T8" fmla="*/ 49 w 113"/>
                  <a:gd name="T9" fmla="*/ 149 h 176"/>
                  <a:gd name="T10" fmla="*/ 53 w 113"/>
                  <a:gd name="T11" fmla="*/ 136 h 176"/>
                  <a:gd name="T12" fmla="*/ 60 w 113"/>
                  <a:gd name="T13" fmla="*/ 124 h 176"/>
                  <a:gd name="T14" fmla="*/ 68 w 113"/>
                  <a:gd name="T15" fmla="*/ 110 h 176"/>
                  <a:gd name="T16" fmla="*/ 80 w 113"/>
                  <a:gd name="T17" fmla="*/ 99 h 176"/>
                  <a:gd name="T18" fmla="*/ 88 w 113"/>
                  <a:gd name="T19" fmla="*/ 85 h 176"/>
                  <a:gd name="T20" fmla="*/ 97 w 113"/>
                  <a:gd name="T21" fmla="*/ 75 h 176"/>
                  <a:gd name="T22" fmla="*/ 103 w 113"/>
                  <a:gd name="T23" fmla="*/ 64 h 176"/>
                  <a:gd name="T24" fmla="*/ 111 w 113"/>
                  <a:gd name="T25" fmla="*/ 56 h 176"/>
                  <a:gd name="T26" fmla="*/ 111 w 113"/>
                  <a:gd name="T27" fmla="*/ 44 h 176"/>
                  <a:gd name="T28" fmla="*/ 113 w 113"/>
                  <a:gd name="T29" fmla="*/ 33 h 176"/>
                  <a:gd name="T30" fmla="*/ 111 w 113"/>
                  <a:gd name="T31" fmla="*/ 17 h 176"/>
                  <a:gd name="T32" fmla="*/ 107 w 113"/>
                  <a:gd name="T33" fmla="*/ 0 h 176"/>
                  <a:gd name="T34" fmla="*/ 97 w 113"/>
                  <a:gd name="T35" fmla="*/ 2 h 176"/>
                  <a:gd name="T36" fmla="*/ 78 w 113"/>
                  <a:gd name="T37" fmla="*/ 13 h 176"/>
                  <a:gd name="T38" fmla="*/ 53 w 113"/>
                  <a:gd name="T39" fmla="*/ 31 h 176"/>
                  <a:gd name="T40" fmla="*/ 28 w 113"/>
                  <a:gd name="T41" fmla="*/ 56 h 176"/>
                  <a:gd name="T42" fmla="*/ 8 w 113"/>
                  <a:gd name="T43" fmla="*/ 81 h 176"/>
                  <a:gd name="T44" fmla="*/ 0 w 113"/>
                  <a:gd name="T45" fmla="*/ 112 h 176"/>
                  <a:gd name="T46" fmla="*/ 10 w 113"/>
                  <a:gd name="T47" fmla="*/ 143 h 176"/>
                  <a:gd name="T48" fmla="*/ 43 w 113"/>
                  <a:gd name="T49" fmla="*/ 17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3" h="176">
                    <a:moveTo>
                      <a:pt x="43" y="176"/>
                    </a:moveTo>
                    <a:lnTo>
                      <a:pt x="43" y="172"/>
                    </a:lnTo>
                    <a:lnTo>
                      <a:pt x="43" y="168"/>
                    </a:lnTo>
                    <a:lnTo>
                      <a:pt x="45" y="159"/>
                    </a:lnTo>
                    <a:lnTo>
                      <a:pt x="49" y="149"/>
                    </a:lnTo>
                    <a:lnTo>
                      <a:pt x="53" y="136"/>
                    </a:lnTo>
                    <a:lnTo>
                      <a:pt x="60" y="124"/>
                    </a:lnTo>
                    <a:lnTo>
                      <a:pt x="68" y="110"/>
                    </a:lnTo>
                    <a:lnTo>
                      <a:pt x="80" y="99"/>
                    </a:lnTo>
                    <a:lnTo>
                      <a:pt x="88" y="85"/>
                    </a:lnTo>
                    <a:lnTo>
                      <a:pt x="97" y="75"/>
                    </a:lnTo>
                    <a:lnTo>
                      <a:pt x="103" y="64"/>
                    </a:lnTo>
                    <a:lnTo>
                      <a:pt x="111" y="56"/>
                    </a:lnTo>
                    <a:lnTo>
                      <a:pt x="111" y="44"/>
                    </a:lnTo>
                    <a:lnTo>
                      <a:pt x="113" y="33"/>
                    </a:lnTo>
                    <a:lnTo>
                      <a:pt x="111" y="17"/>
                    </a:lnTo>
                    <a:lnTo>
                      <a:pt x="107" y="0"/>
                    </a:lnTo>
                    <a:lnTo>
                      <a:pt x="97" y="2"/>
                    </a:lnTo>
                    <a:lnTo>
                      <a:pt x="78" y="13"/>
                    </a:lnTo>
                    <a:lnTo>
                      <a:pt x="53" y="31"/>
                    </a:lnTo>
                    <a:lnTo>
                      <a:pt x="28" y="56"/>
                    </a:lnTo>
                    <a:lnTo>
                      <a:pt x="8" y="81"/>
                    </a:lnTo>
                    <a:lnTo>
                      <a:pt x="0" y="112"/>
                    </a:lnTo>
                    <a:lnTo>
                      <a:pt x="10" y="143"/>
                    </a:lnTo>
                    <a:lnTo>
                      <a:pt x="43" y="176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14" name="Freeform 167"/>
              <p:cNvSpPr>
                <a:spLocks/>
              </p:cNvSpPr>
              <p:nvPr/>
            </p:nvSpPr>
            <p:spPr bwMode="auto">
              <a:xfrm>
                <a:off x="4872038" y="2300288"/>
                <a:ext cx="90487" cy="123825"/>
              </a:xfrm>
              <a:custGeom>
                <a:avLst/>
                <a:gdLst>
                  <a:gd name="T0" fmla="*/ 114 w 114"/>
                  <a:gd name="T1" fmla="*/ 155 h 155"/>
                  <a:gd name="T2" fmla="*/ 109 w 114"/>
                  <a:gd name="T3" fmla="*/ 147 h 155"/>
                  <a:gd name="T4" fmla="*/ 97 w 114"/>
                  <a:gd name="T5" fmla="*/ 130 h 155"/>
                  <a:gd name="T6" fmla="*/ 91 w 114"/>
                  <a:gd name="T7" fmla="*/ 118 h 155"/>
                  <a:gd name="T8" fmla="*/ 85 w 114"/>
                  <a:gd name="T9" fmla="*/ 106 h 155"/>
                  <a:gd name="T10" fmla="*/ 81 w 114"/>
                  <a:gd name="T11" fmla="*/ 95 h 155"/>
                  <a:gd name="T12" fmla="*/ 81 w 114"/>
                  <a:gd name="T13" fmla="*/ 85 h 155"/>
                  <a:gd name="T14" fmla="*/ 79 w 114"/>
                  <a:gd name="T15" fmla="*/ 73 h 155"/>
                  <a:gd name="T16" fmla="*/ 78 w 114"/>
                  <a:gd name="T17" fmla="*/ 64 h 155"/>
                  <a:gd name="T18" fmla="*/ 76 w 114"/>
                  <a:gd name="T19" fmla="*/ 52 h 155"/>
                  <a:gd name="T20" fmla="*/ 74 w 114"/>
                  <a:gd name="T21" fmla="*/ 44 h 155"/>
                  <a:gd name="T22" fmla="*/ 66 w 114"/>
                  <a:gd name="T23" fmla="*/ 35 h 155"/>
                  <a:gd name="T24" fmla="*/ 56 w 114"/>
                  <a:gd name="T25" fmla="*/ 25 h 155"/>
                  <a:gd name="T26" fmla="*/ 41 w 114"/>
                  <a:gd name="T27" fmla="*/ 11 h 155"/>
                  <a:gd name="T28" fmla="*/ 23 w 114"/>
                  <a:gd name="T29" fmla="*/ 0 h 155"/>
                  <a:gd name="T30" fmla="*/ 19 w 114"/>
                  <a:gd name="T31" fmla="*/ 4 h 155"/>
                  <a:gd name="T32" fmla="*/ 12 w 114"/>
                  <a:gd name="T33" fmla="*/ 15 h 155"/>
                  <a:gd name="T34" fmla="*/ 2 w 114"/>
                  <a:gd name="T35" fmla="*/ 33 h 155"/>
                  <a:gd name="T36" fmla="*/ 0 w 114"/>
                  <a:gd name="T37" fmla="*/ 58 h 155"/>
                  <a:gd name="T38" fmla="*/ 4 w 114"/>
                  <a:gd name="T39" fmla="*/ 81 h 155"/>
                  <a:gd name="T40" fmla="*/ 21 w 114"/>
                  <a:gd name="T41" fmla="*/ 108 h 155"/>
                  <a:gd name="T42" fmla="*/ 56 w 114"/>
                  <a:gd name="T43" fmla="*/ 131 h 155"/>
                  <a:gd name="T44" fmla="*/ 114 w 114"/>
                  <a:gd name="T45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4" h="155">
                    <a:moveTo>
                      <a:pt x="114" y="155"/>
                    </a:moveTo>
                    <a:lnTo>
                      <a:pt x="109" y="147"/>
                    </a:lnTo>
                    <a:lnTo>
                      <a:pt x="97" y="130"/>
                    </a:lnTo>
                    <a:lnTo>
                      <a:pt x="91" y="118"/>
                    </a:lnTo>
                    <a:lnTo>
                      <a:pt x="85" y="106"/>
                    </a:lnTo>
                    <a:lnTo>
                      <a:pt x="81" y="95"/>
                    </a:lnTo>
                    <a:lnTo>
                      <a:pt x="81" y="85"/>
                    </a:lnTo>
                    <a:lnTo>
                      <a:pt x="79" y="73"/>
                    </a:lnTo>
                    <a:lnTo>
                      <a:pt x="78" y="64"/>
                    </a:lnTo>
                    <a:lnTo>
                      <a:pt x="76" y="52"/>
                    </a:lnTo>
                    <a:lnTo>
                      <a:pt x="74" y="44"/>
                    </a:lnTo>
                    <a:lnTo>
                      <a:pt x="66" y="35"/>
                    </a:lnTo>
                    <a:lnTo>
                      <a:pt x="56" y="25"/>
                    </a:lnTo>
                    <a:lnTo>
                      <a:pt x="41" y="11"/>
                    </a:lnTo>
                    <a:lnTo>
                      <a:pt x="23" y="0"/>
                    </a:lnTo>
                    <a:lnTo>
                      <a:pt x="19" y="4"/>
                    </a:lnTo>
                    <a:lnTo>
                      <a:pt x="12" y="15"/>
                    </a:lnTo>
                    <a:lnTo>
                      <a:pt x="2" y="33"/>
                    </a:lnTo>
                    <a:lnTo>
                      <a:pt x="0" y="58"/>
                    </a:lnTo>
                    <a:lnTo>
                      <a:pt x="4" y="81"/>
                    </a:lnTo>
                    <a:lnTo>
                      <a:pt x="21" y="108"/>
                    </a:lnTo>
                    <a:lnTo>
                      <a:pt x="56" y="131"/>
                    </a:lnTo>
                    <a:lnTo>
                      <a:pt x="114" y="155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15" name="Freeform 168"/>
              <p:cNvSpPr>
                <a:spLocks/>
              </p:cNvSpPr>
              <p:nvPr/>
            </p:nvSpPr>
            <p:spPr bwMode="auto">
              <a:xfrm>
                <a:off x="5341938" y="2252663"/>
                <a:ext cx="61912" cy="122237"/>
              </a:xfrm>
              <a:custGeom>
                <a:avLst/>
                <a:gdLst>
                  <a:gd name="T0" fmla="*/ 74 w 78"/>
                  <a:gd name="T1" fmla="*/ 153 h 153"/>
                  <a:gd name="T2" fmla="*/ 70 w 78"/>
                  <a:gd name="T3" fmla="*/ 145 h 153"/>
                  <a:gd name="T4" fmla="*/ 66 w 78"/>
                  <a:gd name="T5" fmla="*/ 129 h 153"/>
                  <a:gd name="T6" fmla="*/ 64 w 78"/>
                  <a:gd name="T7" fmla="*/ 118 h 153"/>
                  <a:gd name="T8" fmla="*/ 64 w 78"/>
                  <a:gd name="T9" fmla="*/ 106 h 153"/>
                  <a:gd name="T10" fmla="*/ 64 w 78"/>
                  <a:gd name="T11" fmla="*/ 95 h 153"/>
                  <a:gd name="T12" fmla="*/ 70 w 78"/>
                  <a:gd name="T13" fmla="*/ 83 h 153"/>
                  <a:gd name="T14" fmla="*/ 72 w 78"/>
                  <a:gd name="T15" fmla="*/ 71 h 153"/>
                  <a:gd name="T16" fmla="*/ 76 w 78"/>
                  <a:gd name="T17" fmla="*/ 62 h 153"/>
                  <a:gd name="T18" fmla="*/ 76 w 78"/>
                  <a:gd name="T19" fmla="*/ 52 h 153"/>
                  <a:gd name="T20" fmla="*/ 78 w 78"/>
                  <a:gd name="T21" fmla="*/ 44 h 153"/>
                  <a:gd name="T22" fmla="*/ 76 w 78"/>
                  <a:gd name="T23" fmla="*/ 34 h 153"/>
                  <a:gd name="T24" fmla="*/ 70 w 78"/>
                  <a:gd name="T25" fmla="*/ 25 h 153"/>
                  <a:gd name="T26" fmla="*/ 63 w 78"/>
                  <a:gd name="T27" fmla="*/ 11 h 153"/>
                  <a:gd name="T28" fmla="*/ 51 w 78"/>
                  <a:gd name="T29" fmla="*/ 0 h 153"/>
                  <a:gd name="T30" fmla="*/ 45 w 78"/>
                  <a:gd name="T31" fmla="*/ 3 h 153"/>
                  <a:gd name="T32" fmla="*/ 33 w 78"/>
                  <a:gd name="T33" fmla="*/ 15 h 153"/>
                  <a:gd name="T34" fmla="*/ 18 w 78"/>
                  <a:gd name="T35" fmla="*/ 32 h 153"/>
                  <a:gd name="T36" fmla="*/ 6 w 78"/>
                  <a:gd name="T37" fmla="*/ 58 h 153"/>
                  <a:gd name="T38" fmla="*/ 0 w 78"/>
                  <a:gd name="T39" fmla="*/ 81 h 153"/>
                  <a:gd name="T40" fmla="*/ 8 w 78"/>
                  <a:gd name="T41" fmla="*/ 106 h 153"/>
                  <a:gd name="T42" fmla="*/ 30 w 78"/>
                  <a:gd name="T43" fmla="*/ 129 h 153"/>
                  <a:gd name="T44" fmla="*/ 74 w 78"/>
                  <a:gd name="T4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8" h="153">
                    <a:moveTo>
                      <a:pt x="74" y="153"/>
                    </a:moveTo>
                    <a:lnTo>
                      <a:pt x="70" y="145"/>
                    </a:lnTo>
                    <a:lnTo>
                      <a:pt x="66" y="129"/>
                    </a:lnTo>
                    <a:lnTo>
                      <a:pt x="64" y="118"/>
                    </a:lnTo>
                    <a:lnTo>
                      <a:pt x="64" y="106"/>
                    </a:lnTo>
                    <a:lnTo>
                      <a:pt x="64" y="95"/>
                    </a:lnTo>
                    <a:lnTo>
                      <a:pt x="70" y="83"/>
                    </a:lnTo>
                    <a:lnTo>
                      <a:pt x="72" y="71"/>
                    </a:lnTo>
                    <a:lnTo>
                      <a:pt x="76" y="62"/>
                    </a:lnTo>
                    <a:lnTo>
                      <a:pt x="76" y="52"/>
                    </a:lnTo>
                    <a:lnTo>
                      <a:pt x="78" y="44"/>
                    </a:lnTo>
                    <a:lnTo>
                      <a:pt x="76" y="34"/>
                    </a:lnTo>
                    <a:lnTo>
                      <a:pt x="70" y="25"/>
                    </a:lnTo>
                    <a:lnTo>
                      <a:pt x="63" y="11"/>
                    </a:lnTo>
                    <a:lnTo>
                      <a:pt x="51" y="0"/>
                    </a:lnTo>
                    <a:lnTo>
                      <a:pt x="45" y="3"/>
                    </a:lnTo>
                    <a:lnTo>
                      <a:pt x="33" y="15"/>
                    </a:lnTo>
                    <a:lnTo>
                      <a:pt x="18" y="32"/>
                    </a:lnTo>
                    <a:lnTo>
                      <a:pt x="6" y="58"/>
                    </a:lnTo>
                    <a:lnTo>
                      <a:pt x="0" y="81"/>
                    </a:lnTo>
                    <a:lnTo>
                      <a:pt x="8" y="106"/>
                    </a:lnTo>
                    <a:lnTo>
                      <a:pt x="30" y="129"/>
                    </a:lnTo>
                    <a:lnTo>
                      <a:pt x="74" y="153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16" name="Freeform 169"/>
              <p:cNvSpPr>
                <a:spLocks/>
              </p:cNvSpPr>
              <p:nvPr/>
            </p:nvSpPr>
            <p:spPr bwMode="auto">
              <a:xfrm>
                <a:off x="4176713" y="2332038"/>
                <a:ext cx="60325" cy="120650"/>
              </a:xfrm>
              <a:custGeom>
                <a:avLst/>
                <a:gdLst>
                  <a:gd name="T0" fmla="*/ 74 w 78"/>
                  <a:gd name="T1" fmla="*/ 154 h 154"/>
                  <a:gd name="T2" fmla="*/ 70 w 78"/>
                  <a:gd name="T3" fmla="*/ 146 h 154"/>
                  <a:gd name="T4" fmla="*/ 66 w 78"/>
                  <a:gd name="T5" fmla="*/ 128 h 154"/>
                  <a:gd name="T6" fmla="*/ 64 w 78"/>
                  <a:gd name="T7" fmla="*/ 117 h 154"/>
                  <a:gd name="T8" fmla="*/ 64 w 78"/>
                  <a:gd name="T9" fmla="*/ 105 h 154"/>
                  <a:gd name="T10" fmla="*/ 64 w 78"/>
                  <a:gd name="T11" fmla="*/ 93 h 154"/>
                  <a:gd name="T12" fmla="*/ 70 w 78"/>
                  <a:gd name="T13" fmla="*/ 84 h 154"/>
                  <a:gd name="T14" fmla="*/ 72 w 78"/>
                  <a:gd name="T15" fmla="*/ 72 h 154"/>
                  <a:gd name="T16" fmla="*/ 76 w 78"/>
                  <a:gd name="T17" fmla="*/ 62 h 154"/>
                  <a:gd name="T18" fmla="*/ 76 w 78"/>
                  <a:gd name="T19" fmla="*/ 53 h 154"/>
                  <a:gd name="T20" fmla="*/ 78 w 78"/>
                  <a:gd name="T21" fmla="*/ 45 h 154"/>
                  <a:gd name="T22" fmla="*/ 76 w 78"/>
                  <a:gd name="T23" fmla="*/ 33 h 154"/>
                  <a:gd name="T24" fmla="*/ 70 w 78"/>
                  <a:gd name="T25" fmla="*/ 24 h 154"/>
                  <a:gd name="T26" fmla="*/ 62 w 78"/>
                  <a:gd name="T27" fmla="*/ 12 h 154"/>
                  <a:gd name="T28" fmla="*/ 51 w 78"/>
                  <a:gd name="T29" fmla="*/ 0 h 154"/>
                  <a:gd name="T30" fmla="*/ 45 w 78"/>
                  <a:gd name="T31" fmla="*/ 4 h 154"/>
                  <a:gd name="T32" fmla="*/ 33 w 78"/>
                  <a:gd name="T33" fmla="*/ 16 h 154"/>
                  <a:gd name="T34" fmla="*/ 18 w 78"/>
                  <a:gd name="T35" fmla="*/ 33 h 154"/>
                  <a:gd name="T36" fmla="*/ 6 w 78"/>
                  <a:gd name="T37" fmla="*/ 59 h 154"/>
                  <a:gd name="T38" fmla="*/ 0 w 78"/>
                  <a:gd name="T39" fmla="*/ 82 h 154"/>
                  <a:gd name="T40" fmla="*/ 8 w 78"/>
                  <a:gd name="T41" fmla="*/ 107 h 154"/>
                  <a:gd name="T42" fmla="*/ 29 w 78"/>
                  <a:gd name="T43" fmla="*/ 130 h 154"/>
                  <a:gd name="T44" fmla="*/ 74 w 78"/>
                  <a:gd name="T45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8" h="154">
                    <a:moveTo>
                      <a:pt x="74" y="154"/>
                    </a:moveTo>
                    <a:lnTo>
                      <a:pt x="70" y="146"/>
                    </a:lnTo>
                    <a:lnTo>
                      <a:pt x="66" y="128"/>
                    </a:lnTo>
                    <a:lnTo>
                      <a:pt x="64" y="117"/>
                    </a:lnTo>
                    <a:lnTo>
                      <a:pt x="64" y="105"/>
                    </a:lnTo>
                    <a:lnTo>
                      <a:pt x="64" y="93"/>
                    </a:lnTo>
                    <a:lnTo>
                      <a:pt x="70" y="84"/>
                    </a:lnTo>
                    <a:lnTo>
                      <a:pt x="72" y="72"/>
                    </a:lnTo>
                    <a:lnTo>
                      <a:pt x="76" y="62"/>
                    </a:lnTo>
                    <a:lnTo>
                      <a:pt x="76" y="53"/>
                    </a:lnTo>
                    <a:lnTo>
                      <a:pt x="78" y="45"/>
                    </a:lnTo>
                    <a:lnTo>
                      <a:pt x="76" y="33"/>
                    </a:lnTo>
                    <a:lnTo>
                      <a:pt x="70" y="24"/>
                    </a:lnTo>
                    <a:lnTo>
                      <a:pt x="62" y="12"/>
                    </a:lnTo>
                    <a:lnTo>
                      <a:pt x="51" y="0"/>
                    </a:lnTo>
                    <a:lnTo>
                      <a:pt x="45" y="4"/>
                    </a:lnTo>
                    <a:lnTo>
                      <a:pt x="33" y="16"/>
                    </a:lnTo>
                    <a:lnTo>
                      <a:pt x="18" y="33"/>
                    </a:lnTo>
                    <a:lnTo>
                      <a:pt x="6" y="59"/>
                    </a:lnTo>
                    <a:lnTo>
                      <a:pt x="0" y="82"/>
                    </a:lnTo>
                    <a:lnTo>
                      <a:pt x="8" y="107"/>
                    </a:lnTo>
                    <a:lnTo>
                      <a:pt x="29" y="130"/>
                    </a:lnTo>
                    <a:lnTo>
                      <a:pt x="74" y="154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17" name="Freeform 170"/>
              <p:cNvSpPr>
                <a:spLocks/>
              </p:cNvSpPr>
              <p:nvPr/>
            </p:nvSpPr>
            <p:spPr bwMode="auto">
              <a:xfrm>
                <a:off x="3716338" y="2286000"/>
                <a:ext cx="128587" cy="149225"/>
              </a:xfrm>
              <a:custGeom>
                <a:avLst/>
                <a:gdLst>
                  <a:gd name="T0" fmla="*/ 163 w 163"/>
                  <a:gd name="T1" fmla="*/ 188 h 188"/>
                  <a:gd name="T2" fmla="*/ 160 w 163"/>
                  <a:gd name="T3" fmla="*/ 184 h 188"/>
                  <a:gd name="T4" fmla="*/ 154 w 163"/>
                  <a:gd name="T5" fmla="*/ 179 h 188"/>
                  <a:gd name="T6" fmla="*/ 144 w 163"/>
                  <a:gd name="T7" fmla="*/ 169 h 188"/>
                  <a:gd name="T8" fmla="*/ 136 w 163"/>
                  <a:gd name="T9" fmla="*/ 159 h 188"/>
                  <a:gd name="T10" fmla="*/ 127 w 163"/>
                  <a:gd name="T11" fmla="*/ 144 h 188"/>
                  <a:gd name="T12" fmla="*/ 117 w 163"/>
                  <a:gd name="T13" fmla="*/ 130 h 188"/>
                  <a:gd name="T14" fmla="*/ 109 w 163"/>
                  <a:gd name="T15" fmla="*/ 115 h 188"/>
                  <a:gd name="T16" fmla="*/ 105 w 163"/>
                  <a:gd name="T17" fmla="*/ 101 h 188"/>
                  <a:gd name="T18" fmla="*/ 101 w 163"/>
                  <a:gd name="T19" fmla="*/ 86 h 188"/>
                  <a:gd name="T20" fmla="*/ 99 w 163"/>
                  <a:gd name="T21" fmla="*/ 74 h 188"/>
                  <a:gd name="T22" fmla="*/ 94 w 163"/>
                  <a:gd name="T23" fmla="*/ 62 h 188"/>
                  <a:gd name="T24" fmla="*/ 88 w 163"/>
                  <a:gd name="T25" fmla="*/ 53 h 188"/>
                  <a:gd name="T26" fmla="*/ 76 w 163"/>
                  <a:gd name="T27" fmla="*/ 39 h 188"/>
                  <a:gd name="T28" fmla="*/ 63 w 163"/>
                  <a:gd name="T29" fmla="*/ 27 h 188"/>
                  <a:gd name="T30" fmla="*/ 41 w 163"/>
                  <a:gd name="T31" fmla="*/ 14 h 188"/>
                  <a:gd name="T32" fmla="*/ 16 w 163"/>
                  <a:gd name="T33" fmla="*/ 0 h 188"/>
                  <a:gd name="T34" fmla="*/ 12 w 163"/>
                  <a:gd name="T35" fmla="*/ 6 h 188"/>
                  <a:gd name="T36" fmla="*/ 6 w 163"/>
                  <a:gd name="T37" fmla="*/ 24 h 188"/>
                  <a:gd name="T38" fmla="*/ 0 w 163"/>
                  <a:gd name="T39" fmla="*/ 47 h 188"/>
                  <a:gd name="T40" fmla="*/ 4 w 163"/>
                  <a:gd name="T41" fmla="*/ 78 h 188"/>
                  <a:gd name="T42" fmla="*/ 14 w 163"/>
                  <a:gd name="T43" fmla="*/ 109 h 188"/>
                  <a:gd name="T44" fmla="*/ 43 w 163"/>
                  <a:gd name="T45" fmla="*/ 140 h 188"/>
                  <a:gd name="T46" fmla="*/ 90 w 163"/>
                  <a:gd name="T47" fmla="*/ 167 h 188"/>
                  <a:gd name="T48" fmla="*/ 163 w 163"/>
                  <a:gd name="T49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88">
                    <a:moveTo>
                      <a:pt x="163" y="188"/>
                    </a:moveTo>
                    <a:lnTo>
                      <a:pt x="160" y="184"/>
                    </a:lnTo>
                    <a:lnTo>
                      <a:pt x="154" y="179"/>
                    </a:lnTo>
                    <a:lnTo>
                      <a:pt x="144" y="169"/>
                    </a:lnTo>
                    <a:lnTo>
                      <a:pt x="136" y="159"/>
                    </a:lnTo>
                    <a:lnTo>
                      <a:pt x="127" y="144"/>
                    </a:lnTo>
                    <a:lnTo>
                      <a:pt x="117" y="130"/>
                    </a:lnTo>
                    <a:lnTo>
                      <a:pt x="109" y="115"/>
                    </a:lnTo>
                    <a:lnTo>
                      <a:pt x="105" y="101"/>
                    </a:lnTo>
                    <a:lnTo>
                      <a:pt x="101" y="86"/>
                    </a:lnTo>
                    <a:lnTo>
                      <a:pt x="99" y="74"/>
                    </a:lnTo>
                    <a:lnTo>
                      <a:pt x="94" y="62"/>
                    </a:lnTo>
                    <a:lnTo>
                      <a:pt x="88" y="53"/>
                    </a:lnTo>
                    <a:lnTo>
                      <a:pt x="76" y="39"/>
                    </a:lnTo>
                    <a:lnTo>
                      <a:pt x="63" y="27"/>
                    </a:lnTo>
                    <a:lnTo>
                      <a:pt x="41" y="14"/>
                    </a:lnTo>
                    <a:lnTo>
                      <a:pt x="16" y="0"/>
                    </a:lnTo>
                    <a:lnTo>
                      <a:pt x="12" y="6"/>
                    </a:lnTo>
                    <a:lnTo>
                      <a:pt x="6" y="24"/>
                    </a:lnTo>
                    <a:lnTo>
                      <a:pt x="0" y="47"/>
                    </a:lnTo>
                    <a:lnTo>
                      <a:pt x="4" y="78"/>
                    </a:lnTo>
                    <a:lnTo>
                      <a:pt x="14" y="109"/>
                    </a:lnTo>
                    <a:lnTo>
                      <a:pt x="43" y="140"/>
                    </a:lnTo>
                    <a:lnTo>
                      <a:pt x="90" y="167"/>
                    </a:lnTo>
                    <a:lnTo>
                      <a:pt x="163" y="188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18" name="Freeform 171"/>
              <p:cNvSpPr>
                <a:spLocks/>
              </p:cNvSpPr>
              <p:nvPr/>
            </p:nvSpPr>
            <p:spPr bwMode="auto">
              <a:xfrm>
                <a:off x="3294063" y="2347913"/>
                <a:ext cx="130175" cy="149225"/>
              </a:xfrm>
              <a:custGeom>
                <a:avLst/>
                <a:gdLst>
                  <a:gd name="T0" fmla="*/ 163 w 163"/>
                  <a:gd name="T1" fmla="*/ 188 h 188"/>
                  <a:gd name="T2" fmla="*/ 159 w 163"/>
                  <a:gd name="T3" fmla="*/ 184 h 188"/>
                  <a:gd name="T4" fmla="*/ 153 w 163"/>
                  <a:gd name="T5" fmla="*/ 178 h 188"/>
                  <a:gd name="T6" fmla="*/ 144 w 163"/>
                  <a:gd name="T7" fmla="*/ 168 h 188"/>
                  <a:gd name="T8" fmla="*/ 136 w 163"/>
                  <a:gd name="T9" fmla="*/ 159 h 188"/>
                  <a:gd name="T10" fmla="*/ 124 w 163"/>
                  <a:gd name="T11" fmla="*/ 143 h 188"/>
                  <a:gd name="T12" fmla="*/ 115 w 163"/>
                  <a:gd name="T13" fmla="*/ 130 h 188"/>
                  <a:gd name="T14" fmla="*/ 107 w 163"/>
                  <a:gd name="T15" fmla="*/ 114 h 188"/>
                  <a:gd name="T16" fmla="*/ 103 w 163"/>
                  <a:gd name="T17" fmla="*/ 101 h 188"/>
                  <a:gd name="T18" fmla="*/ 99 w 163"/>
                  <a:gd name="T19" fmla="*/ 85 h 188"/>
                  <a:gd name="T20" fmla="*/ 97 w 163"/>
                  <a:gd name="T21" fmla="*/ 73 h 188"/>
                  <a:gd name="T22" fmla="*/ 91 w 163"/>
                  <a:gd name="T23" fmla="*/ 62 h 188"/>
                  <a:gd name="T24" fmla="*/ 85 w 163"/>
                  <a:gd name="T25" fmla="*/ 52 h 188"/>
                  <a:gd name="T26" fmla="*/ 74 w 163"/>
                  <a:gd name="T27" fmla="*/ 39 h 188"/>
                  <a:gd name="T28" fmla="*/ 62 w 163"/>
                  <a:gd name="T29" fmla="*/ 27 h 188"/>
                  <a:gd name="T30" fmla="*/ 41 w 163"/>
                  <a:gd name="T31" fmla="*/ 13 h 188"/>
                  <a:gd name="T32" fmla="*/ 16 w 163"/>
                  <a:gd name="T33" fmla="*/ 0 h 188"/>
                  <a:gd name="T34" fmla="*/ 12 w 163"/>
                  <a:gd name="T35" fmla="*/ 4 h 188"/>
                  <a:gd name="T36" fmla="*/ 6 w 163"/>
                  <a:gd name="T37" fmla="*/ 21 h 188"/>
                  <a:gd name="T38" fmla="*/ 0 w 163"/>
                  <a:gd name="T39" fmla="*/ 46 h 188"/>
                  <a:gd name="T40" fmla="*/ 2 w 163"/>
                  <a:gd name="T41" fmla="*/ 77 h 188"/>
                  <a:gd name="T42" fmla="*/ 14 w 163"/>
                  <a:gd name="T43" fmla="*/ 108 h 188"/>
                  <a:gd name="T44" fmla="*/ 43 w 163"/>
                  <a:gd name="T45" fmla="*/ 139 h 188"/>
                  <a:gd name="T46" fmla="*/ 89 w 163"/>
                  <a:gd name="T47" fmla="*/ 166 h 188"/>
                  <a:gd name="T48" fmla="*/ 163 w 163"/>
                  <a:gd name="T49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88">
                    <a:moveTo>
                      <a:pt x="163" y="188"/>
                    </a:moveTo>
                    <a:lnTo>
                      <a:pt x="159" y="184"/>
                    </a:lnTo>
                    <a:lnTo>
                      <a:pt x="153" y="178"/>
                    </a:lnTo>
                    <a:lnTo>
                      <a:pt x="144" y="168"/>
                    </a:lnTo>
                    <a:lnTo>
                      <a:pt x="136" y="159"/>
                    </a:lnTo>
                    <a:lnTo>
                      <a:pt x="124" y="143"/>
                    </a:lnTo>
                    <a:lnTo>
                      <a:pt x="115" y="130"/>
                    </a:lnTo>
                    <a:lnTo>
                      <a:pt x="107" y="114"/>
                    </a:lnTo>
                    <a:lnTo>
                      <a:pt x="103" y="101"/>
                    </a:lnTo>
                    <a:lnTo>
                      <a:pt x="99" y="85"/>
                    </a:lnTo>
                    <a:lnTo>
                      <a:pt x="97" y="73"/>
                    </a:lnTo>
                    <a:lnTo>
                      <a:pt x="91" y="62"/>
                    </a:lnTo>
                    <a:lnTo>
                      <a:pt x="85" y="52"/>
                    </a:lnTo>
                    <a:lnTo>
                      <a:pt x="74" y="39"/>
                    </a:lnTo>
                    <a:lnTo>
                      <a:pt x="62" y="27"/>
                    </a:lnTo>
                    <a:lnTo>
                      <a:pt x="41" y="13"/>
                    </a:lnTo>
                    <a:lnTo>
                      <a:pt x="16" y="0"/>
                    </a:lnTo>
                    <a:lnTo>
                      <a:pt x="12" y="4"/>
                    </a:lnTo>
                    <a:lnTo>
                      <a:pt x="6" y="21"/>
                    </a:lnTo>
                    <a:lnTo>
                      <a:pt x="0" y="46"/>
                    </a:lnTo>
                    <a:lnTo>
                      <a:pt x="2" y="77"/>
                    </a:lnTo>
                    <a:lnTo>
                      <a:pt x="14" y="108"/>
                    </a:lnTo>
                    <a:lnTo>
                      <a:pt x="43" y="139"/>
                    </a:lnTo>
                    <a:lnTo>
                      <a:pt x="89" y="166"/>
                    </a:lnTo>
                    <a:lnTo>
                      <a:pt x="163" y="188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19" name="Freeform 172"/>
              <p:cNvSpPr>
                <a:spLocks/>
              </p:cNvSpPr>
              <p:nvPr/>
            </p:nvSpPr>
            <p:spPr bwMode="auto">
              <a:xfrm>
                <a:off x="2882900" y="2333625"/>
                <a:ext cx="111125" cy="158750"/>
              </a:xfrm>
              <a:custGeom>
                <a:avLst/>
                <a:gdLst>
                  <a:gd name="T0" fmla="*/ 33 w 140"/>
                  <a:gd name="T1" fmla="*/ 202 h 202"/>
                  <a:gd name="T2" fmla="*/ 33 w 140"/>
                  <a:gd name="T3" fmla="*/ 198 h 202"/>
                  <a:gd name="T4" fmla="*/ 39 w 140"/>
                  <a:gd name="T5" fmla="*/ 190 h 202"/>
                  <a:gd name="T6" fmla="*/ 47 w 140"/>
                  <a:gd name="T7" fmla="*/ 179 h 202"/>
                  <a:gd name="T8" fmla="*/ 58 w 140"/>
                  <a:gd name="T9" fmla="*/ 167 h 202"/>
                  <a:gd name="T10" fmla="*/ 70 w 140"/>
                  <a:gd name="T11" fmla="*/ 150 h 202"/>
                  <a:gd name="T12" fmla="*/ 84 w 140"/>
                  <a:gd name="T13" fmla="*/ 132 h 202"/>
                  <a:gd name="T14" fmla="*/ 99 w 140"/>
                  <a:gd name="T15" fmla="*/ 115 h 202"/>
                  <a:gd name="T16" fmla="*/ 117 w 140"/>
                  <a:gd name="T17" fmla="*/ 97 h 202"/>
                  <a:gd name="T18" fmla="*/ 128 w 140"/>
                  <a:gd name="T19" fmla="*/ 80 h 202"/>
                  <a:gd name="T20" fmla="*/ 136 w 140"/>
                  <a:gd name="T21" fmla="*/ 68 h 202"/>
                  <a:gd name="T22" fmla="*/ 138 w 140"/>
                  <a:gd name="T23" fmla="*/ 59 h 202"/>
                  <a:gd name="T24" fmla="*/ 140 w 140"/>
                  <a:gd name="T25" fmla="*/ 51 h 202"/>
                  <a:gd name="T26" fmla="*/ 138 w 140"/>
                  <a:gd name="T27" fmla="*/ 41 h 202"/>
                  <a:gd name="T28" fmla="*/ 134 w 140"/>
                  <a:gd name="T29" fmla="*/ 31 h 202"/>
                  <a:gd name="T30" fmla="*/ 130 w 140"/>
                  <a:gd name="T31" fmla="*/ 18 h 202"/>
                  <a:gd name="T32" fmla="*/ 126 w 140"/>
                  <a:gd name="T33" fmla="*/ 0 h 202"/>
                  <a:gd name="T34" fmla="*/ 117 w 140"/>
                  <a:gd name="T35" fmla="*/ 6 h 202"/>
                  <a:gd name="T36" fmla="*/ 95 w 140"/>
                  <a:gd name="T37" fmla="*/ 24 h 202"/>
                  <a:gd name="T38" fmla="*/ 66 w 140"/>
                  <a:gd name="T39" fmla="*/ 49 h 202"/>
                  <a:gd name="T40" fmla="*/ 39 w 140"/>
                  <a:gd name="T41" fmla="*/ 80 h 202"/>
                  <a:gd name="T42" fmla="*/ 14 w 140"/>
                  <a:gd name="T43" fmla="*/ 113 h 202"/>
                  <a:gd name="T44" fmla="*/ 0 w 140"/>
                  <a:gd name="T45" fmla="*/ 146 h 202"/>
                  <a:gd name="T46" fmla="*/ 4 w 140"/>
                  <a:gd name="T47" fmla="*/ 177 h 202"/>
                  <a:gd name="T48" fmla="*/ 33 w 140"/>
                  <a:gd name="T49" fmla="*/ 20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0" h="202">
                    <a:moveTo>
                      <a:pt x="33" y="202"/>
                    </a:moveTo>
                    <a:lnTo>
                      <a:pt x="33" y="198"/>
                    </a:lnTo>
                    <a:lnTo>
                      <a:pt x="39" y="190"/>
                    </a:lnTo>
                    <a:lnTo>
                      <a:pt x="47" y="179"/>
                    </a:lnTo>
                    <a:lnTo>
                      <a:pt x="58" y="167"/>
                    </a:lnTo>
                    <a:lnTo>
                      <a:pt x="70" y="150"/>
                    </a:lnTo>
                    <a:lnTo>
                      <a:pt x="84" y="132"/>
                    </a:lnTo>
                    <a:lnTo>
                      <a:pt x="99" y="115"/>
                    </a:lnTo>
                    <a:lnTo>
                      <a:pt x="117" y="97"/>
                    </a:lnTo>
                    <a:lnTo>
                      <a:pt x="128" y="80"/>
                    </a:lnTo>
                    <a:lnTo>
                      <a:pt x="136" y="68"/>
                    </a:lnTo>
                    <a:lnTo>
                      <a:pt x="138" y="59"/>
                    </a:lnTo>
                    <a:lnTo>
                      <a:pt x="140" y="51"/>
                    </a:lnTo>
                    <a:lnTo>
                      <a:pt x="138" y="41"/>
                    </a:lnTo>
                    <a:lnTo>
                      <a:pt x="134" y="31"/>
                    </a:lnTo>
                    <a:lnTo>
                      <a:pt x="130" y="18"/>
                    </a:lnTo>
                    <a:lnTo>
                      <a:pt x="126" y="0"/>
                    </a:lnTo>
                    <a:lnTo>
                      <a:pt x="117" y="6"/>
                    </a:lnTo>
                    <a:lnTo>
                      <a:pt x="95" y="24"/>
                    </a:lnTo>
                    <a:lnTo>
                      <a:pt x="66" y="49"/>
                    </a:lnTo>
                    <a:lnTo>
                      <a:pt x="39" y="80"/>
                    </a:lnTo>
                    <a:lnTo>
                      <a:pt x="14" y="113"/>
                    </a:lnTo>
                    <a:lnTo>
                      <a:pt x="0" y="146"/>
                    </a:lnTo>
                    <a:lnTo>
                      <a:pt x="4" y="177"/>
                    </a:lnTo>
                    <a:lnTo>
                      <a:pt x="33" y="202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20" name="Freeform 173"/>
              <p:cNvSpPr>
                <a:spLocks/>
              </p:cNvSpPr>
              <p:nvPr/>
            </p:nvSpPr>
            <p:spPr bwMode="auto">
              <a:xfrm>
                <a:off x="5754688" y="2293938"/>
                <a:ext cx="73025" cy="125412"/>
              </a:xfrm>
              <a:custGeom>
                <a:avLst/>
                <a:gdLst>
                  <a:gd name="T0" fmla="*/ 93 w 93"/>
                  <a:gd name="T1" fmla="*/ 157 h 157"/>
                  <a:gd name="T2" fmla="*/ 87 w 93"/>
                  <a:gd name="T3" fmla="*/ 149 h 157"/>
                  <a:gd name="T4" fmla="*/ 80 w 93"/>
                  <a:gd name="T5" fmla="*/ 132 h 157"/>
                  <a:gd name="T6" fmla="*/ 74 w 93"/>
                  <a:gd name="T7" fmla="*/ 120 h 157"/>
                  <a:gd name="T8" fmla="*/ 72 w 93"/>
                  <a:gd name="T9" fmla="*/ 108 h 157"/>
                  <a:gd name="T10" fmla="*/ 68 w 93"/>
                  <a:gd name="T11" fmla="*/ 97 h 157"/>
                  <a:gd name="T12" fmla="*/ 70 w 93"/>
                  <a:gd name="T13" fmla="*/ 85 h 157"/>
                  <a:gd name="T14" fmla="*/ 70 w 93"/>
                  <a:gd name="T15" fmla="*/ 74 h 157"/>
                  <a:gd name="T16" fmla="*/ 70 w 93"/>
                  <a:gd name="T17" fmla="*/ 64 h 157"/>
                  <a:gd name="T18" fmla="*/ 68 w 93"/>
                  <a:gd name="T19" fmla="*/ 52 h 157"/>
                  <a:gd name="T20" fmla="*/ 66 w 93"/>
                  <a:gd name="T21" fmla="*/ 44 h 157"/>
                  <a:gd name="T22" fmla="*/ 60 w 93"/>
                  <a:gd name="T23" fmla="*/ 35 h 157"/>
                  <a:gd name="T24" fmla="*/ 53 w 93"/>
                  <a:gd name="T25" fmla="*/ 25 h 157"/>
                  <a:gd name="T26" fmla="*/ 41 w 93"/>
                  <a:gd name="T27" fmla="*/ 12 h 157"/>
                  <a:gd name="T28" fmla="*/ 25 w 93"/>
                  <a:gd name="T29" fmla="*/ 0 h 157"/>
                  <a:gd name="T30" fmla="*/ 22 w 93"/>
                  <a:gd name="T31" fmla="*/ 4 h 157"/>
                  <a:gd name="T32" fmla="*/ 12 w 93"/>
                  <a:gd name="T33" fmla="*/ 15 h 157"/>
                  <a:gd name="T34" fmla="*/ 2 w 93"/>
                  <a:gd name="T35" fmla="*/ 33 h 157"/>
                  <a:gd name="T36" fmla="*/ 0 w 93"/>
                  <a:gd name="T37" fmla="*/ 58 h 157"/>
                  <a:gd name="T38" fmla="*/ 0 w 93"/>
                  <a:gd name="T39" fmla="*/ 83 h 157"/>
                  <a:gd name="T40" fmla="*/ 14 w 93"/>
                  <a:gd name="T41" fmla="*/ 110 h 157"/>
                  <a:gd name="T42" fmla="*/ 43 w 93"/>
                  <a:gd name="T43" fmla="*/ 134 h 157"/>
                  <a:gd name="T44" fmla="*/ 93 w 93"/>
                  <a:gd name="T4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3" h="157">
                    <a:moveTo>
                      <a:pt x="93" y="157"/>
                    </a:moveTo>
                    <a:lnTo>
                      <a:pt x="87" y="149"/>
                    </a:lnTo>
                    <a:lnTo>
                      <a:pt x="80" y="132"/>
                    </a:lnTo>
                    <a:lnTo>
                      <a:pt x="74" y="120"/>
                    </a:lnTo>
                    <a:lnTo>
                      <a:pt x="72" y="108"/>
                    </a:lnTo>
                    <a:lnTo>
                      <a:pt x="68" y="97"/>
                    </a:lnTo>
                    <a:lnTo>
                      <a:pt x="70" y="85"/>
                    </a:lnTo>
                    <a:lnTo>
                      <a:pt x="70" y="74"/>
                    </a:lnTo>
                    <a:lnTo>
                      <a:pt x="70" y="64"/>
                    </a:lnTo>
                    <a:lnTo>
                      <a:pt x="68" y="52"/>
                    </a:lnTo>
                    <a:lnTo>
                      <a:pt x="66" y="44"/>
                    </a:lnTo>
                    <a:lnTo>
                      <a:pt x="60" y="35"/>
                    </a:lnTo>
                    <a:lnTo>
                      <a:pt x="53" y="25"/>
                    </a:lnTo>
                    <a:lnTo>
                      <a:pt x="41" y="12"/>
                    </a:lnTo>
                    <a:lnTo>
                      <a:pt x="25" y="0"/>
                    </a:lnTo>
                    <a:lnTo>
                      <a:pt x="22" y="4"/>
                    </a:lnTo>
                    <a:lnTo>
                      <a:pt x="12" y="15"/>
                    </a:lnTo>
                    <a:lnTo>
                      <a:pt x="2" y="33"/>
                    </a:lnTo>
                    <a:lnTo>
                      <a:pt x="0" y="58"/>
                    </a:lnTo>
                    <a:lnTo>
                      <a:pt x="0" y="83"/>
                    </a:lnTo>
                    <a:lnTo>
                      <a:pt x="14" y="110"/>
                    </a:lnTo>
                    <a:lnTo>
                      <a:pt x="43" y="134"/>
                    </a:lnTo>
                    <a:lnTo>
                      <a:pt x="93" y="157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21" name="Freeform 174"/>
              <p:cNvSpPr>
                <a:spLocks/>
              </p:cNvSpPr>
              <p:nvPr/>
            </p:nvSpPr>
            <p:spPr bwMode="auto">
              <a:xfrm>
                <a:off x="6148388" y="2300288"/>
                <a:ext cx="111125" cy="171450"/>
              </a:xfrm>
              <a:custGeom>
                <a:avLst/>
                <a:gdLst>
                  <a:gd name="T0" fmla="*/ 139 w 139"/>
                  <a:gd name="T1" fmla="*/ 215 h 215"/>
                  <a:gd name="T2" fmla="*/ 135 w 139"/>
                  <a:gd name="T3" fmla="*/ 211 h 215"/>
                  <a:gd name="T4" fmla="*/ 132 w 139"/>
                  <a:gd name="T5" fmla="*/ 205 h 215"/>
                  <a:gd name="T6" fmla="*/ 126 w 139"/>
                  <a:gd name="T7" fmla="*/ 194 h 215"/>
                  <a:gd name="T8" fmla="*/ 120 w 139"/>
                  <a:gd name="T9" fmla="*/ 182 h 215"/>
                  <a:gd name="T10" fmla="*/ 112 w 139"/>
                  <a:gd name="T11" fmla="*/ 164 h 215"/>
                  <a:gd name="T12" fmla="*/ 106 w 139"/>
                  <a:gd name="T13" fmla="*/ 149 h 215"/>
                  <a:gd name="T14" fmla="*/ 101 w 139"/>
                  <a:gd name="T15" fmla="*/ 133 h 215"/>
                  <a:gd name="T16" fmla="*/ 102 w 139"/>
                  <a:gd name="T17" fmla="*/ 118 h 215"/>
                  <a:gd name="T18" fmla="*/ 102 w 139"/>
                  <a:gd name="T19" fmla="*/ 100 h 215"/>
                  <a:gd name="T20" fmla="*/ 102 w 139"/>
                  <a:gd name="T21" fmla="*/ 89 h 215"/>
                  <a:gd name="T22" fmla="*/ 101 w 139"/>
                  <a:gd name="T23" fmla="*/ 75 h 215"/>
                  <a:gd name="T24" fmla="*/ 99 w 139"/>
                  <a:gd name="T25" fmla="*/ 64 h 215"/>
                  <a:gd name="T26" fmla="*/ 91 w 139"/>
                  <a:gd name="T27" fmla="*/ 48 h 215"/>
                  <a:gd name="T28" fmla="*/ 79 w 139"/>
                  <a:gd name="T29" fmla="*/ 35 h 215"/>
                  <a:gd name="T30" fmla="*/ 62 w 139"/>
                  <a:gd name="T31" fmla="*/ 17 h 215"/>
                  <a:gd name="T32" fmla="*/ 38 w 139"/>
                  <a:gd name="T33" fmla="*/ 0 h 215"/>
                  <a:gd name="T34" fmla="*/ 31 w 139"/>
                  <a:gd name="T35" fmla="*/ 5 h 215"/>
                  <a:gd name="T36" fmla="*/ 19 w 139"/>
                  <a:gd name="T37" fmla="*/ 23 h 215"/>
                  <a:gd name="T38" fmla="*/ 6 w 139"/>
                  <a:gd name="T39" fmla="*/ 48 h 215"/>
                  <a:gd name="T40" fmla="*/ 0 w 139"/>
                  <a:gd name="T41" fmla="*/ 81 h 215"/>
                  <a:gd name="T42" fmla="*/ 2 w 139"/>
                  <a:gd name="T43" fmla="*/ 114 h 215"/>
                  <a:gd name="T44" fmla="*/ 23 w 139"/>
                  <a:gd name="T45" fmla="*/ 151 h 215"/>
                  <a:gd name="T46" fmla="*/ 66 w 139"/>
                  <a:gd name="T47" fmla="*/ 184 h 215"/>
                  <a:gd name="T48" fmla="*/ 139 w 139"/>
                  <a:gd name="T49" fmla="*/ 21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9" h="215">
                    <a:moveTo>
                      <a:pt x="139" y="215"/>
                    </a:moveTo>
                    <a:lnTo>
                      <a:pt x="135" y="211"/>
                    </a:lnTo>
                    <a:lnTo>
                      <a:pt x="132" y="205"/>
                    </a:lnTo>
                    <a:lnTo>
                      <a:pt x="126" y="194"/>
                    </a:lnTo>
                    <a:lnTo>
                      <a:pt x="120" y="182"/>
                    </a:lnTo>
                    <a:lnTo>
                      <a:pt x="112" y="164"/>
                    </a:lnTo>
                    <a:lnTo>
                      <a:pt x="106" y="149"/>
                    </a:lnTo>
                    <a:lnTo>
                      <a:pt x="101" y="133"/>
                    </a:lnTo>
                    <a:lnTo>
                      <a:pt x="102" y="118"/>
                    </a:lnTo>
                    <a:lnTo>
                      <a:pt x="102" y="100"/>
                    </a:lnTo>
                    <a:lnTo>
                      <a:pt x="102" y="89"/>
                    </a:lnTo>
                    <a:lnTo>
                      <a:pt x="101" y="75"/>
                    </a:lnTo>
                    <a:lnTo>
                      <a:pt x="99" y="64"/>
                    </a:lnTo>
                    <a:lnTo>
                      <a:pt x="91" y="48"/>
                    </a:lnTo>
                    <a:lnTo>
                      <a:pt x="79" y="35"/>
                    </a:lnTo>
                    <a:lnTo>
                      <a:pt x="62" y="17"/>
                    </a:lnTo>
                    <a:lnTo>
                      <a:pt x="38" y="0"/>
                    </a:lnTo>
                    <a:lnTo>
                      <a:pt x="31" y="5"/>
                    </a:lnTo>
                    <a:lnTo>
                      <a:pt x="19" y="23"/>
                    </a:lnTo>
                    <a:lnTo>
                      <a:pt x="6" y="48"/>
                    </a:lnTo>
                    <a:lnTo>
                      <a:pt x="0" y="81"/>
                    </a:lnTo>
                    <a:lnTo>
                      <a:pt x="2" y="114"/>
                    </a:lnTo>
                    <a:lnTo>
                      <a:pt x="23" y="151"/>
                    </a:lnTo>
                    <a:lnTo>
                      <a:pt x="66" y="184"/>
                    </a:lnTo>
                    <a:lnTo>
                      <a:pt x="139" y="215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</p:grpSp>
        <p:grpSp>
          <p:nvGrpSpPr>
            <p:cNvPr id="178" name="קבוצה 177"/>
            <p:cNvGrpSpPr/>
            <p:nvPr/>
          </p:nvGrpSpPr>
          <p:grpSpPr>
            <a:xfrm>
              <a:off x="3672136" y="4941168"/>
              <a:ext cx="1799728" cy="1580505"/>
              <a:chOff x="3672136" y="4941168"/>
              <a:chExt cx="1799728" cy="1580505"/>
            </a:xfrm>
          </p:grpSpPr>
          <p:sp>
            <p:nvSpPr>
              <p:cNvPr id="1723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3672136" y="4941168"/>
                <a:ext cx="1799728" cy="1580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24" name="Rectangle 5"/>
              <p:cNvSpPr>
                <a:spLocks noChangeArrowheads="1"/>
              </p:cNvSpPr>
              <p:nvPr/>
            </p:nvSpPr>
            <p:spPr bwMode="auto">
              <a:xfrm>
                <a:off x="3679474" y="4947120"/>
                <a:ext cx="1779548" cy="157401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25" name="Freeform 6"/>
              <p:cNvSpPr>
                <a:spLocks/>
              </p:cNvSpPr>
              <p:nvPr/>
            </p:nvSpPr>
            <p:spPr bwMode="auto">
              <a:xfrm>
                <a:off x="3734512" y="4987160"/>
                <a:ext cx="1666415" cy="1496096"/>
              </a:xfrm>
              <a:custGeom>
                <a:avLst/>
                <a:gdLst>
                  <a:gd name="T0" fmla="*/ 81 w 5449"/>
                  <a:gd name="T1" fmla="*/ 0 h 5529"/>
                  <a:gd name="T2" fmla="*/ 2944 w 5449"/>
                  <a:gd name="T3" fmla="*/ 27 h 5529"/>
                  <a:gd name="T4" fmla="*/ 3054 w 5449"/>
                  <a:gd name="T5" fmla="*/ 0 h 5529"/>
                  <a:gd name="T6" fmla="*/ 5422 w 5449"/>
                  <a:gd name="T7" fmla="*/ 54 h 5529"/>
                  <a:gd name="T8" fmla="*/ 5449 w 5449"/>
                  <a:gd name="T9" fmla="*/ 5529 h 5529"/>
                  <a:gd name="T10" fmla="*/ 2147 w 5449"/>
                  <a:gd name="T11" fmla="*/ 5502 h 5529"/>
                  <a:gd name="T12" fmla="*/ 2090 w 5449"/>
                  <a:gd name="T13" fmla="*/ 5392 h 5529"/>
                  <a:gd name="T14" fmla="*/ 27 w 5449"/>
                  <a:gd name="T15" fmla="*/ 5529 h 5529"/>
                  <a:gd name="T16" fmla="*/ 81 w 5449"/>
                  <a:gd name="T17" fmla="*/ 3383 h 5529"/>
                  <a:gd name="T18" fmla="*/ 0 w 5449"/>
                  <a:gd name="T19" fmla="*/ 3466 h 5529"/>
                  <a:gd name="T20" fmla="*/ 81 w 5449"/>
                  <a:gd name="T21" fmla="*/ 0 h 5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49" h="5529">
                    <a:moveTo>
                      <a:pt x="81" y="0"/>
                    </a:moveTo>
                    <a:lnTo>
                      <a:pt x="2944" y="27"/>
                    </a:lnTo>
                    <a:lnTo>
                      <a:pt x="3054" y="0"/>
                    </a:lnTo>
                    <a:lnTo>
                      <a:pt x="5422" y="54"/>
                    </a:lnTo>
                    <a:lnTo>
                      <a:pt x="5449" y="5529"/>
                    </a:lnTo>
                    <a:lnTo>
                      <a:pt x="2147" y="5502"/>
                    </a:lnTo>
                    <a:lnTo>
                      <a:pt x="2090" y="5392"/>
                    </a:lnTo>
                    <a:lnTo>
                      <a:pt x="27" y="5529"/>
                    </a:lnTo>
                    <a:lnTo>
                      <a:pt x="81" y="3383"/>
                    </a:lnTo>
                    <a:lnTo>
                      <a:pt x="0" y="3466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26" name="Freeform 7"/>
              <p:cNvSpPr>
                <a:spLocks/>
              </p:cNvSpPr>
              <p:nvPr/>
            </p:nvSpPr>
            <p:spPr bwMode="auto">
              <a:xfrm>
                <a:off x="4069018" y="5177621"/>
                <a:ext cx="2446" cy="3247"/>
              </a:xfrm>
              <a:custGeom>
                <a:avLst/>
                <a:gdLst>
                  <a:gd name="T0" fmla="*/ 8 w 8"/>
                  <a:gd name="T1" fmla="*/ 12 h 12"/>
                  <a:gd name="T2" fmla="*/ 4 w 8"/>
                  <a:gd name="T3" fmla="*/ 6 h 12"/>
                  <a:gd name="T4" fmla="*/ 0 w 8"/>
                  <a:gd name="T5" fmla="*/ 0 h 12"/>
                  <a:gd name="T6" fmla="*/ 2 w 8"/>
                  <a:gd name="T7" fmla="*/ 4 h 12"/>
                  <a:gd name="T8" fmla="*/ 8 w 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2">
                    <a:moveTo>
                      <a:pt x="8" y="12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8" y="12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28" name="Freeform 9"/>
              <p:cNvSpPr>
                <a:spLocks/>
              </p:cNvSpPr>
              <p:nvPr/>
            </p:nvSpPr>
            <p:spPr bwMode="auto">
              <a:xfrm>
                <a:off x="3951604" y="5837202"/>
                <a:ext cx="727107" cy="531885"/>
              </a:xfrm>
              <a:custGeom>
                <a:avLst/>
                <a:gdLst>
                  <a:gd name="T0" fmla="*/ 33 w 2378"/>
                  <a:gd name="T1" fmla="*/ 15 h 1966"/>
                  <a:gd name="T2" fmla="*/ 0 w 2378"/>
                  <a:gd name="T3" fmla="*/ 232 h 1966"/>
                  <a:gd name="T4" fmla="*/ 2006 w 2378"/>
                  <a:gd name="T5" fmla="*/ 232 h 1966"/>
                  <a:gd name="T6" fmla="*/ 2006 w 2378"/>
                  <a:gd name="T7" fmla="*/ 1592 h 1966"/>
                  <a:gd name="T8" fmla="*/ 1354 w 2378"/>
                  <a:gd name="T9" fmla="*/ 1592 h 1966"/>
                  <a:gd name="T10" fmla="*/ 1238 w 2378"/>
                  <a:gd name="T11" fmla="*/ 1731 h 1966"/>
                  <a:gd name="T12" fmla="*/ 786 w 2378"/>
                  <a:gd name="T13" fmla="*/ 1784 h 1966"/>
                  <a:gd name="T14" fmla="*/ 679 w 2378"/>
                  <a:gd name="T15" fmla="*/ 1966 h 1966"/>
                  <a:gd name="T16" fmla="*/ 2266 w 2378"/>
                  <a:gd name="T17" fmla="*/ 1966 h 1966"/>
                  <a:gd name="T18" fmla="*/ 2347 w 2378"/>
                  <a:gd name="T19" fmla="*/ 285 h 1966"/>
                  <a:gd name="T20" fmla="*/ 2378 w 2378"/>
                  <a:gd name="T21" fmla="*/ 0 h 1966"/>
                  <a:gd name="T22" fmla="*/ 33 w 2378"/>
                  <a:gd name="T23" fmla="*/ 15 h 1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78" h="1966">
                    <a:moveTo>
                      <a:pt x="33" y="15"/>
                    </a:moveTo>
                    <a:lnTo>
                      <a:pt x="0" y="232"/>
                    </a:lnTo>
                    <a:lnTo>
                      <a:pt x="2006" y="232"/>
                    </a:lnTo>
                    <a:lnTo>
                      <a:pt x="2006" y="1592"/>
                    </a:lnTo>
                    <a:lnTo>
                      <a:pt x="1354" y="1592"/>
                    </a:lnTo>
                    <a:lnTo>
                      <a:pt x="1238" y="1731"/>
                    </a:lnTo>
                    <a:lnTo>
                      <a:pt x="786" y="1784"/>
                    </a:lnTo>
                    <a:lnTo>
                      <a:pt x="679" y="1966"/>
                    </a:lnTo>
                    <a:lnTo>
                      <a:pt x="2266" y="1966"/>
                    </a:lnTo>
                    <a:lnTo>
                      <a:pt x="2347" y="285"/>
                    </a:lnTo>
                    <a:lnTo>
                      <a:pt x="2378" y="0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29" name="Freeform 10"/>
              <p:cNvSpPr>
                <a:spLocks/>
              </p:cNvSpPr>
              <p:nvPr/>
            </p:nvSpPr>
            <p:spPr bwMode="auto">
              <a:xfrm>
                <a:off x="3950381" y="5361590"/>
                <a:ext cx="1345974" cy="1007498"/>
              </a:xfrm>
              <a:custGeom>
                <a:avLst/>
                <a:gdLst>
                  <a:gd name="T0" fmla="*/ 13 w 4402"/>
                  <a:gd name="T1" fmla="*/ 1101 h 3725"/>
                  <a:gd name="T2" fmla="*/ 66 w 4402"/>
                  <a:gd name="T3" fmla="*/ 524 h 3725"/>
                  <a:gd name="T4" fmla="*/ 219 w 4402"/>
                  <a:gd name="T5" fmla="*/ 541 h 3725"/>
                  <a:gd name="T6" fmla="*/ 283 w 4402"/>
                  <a:gd name="T7" fmla="*/ 1103 h 3725"/>
                  <a:gd name="T8" fmla="*/ 195 w 4402"/>
                  <a:gd name="T9" fmla="*/ 1799 h 3725"/>
                  <a:gd name="T10" fmla="*/ 519 w 4402"/>
                  <a:gd name="T11" fmla="*/ 1049 h 3725"/>
                  <a:gd name="T12" fmla="*/ 572 w 4402"/>
                  <a:gd name="T13" fmla="*/ 440 h 3725"/>
                  <a:gd name="T14" fmla="*/ 725 w 4402"/>
                  <a:gd name="T15" fmla="*/ 458 h 3725"/>
                  <a:gd name="T16" fmla="*/ 789 w 4402"/>
                  <a:gd name="T17" fmla="*/ 1103 h 3725"/>
                  <a:gd name="T18" fmla="*/ 735 w 4402"/>
                  <a:gd name="T19" fmla="*/ 1817 h 3725"/>
                  <a:gd name="T20" fmla="*/ 1025 w 4402"/>
                  <a:gd name="T21" fmla="*/ 1049 h 3725"/>
                  <a:gd name="T22" fmla="*/ 1078 w 4402"/>
                  <a:gd name="T23" fmla="*/ 440 h 3725"/>
                  <a:gd name="T24" fmla="*/ 1264 w 4402"/>
                  <a:gd name="T25" fmla="*/ 458 h 3725"/>
                  <a:gd name="T26" fmla="*/ 1297 w 4402"/>
                  <a:gd name="T27" fmla="*/ 1103 h 3725"/>
                  <a:gd name="T28" fmla="*/ 1241 w 4402"/>
                  <a:gd name="T29" fmla="*/ 1834 h 3725"/>
                  <a:gd name="T30" fmla="*/ 1493 w 4402"/>
                  <a:gd name="T31" fmla="*/ 1111 h 3725"/>
                  <a:gd name="T32" fmla="*/ 1584 w 4402"/>
                  <a:gd name="T33" fmla="*/ 440 h 3725"/>
                  <a:gd name="T34" fmla="*/ 1739 w 4402"/>
                  <a:gd name="T35" fmla="*/ 458 h 3725"/>
                  <a:gd name="T36" fmla="*/ 1803 w 4402"/>
                  <a:gd name="T37" fmla="*/ 1103 h 3725"/>
                  <a:gd name="T38" fmla="*/ 1729 w 4402"/>
                  <a:gd name="T39" fmla="*/ 1817 h 3725"/>
                  <a:gd name="T40" fmla="*/ 1970 w 4402"/>
                  <a:gd name="T41" fmla="*/ 1569 h 3725"/>
                  <a:gd name="T42" fmla="*/ 2092 w 4402"/>
                  <a:gd name="T43" fmla="*/ 948 h 3725"/>
                  <a:gd name="T44" fmla="*/ 2092 w 4402"/>
                  <a:gd name="T45" fmla="*/ 669 h 3725"/>
                  <a:gd name="T46" fmla="*/ 2373 w 4402"/>
                  <a:gd name="T47" fmla="*/ 2 h 3725"/>
                  <a:gd name="T48" fmla="*/ 2309 w 4402"/>
                  <a:gd name="T49" fmla="*/ 704 h 3725"/>
                  <a:gd name="T50" fmla="*/ 2282 w 4402"/>
                  <a:gd name="T51" fmla="*/ 1200 h 3725"/>
                  <a:gd name="T52" fmla="*/ 2269 w 4402"/>
                  <a:gd name="T53" fmla="*/ 1590 h 3725"/>
                  <a:gd name="T54" fmla="*/ 2596 w 4402"/>
                  <a:gd name="T55" fmla="*/ 1224 h 3725"/>
                  <a:gd name="T56" fmla="*/ 2596 w 4402"/>
                  <a:gd name="T57" fmla="*/ 944 h 3725"/>
                  <a:gd name="T58" fmla="*/ 2819 w 4402"/>
                  <a:gd name="T59" fmla="*/ 217 h 3725"/>
                  <a:gd name="T60" fmla="*/ 2816 w 4402"/>
                  <a:gd name="T61" fmla="*/ 981 h 3725"/>
                  <a:gd name="T62" fmla="*/ 2752 w 4402"/>
                  <a:gd name="T63" fmla="*/ 1400 h 3725"/>
                  <a:gd name="T64" fmla="*/ 3105 w 4402"/>
                  <a:gd name="T65" fmla="*/ 1224 h 3725"/>
                  <a:gd name="T66" fmla="*/ 3105 w 4402"/>
                  <a:gd name="T67" fmla="*/ 944 h 3725"/>
                  <a:gd name="T68" fmla="*/ 3386 w 4402"/>
                  <a:gd name="T69" fmla="*/ 132 h 3725"/>
                  <a:gd name="T70" fmla="*/ 3324 w 4402"/>
                  <a:gd name="T71" fmla="*/ 981 h 3725"/>
                  <a:gd name="T72" fmla="*/ 3258 w 4402"/>
                  <a:gd name="T73" fmla="*/ 1400 h 3725"/>
                  <a:gd name="T74" fmla="*/ 3611 w 4402"/>
                  <a:gd name="T75" fmla="*/ 1224 h 3725"/>
                  <a:gd name="T76" fmla="*/ 3611 w 4402"/>
                  <a:gd name="T77" fmla="*/ 944 h 3725"/>
                  <a:gd name="T78" fmla="*/ 3892 w 4402"/>
                  <a:gd name="T79" fmla="*/ 231 h 3725"/>
                  <a:gd name="T80" fmla="*/ 3830 w 4402"/>
                  <a:gd name="T81" fmla="*/ 981 h 3725"/>
                  <a:gd name="T82" fmla="*/ 3766 w 4402"/>
                  <a:gd name="T83" fmla="*/ 1400 h 3725"/>
                  <a:gd name="T84" fmla="*/ 4117 w 4402"/>
                  <a:gd name="T85" fmla="*/ 1224 h 3725"/>
                  <a:gd name="T86" fmla="*/ 4117 w 4402"/>
                  <a:gd name="T87" fmla="*/ 944 h 3725"/>
                  <a:gd name="T88" fmla="*/ 4402 w 4402"/>
                  <a:gd name="T89" fmla="*/ 287 h 3725"/>
                  <a:gd name="T90" fmla="*/ 4336 w 4402"/>
                  <a:gd name="T91" fmla="*/ 981 h 3725"/>
                  <a:gd name="T92" fmla="*/ 4272 w 4402"/>
                  <a:gd name="T93" fmla="*/ 1956 h 3725"/>
                  <a:gd name="T94" fmla="*/ 2274 w 4402"/>
                  <a:gd name="T95" fmla="*/ 3343 h 3725"/>
                  <a:gd name="T96" fmla="*/ 3452 w 4402"/>
                  <a:gd name="T97" fmla="*/ 3469 h 3725"/>
                  <a:gd name="T98" fmla="*/ 581 w 4402"/>
                  <a:gd name="T99" fmla="*/ 3725 h 3725"/>
                  <a:gd name="T100" fmla="*/ 1301 w 4402"/>
                  <a:gd name="T101" fmla="*/ 3351 h 3725"/>
                  <a:gd name="T102" fmla="*/ 0 w 4402"/>
                  <a:gd name="T103" fmla="*/ 1991 h 3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02" h="3725">
                    <a:moveTo>
                      <a:pt x="36" y="1743"/>
                    </a:moveTo>
                    <a:lnTo>
                      <a:pt x="66" y="1189"/>
                    </a:lnTo>
                    <a:lnTo>
                      <a:pt x="13" y="1101"/>
                    </a:lnTo>
                    <a:lnTo>
                      <a:pt x="13" y="927"/>
                    </a:lnTo>
                    <a:lnTo>
                      <a:pt x="66" y="859"/>
                    </a:lnTo>
                    <a:lnTo>
                      <a:pt x="66" y="524"/>
                    </a:lnTo>
                    <a:lnTo>
                      <a:pt x="13" y="314"/>
                    </a:lnTo>
                    <a:lnTo>
                      <a:pt x="347" y="314"/>
                    </a:lnTo>
                    <a:lnTo>
                      <a:pt x="219" y="541"/>
                    </a:lnTo>
                    <a:lnTo>
                      <a:pt x="219" y="859"/>
                    </a:lnTo>
                    <a:lnTo>
                      <a:pt x="283" y="894"/>
                    </a:lnTo>
                    <a:lnTo>
                      <a:pt x="283" y="1103"/>
                    </a:lnTo>
                    <a:lnTo>
                      <a:pt x="219" y="1138"/>
                    </a:lnTo>
                    <a:lnTo>
                      <a:pt x="219" y="1400"/>
                    </a:lnTo>
                    <a:lnTo>
                      <a:pt x="195" y="1799"/>
                    </a:lnTo>
                    <a:lnTo>
                      <a:pt x="572" y="1799"/>
                    </a:lnTo>
                    <a:lnTo>
                      <a:pt x="572" y="1136"/>
                    </a:lnTo>
                    <a:lnTo>
                      <a:pt x="519" y="1049"/>
                    </a:lnTo>
                    <a:lnTo>
                      <a:pt x="519" y="927"/>
                    </a:lnTo>
                    <a:lnTo>
                      <a:pt x="572" y="859"/>
                    </a:lnTo>
                    <a:lnTo>
                      <a:pt x="572" y="440"/>
                    </a:lnTo>
                    <a:lnTo>
                      <a:pt x="422" y="291"/>
                    </a:lnTo>
                    <a:lnTo>
                      <a:pt x="853" y="291"/>
                    </a:lnTo>
                    <a:lnTo>
                      <a:pt x="725" y="458"/>
                    </a:lnTo>
                    <a:lnTo>
                      <a:pt x="725" y="859"/>
                    </a:lnTo>
                    <a:lnTo>
                      <a:pt x="789" y="894"/>
                    </a:lnTo>
                    <a:lnTo>
                      <a:pt x="789" y="1103"/>
                    </a:lnTo>
                    <a:lnTo>
                      <a:pt x="725" y="1138"/>
                    </a:lnTo>
                    <a:lnTo>
                      <a:pt x="725" y="1400"/>
                    </a:lnTo>
                    <a:lnTo>
                      <a:pt x="735" y="1817"/>
                    </a:lnTo>
                    <a:lnTo>
                      <a:pt x="1078" y="1817"/>
                    </a:lnTo>
                    <a:lnTo>
                      <a:pt x="1078" y="1136"/>
                    </a:lnTo>
                    <a:lnTo>
                      <a:pt x="1025" y="1049"/>
                    </a:lnTo>
                    <a:lnTo>
                      <a:pt x="1025" y="927"/>
                    </a:lnTo>
                    <a:lnTo>
                      <a:pt x="1078" y="859"/>
                    </a:lnTo>
                    <a:lnTo>
                      <a:pt x="1078" y="440"/>
                    </a:lnTo>
                    <a:lnTo>
                      <a:pt x="944" y="231"/>
                    </a:lnTo>
                    <a:lnTo>
                      <a:pt x="1359" y="231"/>
                    </a:lnTo>
                    <a:lnTo>
                      <a:pt x="1264" y="458"/>
                    </a:lnTo>
                    <a:lnTo>
                      <a:pt x="1264" y="859"/>
                    </a:lnTo>
                    <a:lnTo>
                      <a:pt x="1297" y="894"/>
                    </a:lnTo>
                    <a:lnTo>
                      <a:pt x="1297" y="1103"/>
                    </a:lnTo>
                    <a:lnTo>
                      <a:pt x="1231" y="1138"/>
                    </a:lnTo>
                    <a:lnTo>
                      <a:pt x="1231" y="1400"/>
                    </a:lnTo>
                    <a:lnTo>
                      <a:pt x="1241" y="1834"/>
                    </a:lnTo>
                    <a:lnTo>
                      <a:pt x="1584" y="1834"/>
                    </a:lnTo>
                    <a:lnTo>
                      <a:pt x="1584" y="1198"/>
                    </a:lnTo>
                    <a:lnTo>
                      <a:pt x="1493" y="1111"/>
                    </a:lnTo>
                    <a:lnTo>
                      <a:pt x="1493" y="927"/>
                    </a:lnTo>
                    <a:lnTo>
                      <a:pt x="1584" y="859"/>
                    </a:lnTo>
                    <a:lnTo>
                      <a:pt x="1584" y="440"/>
                    </a:lnTo>
                    <a:lnTo>
                      <a:pt x="1489" y="231"/>
                    </a:lnTo>
                    <a:lnTo>
                      <a:pt x="1906" y="283"/>
                    </a:lnTo>
                    <a:lnTo>
                      <a:pt x="1739" y="458"/>
                    </a:lnTo>
                    <a:lnTo>
                      <a:pt x="1739" y="859"/>
                    </a:lnTo>
                    <a:lnTo>
                      <a:pt x="1803" y="894"/>
                    </a:lnTo>
                    <a:lnTo>
                      <a:pt x="1803" y="1103"/>
                    </a:lnTo>
                    <a:lnTo>
                      <a:pt x="1739" y="1138"/>
                    </a:lnTo>
                    <a:lnTo>
                      <a:pt x="1739" y="1400"/>
                    </a:lnTo>
                    <a:lnTo>
                      <a:pt x="1729" y="1817"/>
                    </a:lnTo>
                    <a:lnTo>
                      <a:pt x="2009" y="1817"/>
                    </a:lnTo>
                    <a:lnTo>
                      <a:pt x="2069" y="1600"/>
                    </a:lnTo>
                    <a:lnTo>
                      <a:pt x="1970" y="1569"/>
                    </a:lnTo>
                    <a:lnTo>
                      <a:pt x="1970" y="1251"/>
                    </a:lnTo>
                    <a:lnTo>
                      <a:pt x="2053" y="1206"/>
                    </a:lnTo>
                    <a:lnTo>
                      <a:pt x="2092" y="948"/>
                    </a:lnTo>
                    <a:lnTo>
                      <a:pt x="2040" y="861"/>
                    </a:lnTo>
                    <a:lnTo>
                      <a:pt x="2040" y="739"/>
                    </a:lnTo>
                    <a:lnTo>
                      <a:pt x="2092" y="669"/>
                    </a:lnTo>
                    <a:lnTo>
                      <a:pt x="2092" y="250"/>
                    </a:lnTo>
                    <a:lnTo>
                      <a:pt x="1970" y="0"/>
                    </a:lnTo>
                    <a:lnTo>
                      <a:pt x="2373" y="2"/>
                    </a:lnTo>
                    <a:lnTo>
                      <a:pt x="2245" y="268"/>
                    </a:lnTo>
                    <a:lnTo>
                      <a:pt x="2245" y="669"/>
                    </a:lnTo>
                    <a:lnTo>
                      <a:pt x="2309" y="704"/>
                    </a:lnTo>
                    <a:lnTo>
                      <a:pt x="2309" y="913"/>
                    </a:lnTo>
                    <a:lnTo>
                      <a:pt x="2245" y="948"/>
                    </a:lnTo>
                    <a:lnTo>
                      <a:pt x="2282" y="1200"/>
                    </a:lnTo>
                    <a:lnTo>
                      <a:pt x="2393" y="1233"/>
                    </a:lnTo>
                    <a:lnTo>
                      <a:pt x="2375" y="1528"/>
                    </a:lnTo>
                    <a:lnTo>
                      <a:pt x="2269" y="1590"/>
                    </a:lnTo>
                    <a:lnTo>
                      <a:pt x="2296" y="1817"/>
                    </a:lnTo>
                    <a:lnTo>
                      <a:pt x="2583" y="1817"/>
                    </a:lnTo>
                    <a:lnTo>
                      <a:pt x="2596" y="1224"/>
                    </a:lnTo>
                    <a:lnTo>
                      <a:pt x="2546" y="1136"/>
                    </a:lnTo>
                    <a:lnTo>
                      <a:pt x="2546" y="1014"/>
                    </a:lnTo>
                    <a:lnTo>
                      <a:pt x="2596" y="944"/>
                    </a:lnTo>
                    <a:lnTo>
                      <a:pt x="2596" y="440"/>
                    </a:lnTo>
                    <a:lnTo>
                      <a:pt x="2453" y="235"/>
                    </a:lnTo>
                    <a:lnTo>
                      <a:pt x="2819" y="217"/>
                    </a:lnTo>
                    <a:lnTo>
                      <a:pt x="2752" y="458"/>
                    </a:lnTo>
                    <a:lnTo>
                      <a:pt x="2752" y="946"/>
                    </a:lnTo>
                    <a:lnTo>
                      <a:pt x="2816" y="981"/>
                    </a:lnTo>
                    <a:lnTo>
                      <a:pt x="2816" y="1189"/>
                    </a:lnTo>
                    <a:lnTo>
                      <a:pt x="2752" y="1224"/>
                    </a:lnTo>
                    <a:lnTo>
                      <a:pt x="2752" y="1400"/>
                    </a:lnTo>
                    <a:lnTo>
                      <a:pt x="2767" y="1817"/>
                    </a:lnTo>
                    <a:lnTo>
                      <a:pt x="3105" y="1817"/>
                    </a:lnTo>
                    <a:lnTo>
                      <a:pt x="3105" y="1224"/>
                    </a:lnTo>
                    <a:lnTo>
                      <a:pt x="3052" y="1136"/>
                    </a:lnTo>
                    <a:lnTo>
                      <a:pt x="3052" y="1014"/>
                    </a:lnTo>
                    <a:lnTo>
                      <a:pt x="3105" y="944"/>
                    </a:lnTo>
                    <a:lnTo>
                      <a:pt x="3105" y="339"/>
                    </a:lnTo>
                    <a:lnTo>
                      <a:pt x="2984" y="132"/>
                    </a:lnTo>
                    <a:lnTo>
                      <a:pt x="3386" y="132"/>
                    </a:lnTo>
                    <a:lnTo>
                      <a:pt x="3258" y="357"/>
                    </a:lnTo>
                    <a:lnTo>
                      <a:pt x="3258" y="946"/>
                    </a:lnTo>
                    <a:lnTo>
                      <a:pt x="3324" y="981"/>
                    </a:lnTo>
                    <a:lnTo>
                      <a:pt x="3324" y="1189"/>
                    </a:lnTo>
                    <a:lnTo>
                      <a:pt x="3258" y="1224"/>
                    </a:lnTo>
                    <a:lnTo>
                      <a:pt x="3258" y="1400"/>
                    </a:lnTo>
                    <a:lnTo>
                      <a:pt x="3281" y="1811"/>
                    </a:lnTo>
                    <a:lnTo>
                      <a:pt x="3611" y="1815"/>
                    </a:lnTo>
                    <a:lnTo>
                      <a:pt x="3611" y="1224"/>
                    </a:lnTo>
                    <a:lnTo>
                      <a:pt x="3558" y="1136"/>
                    </a:lnTo>
                    <a:lnTo>
                      <a:pt x="3558" y="1014"/>
                    </a:lnTo>
                    <a:lnTo>
                      <a:pt x="3611" y="944"/>
                    </a:lnTo>
                    <a:lnTo>
                      <a:pt x="3611" y="440"/>
                    </a:lnTo>
                    <a:lnTo>
                      <a:pt x="3471" y="196"/>
                    </a:lnTo>
                    <a:lnTo>
                      <a:pt x="3892" y="231"/>
                    </a:lnTo>
                    <a:lnTo>
                      <a:pt x="3766" y="458"/>
                    </a:lnTo>
                    <a:lnTo>
                      <a:pt x="3766" y="946"/>
                    </a:lnTo>
                    <a:lnTo>
                      <a:pt x="3830" y="981"/>
                    </a:lnTo>
                    <a:lnTo>
                      <a:pt x="3830" y="1189"/>
                    </a:lnTo>
                    <a:lnTo>
                      <a:pt x="3766" y="1224"/>
                    </a:lnTo>
                    <a:lnTo>
                      <a:pt x="3766" y="1400"/>
                    </a:lnTo>
                    <a:lnTo>
                      <a:pt x="3750" y="1807"/>
                    </a:lnTo>
                    <a:lnTo>
                      <a:pt x="4117" y="1807"/>
                    </a:lnTo>
                    <a:lnTo>
                      <a:pt x="4117" y="1224"/>
                    </a:lnTo>
                    <a:lnTo>
                      <a:pt x="4066" y="1136"/>
                    </a:lnTo>
                    <a:lnTo>
                      <a:pt x="4066" y="1014"/>
                    </a:lnTo>
                    <a:lnTo>
                      <a:pt x="4117" y="944"/>
                    </a:lnTo>
                    <a:lnTo>
                      <a:pt x="4119" y="496"/>
                    </a:lnTo>
                    <a:lnTo>
                      <a:pt x="3997" y="304"/>
                    </a:lnTo>
                    <a:lnTo>
                      <a:pt x="4402" y="287"/>
                    </a:lnTo>
                    <a:lnTo>
                      <a:pt x="4274" y="514"/>
                    </a:lnTo>
                    <a:lnTo>
                      <a:pt x="4272" y="946"/>
                    </a:lnTo>
                    <a:lnTo>
                      <a:pt x="4336" y="981"/>
                    </a:lnTo>
                    <a:lnTo>
                      <a:pt x="4336" y="1189"/>
                    </a:lnTo>
                    <a:lnTo>
                      <a:pt x="4272" y="1224"/>
                    </a:lnTo>
                    <a:lnTo>
                      <a:pt x="4272" y="1956"/>
                    </a:lnTo>
                    <a:lnTo>
                      <a:pt x="2286" y="1956"/>
                    </a:lnTo>
                    <a:lnTo>
                      <a:pt x="2286" y="2478"/>
                    </a:lnTo>
                    <a:lnTo>
                      <a:pt x="2274" y="3343"/>
                    </a:lnTo>
                    <a:lnTo>
                      <a:pt x="2955" y="3343"/>
                    </a:lnTo>
                    <a:lnTo>
                      <a:pt x="3083" y="3469"/>
                    </a:lnTo>
                    <a:lnTo>
                      <a:pt x="3452" y="3469"/>
                    </a:lnTo>
                    <a:lnTo>
                      <a:pt x="3649" y="3723"/>
                    </a:lnTo>
                    <a:lnTo>
                      <a:pt x="2269" y="3725"/>
                    </a:lnTo>
                    <a:lnTo>
                      <a:pt x="581" y="3725"/>
                    </a:lnTo>
                    <a:lnTo>
                      <a:pt x="845" y="3442"/>
                    </a:lnTo>
                    <a:lnTo>
                      <a:pt x="1217" y="3430"/>
                    </a:lnTo>
                    <a:lnTo>
                      <a:pt x="1301" y="3351"/>
                    </a:lnTo>
                    <a:lnTo>
                      <a:pt x="1989" y="3320"/>
                    </a:lnTo>
                    <a:lnTo>
                      <a:pt x="1989" y="1991"/>
                    </a:lnTo>
                    <a:lnTo>
                      <a:pt x="0" y="1991"/>
                    </a:lnTo>
                    <a:lnTo>
                      <a:pt x="36" y="1743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30" name="Freeform 11"/>
              <p:cNvSpPr>
                <a:spLocks/>
              </p:cNvSpPr>
              <p:nvPr/>
            </p:nvSpPr>
            <p:spPr bwMode="auto">
              <a:xfrm>
                <a:off x="4616336" y="5364836"/>
                <a:ext cx="53815" cy="60060"/>
              </a:xfrm>
              <a:custGeom>
                <a:avLst/>
                <a:gdLst>
                  <a:gd name="T0" fmla="*/ 177 w 177"/>
                  <a:gd name="T1" fmla="*/ 0 h 221"/>
                  <a:gd name="T2" fmla="*/ 14 w 177"/>
                  <a:gd name="T3" fmla="*/ 221 h 221"/>
                  <a:gd name="T4" fmla="*/ 0 w 177"/>
                  <a:gd name="T5" fmla="*/ 5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4" y="221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31" name="Freeform 12"/>
              <p:cNvSpPr>
                <a:spLocks/>
              </p:cNvSpPr>
              <p:nvPr/>
            </p:nvSpPr>
            <p:spPr bwMode="auto">
              <a:xfrm>
                <a:off x="4763714" y="5429766"/>
                <a:ext cx="34857" cy="66012"/>
              </a:xfrm>
              <a:custGeom>
                <a:avLst/>
                <a:gdLst>
                  <a:gd name="T0" fmla="*/ 115 w 115"/>
                  <a:gd name="T1" fmla="*/ 0 h 244"/>
                  <a:gd name="T2" fmla="*/ 20 w 115"/>
                  <a:gd name="T3" fmla="*/ 244 h 244"/>
                  <a:gd name="T4" fmla="*/ 0 w 115"/>
                  <a:gd name="T5" fmla="*/ 0 h 244"/>
                  <a:gd name="T6" fmla="*/ 115 w 115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5" h="244">
                    <a:moveTo>
                      <a:pt x="115" y="0"/>
                    </a:moveTo>
                    <a:lnTo>
                      <a:pt x="20" y="244"/>
                    </a:lnTo>
                    <a:lnTo>
                      <a:pt x="0" y="0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32" name="Freeform 13"/>
              <p:cNvSpPr>
                <a:spLocks/>
              </p:cNvSpPr>
              <p:nvPr/>
            </p:nvSpPr>
            <p:spPr bwMode="auto">
              <a:xfrm>
                <a:off x="4917819" y="5400007"/>
                <a:ext cx="56872" cy="80621"/>
              </a:xfrm>
              <a:custGeom>
                <a:avLst/>
                <a:gdLst>
                  <a:gd name="T0" fmla="*/ 186 w 186"/>
                  <a:gd name="T1" fmla="*/ 0 h 296"/>
                  <a:gd name="T2" fmla="*/ 17 w 186"/>
                  <a:gd name="T3" fmla="*/ 296 h 296"/>
                  <a:gd name="T4" fmla="*/ 0 w 186"/>
                  <a:gd name="T5" fmla="*/ 0 h 296"/>
                  <a:gd name="T6" fmla="*/ 186 w 186"/>
                  <a:gd name="T7" fmla="*/ 0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6" h="296">
                    <a:moveTo>
                      <a:pt x="186" y="0"/>
                    </a:moveTo>
                    <a:lnTo>
                      <a:pt x="17" y="296"/>
                    </a:lnTo>
                    <a:lnTo>
                      <a:pt x="0" y="0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33" name="Freeform 14"/>
              <p:cNvSpPr>
                <a:spLocks/>
              </p:cNvSpPr>
              <p:nvPr/>
            </p:nvSpPr>
            <p:spPr bwMode="auto">
              <a:xfrm>
                <a:off x="5079874" y="5429766"/>
                <a:ext cx="34857" cy="66012"/>
              </a:xfrm>
              <a:custGeom>
                <a:avLst/>
                <a:gdLst>
                  <a:gd name="T0" fmla="*/ 114 w 114"/>
                  <a:gd name="T1" fmla="*/ 0 h 244"/>
                  <a:gd name="T2" fmla="*/ 19 w 114"/>
                  <a:gd name="T3" fmla="*/ 244 h 244"/>
                  <a:gd name="T4" fmla="*/ 0 w 114"/>
                  <a:gd name="T5" fmla="*/ 0 h 244"/>
                  <a:gd name="T6" fmla="*/ 114 w 114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244">
                    <a:moveTo>
                      <a:pt x="114" y="0"/>
                    </a:moveTo>
                    <a:lnTo>
                      <a:pt x="19" y="244"/>
                    </a:lnTo>
                    <a:lnTo>
                      <a:pt x="0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34" name="Freeform 15"/>
              <p:cNvSpPr>
                <a:spLocks/>
              </p:cNvSpPr>
              <p:nvPr/>
            </p:nvSpPr>
            <p:spPr bwMode="auto">
              <a:xfrm>
                <a:off x="5240706" y="5442752"/>
                <a:ext cx="34246" cy="73587"/>
              </a:xfrm>
              <a:custGeom>
                <a:avLst/>
                <a:gdLst>
                  <a:gd name="T0" fmla="*/ 112 w 112"/>
                  <a:gd name="T1" fmla="*/ 0 h 271"/>
                  <a:gd name="T2" fmla="*/ 4 w 112"/>
                  <a:gd name="T3" fmla="*/ 271 h 271"/>
                  <a:gd name="T4" fmla="*/ 0 w 112"/>
                  <a:gd name="T5" fmla="*/ 0 h 271"/>
                  <a:gd name="T6" fmla="*/ 112 w 112"/>
                  <a:gd name="T7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271">
                    <a:moveTo>
                      <a:pt x="112" y="0"/>
                    </a:moveTo>
                    <a:lnTo>
                      <a:pt x="4" y="271"/>
                    </a:lnTo>
                    <a:lnTo>
                      <a:pt x="0" y="0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35" name="Freeform 16"/>
              <p:cNvSpPr>
                <a:spLocks/>
              </p:cNvSpPr>
              <p:nvPr/>
            </p:nvSpPr>
            <p:spPr bwMode="auto">
              <a:xfrm>
                <a:off x="4564356" y="5366460"/>
                <a:ext cx="56261" cy="58437"/>
              </a:xfrm>
              <a:custGeom>
                <a:avLst/>
                <a:gdLst>
                  <a:gd name="T0" fmla="*/ 168 w 182"/>
                  <a:gd name="T1" fmla="*/ 0 h 216"/>
                  <a:gd name="T2" fmla="*/ 0 w 182"/>
                  <a:gd name="T3" fmla="*/ 10 h 216"/>
                  <a:gd name="T4" fmla="*/ 182 w 182"/>
                  <a:gd name="T5" fmla="*/ 216 h 216"/>
                  <a:gd name="T6" fmla="*/ 168 w 182"/>
                  <a:gd name="T7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6">
                    <a:moveTo>
                      <a:pt x="168" y="0"/>
                    </a:moveTo>
                    <a:lnTo>
                      <a:pt x="0" y="10"/>
                    </a:lnTo>
                    <a:lnTo>
                      <a:pt x="182" y="216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36" name="Freeform 17"/>
              <p:cNvSpPr>
                <a:spLocks/>
              </p:cNvSpPr>
              <p:nvPr/>
            </p:nvSpPr>
            <p:spPr bwMode="auto">
              <a:xfrm>
                <a:off x="4468957" y="5432472"/>
                <a:ext cx="54426" cy="60601"/>
              </a:xfrm>
              <a:custGeom>
                <a:avLst/>
                <a:gdLst>
                  <a:gd name="T0" fmla="*/ 178 w 178"/>
                  <a:gd name="T1" fmla="*/ 0 h 223"/>
                  <a:gd name="T2" fmla="*/ 17 w 178"/>
                  <a:gd name="T3" fmla="*/ 223 h 223"/>
                  <a:gd name="T4" fmla="*/ 0 w 178"/>
                  <a:gd name="T5" fmla="*/ 8 h 223"/>
                  <a:gd name="T6" fmla="*/ 178 w 178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8" h="223">
                    <a:moveTo>
                      <a:pt x="178" y="0"/>
                    </a:moveTo>
                    <a:lnTo>
                      <a:pt x="17" y="223"/>
                    </a:lnTo>
                    <a:lnTo>
                      <a:pt x="0" y="8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37" name="Freeform 18"/>
              <p:cNvSpPr>
                <a:spLocks/>
              </p:cNvSpPr>
              <p:nvPr/>
            </p:nvSpPr>
            <p:spPr bwMode="auto">
              <a:xfrm>
                <a:off x="4418201" y="5434636"/>
                <a:ext cx="56261" cy="58437"/>
              </a:xfrm>
              <a:custGeom>
                <a:avLst/>
                <a:gdLst>
                  <a:gd name="T0" fmla="*/ 167 w 184"/>
                  <a:gd name="T1" fmla="*/ 0 h 215"/>
                  <a:gd name="T2" fmla="*/ 0 w 184"/>
                  <a:gd name="T3" fmla="*/ 9 h 215"/>
                  <a:gd name="T4" fmla="*/ 184 w 184"/>
                  <a:gd name="T5" fmla="*/ 215 h 215"/>
                  <a:gd name="T6" fmla="*/ 167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7" y="0"/>
                    </a:moveTo>
                    <a:lnTo>
                      <a:pt x="0" y="9"/>
                    </a:lnTo>
                    <a:lnTo>
                      <a:pt x="184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38" name="Freeform 19"/>
              <p:cNvSpPr>
                <a:spLocks/>
              </p:cNvSpPr>
              <p:nvPr/>
            </p:nvSpPr>
            <p:spPr bwMode="auto">
              <a:xfrm>
                <a:off x="4305679" y="5425979"/>
                <a:ext cx="53815" cy="60060"/>
              </a:xfrm>
              <a:custGeom>
                <a:avLst/>
                <a:gdLst>
                  <a:gd name="T0" fmla="*/ 177 w 177"/>
                  <a:gd name="T1" fmla="*/ 0 h 223"/>
                  <a:gd name="T2" fmla="*/ 16 w 177"/>
                  <a:gd name="T3" fmla="*/ 223 h 223"/>
                  <a:gd name="T4" fmla="*/ 0 w 177"/>
                  <a:gd name="T5" fmla="*/ 5 h 223"/>
                  <a:gd name="T6" fmla="*/ 177 w 177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3">
                    <a:moveTo>
                      <a:pt x="177" y="0"/>
                    </a:moveTo>
                    <a:lnTo>
                      <a:pt x="16" y="223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39" name="Freeform 20"/>
              <p:cNvSpPr>
                <a:spLocks/>
              </p:cNvSpPr>
              <p:nvPr/>
            </p:nvSpPr>
            <p:spPr bwMode="auto">
              <a:xfrm>
                <a:off x="4254311" y="5427602"/>
                <a:ext cx="55649" cy="58437"/>
              </a:xfrm>
              <a:custGeom>
                <a:avLst/>
                <a:gdLst>
                  <a:gd name="T0" fmla="*/ 167 w 183"/>
                  <a:gd name="T1" fmla="*/ 0 h 218"/>
                  <a:gd name="T2" fmla="*/ 0 w 183"/>
                  <a:gd name="T3" fmla="*/ 10 h 218"/>
                  <a:gd name="T4" fmla="*/ 183 w 183"/>
                  <a:gd name="T5" fmla="*/ 218 h 218"/>
                  <a:gd name="T6" fmla="*/ 167 w 183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3" h="218">
                    <a:moveTo>
                      <a:pt x="167" y="0"/>
                    </a:moveTo>
                    <a:lnTo>
                      <a:pt x="0" y="10"/>
                    </a:lnTo>
                    <a:lnTo>
                      <a:pt x="183" y="218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40" name="Freeform 21"/>
              <p:cNvSpPr>
                <a:spLocks/>
              </p:cNvSpPr>
              <p:nvPr/>
            </p:nvSpPr>
            <p:spPr bwMode="auto">
              <a:xfrm>
                <a:off x="4146070" y="5438424"/>
                <a:ext cx="53815" cy="60601"/>
              </a:xfrm>
              <a:custGeom>
                <a:avLst/>
                <a:gdLst>
                  <a:gd name="T0" fmla="*/ 176 w 176"/>
                  <a:gd name="T1" fmla="*/ 0 h 223"/>
                  <a:gd name="T2" fmla="*/ 15 w 176"/>
                  <a:gd name="T3" fmla="*/ 223 h 223"/>
                  <a:gd name="T4" fmla="*/ 0 w 176"/>
                  <a:gd name="T5" fmla="*/ 8 h 223"/>
                  <a:gd name="T6" fmla="*/ 176 w 176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6" h="223">
                    <a:moveTo>
                      <a:pt x="176" y="0"/>
                    </a:moveTo>
                    <a:lnTo>
                      <a:pt x="15" y="223"/>
                    </a:lnTo>
                    <a:lnTo>
                      <a:pt x="0" y="8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41" name="Freeform 22"/>
              <p:cNvSpPr>
                <a:spLocks/>
              </p:cNvSpPr>
              <p:nvPr/>
            </p:nvSpPr>
            <p:spPr bwMode="auto">
              <a:xfrm>
                <a:off x="4094702" y="5440588"/>
                <a:ext cx="56261" cy="58437"/>
              </a:xfrm>
              <a:custGeom>
                <a:avLst/>
                <a:gdLst>
                  <a:gd name="T0" fmla="*/ 167 w 182"/>
                  <a:gd name="T1" fmla="*/ 0 h 215"/>
                  <a:gd name="T2" fmla="*/ 0 w 182"/>
                  <a:gd name="T3" fmla="*/ 8 h 215"/>
                  <a:gd name="T4" fmla="*/ 182 w 182"/>
                  <a:gd name="T5" fmla="*/ 215 h 215"/>
                  <a:gd name="T6" fmla="*/ 167 w 182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5">
                    <a:moveTo>
                      <a:pt x="167" y="0"/>
                    </a:moveTo>
                    <a:lnTo>
                      <a:pt x="0" y="8"/>
                    </a:lnTo>
                    <a:lnTo>
                      <a:pt x="182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42" name="Freeform 23"/>
              <p:cNvSpPr>
                <a:spLocks/>
              </p:cNvSpPr>
              <p:nvPr/>
            </p:nvSpPr>
            <p:spPr bwMode="auto">
              <a:xfrm>
                <a:off x="4001138" y="5444917"/>
                <a:ext cx="53815" cy="59519"/>
              </a:xfrm>
              <a:custGeom>
                <a:avLst/>
                <a:gdLst>
                  <a:gd name="T0" fmla="*/ 177 w 177"/>
                  <a:gd name="T1" fmla="*/ 0 h 221"/>
                  <a:gd name="T2" fmla="*/ 16 w 177"/>
                  <a:gd name="T3" fmla="*/ 221 h 221"/>
                  <a:gd name="T4" fmla="*/ 0 w 177"/>
                  <a:gd name="T5" fmla="*/ 6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6" y="221"/>
                    </a:lnTo>
                    <a:lnTo>
                      <a:pt x="0" y="6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43" name="Freeform 24"/>
              <p:cNvSpPr>
                <a:spLocks/>
              </p:cNvSpPr>
              <p:nvPr/>
            </p:nvSpPr>
            <p:spPr bwMode="auto">
              <a:xfrm>
                <a:off x="3949770" y="5446540"/>
                <a:ext cx="56261" cy="57896"/>
              </a:xfrm>
              <a:custGeom>
                <a:avLst/>
                <a:gdLst>
                  <a:gd name="T0" fmla="*/ 168 w 184"/>
                  <a:gd name="T1" fmla="*/ 0 h 215"/>
                  <a:gd name="T2" fmla="*/ 0 w 184"/>
                  <a:gd name="T3" fmla="*/ 10 h 215"/>
                  <a:gd name="T4" fmla="*/ 184 w 184"/>
                  <a:gd name="T5" fmla="*/ 215 h 215"/>
                  <a:gd name="T6" fmla="*/ 168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8" y="0"/>
                    </a:moveTo>
                    <a:lnTo>
                      <a:pt x="0" y="10"/>
                    </a:lnTo>
                    <a:lnTo>
                      <a:pt x="184" y="215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44" name="Freeform 25"/>
              <p:cNvSpPr>
                <a:spLocks/>
              </p:cNvSpPr>
              <p:nvPr/>
            </p:nvSpPr>
            <p:spPr bwMode="auto">
              <a:xfrm>
                <a:off x="4718461" y="5424355"/>
                <a:ext cx="51368" cy="76293"/>
              </a:xfrm>
              <a:custGeom>
                <a:avLst/>
                <a:gdLst>
                  <a:gd name="T0" fmla="*/ 169 w 169"/>
                  <a:gd name="T1" fmla="*/ 39 h 283"/>
                  <a:gd name="T2" fmla="*/ 169 w 169"/>
                  <a:gd name="T3" fmla="*/ 283 h 283"/>
                  <a:gd name="T4" fmla="*/ 0 w 169"/>
                  <a:gd name="T5" fmla="*/ 0 h 283"/>
                  <a:gd name="T6" fmla="*/ 169 w 169"/>
                  <a:gd name="T7" fmla="*/ 39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9" h="283">
                    <a:moveTo>
                      <a:pt x="169" y="39"/>
                    </a:moveTo>
                    <a:lnTo>
                      <a:pt x="169" y="283"/>
                    </a:lnTo>
                    <a:lnTo>
                      <a:pt x="0" y="0"/>
                    </a:lnTo>
                    <a:lnTo>
                      <a:pt x="169" y="39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45" name="Freeform 26"/>
              <p:cNvSpPr>
                <a:spLocks/>
              </p:cNvSpPr>
              <p:nvPr/>
            </p:nvSpPr>
            <p:spPr bwMode="auto">
              <a:xfrm>
                <a:off x="4868286" y="5397843"/>
                <a:ext cx="55038" cy="82786"/>
              </a:xfrm>
              <a:custGeom>
                <a:avLst/>
                <a:gdLst>
                  <a:gd name="T0" fmla="*/ 163 w 180"/>
                  <a:gd name="T1" fmla="*/ 8 h 304"/>
                  <a:gd name="T2" fmla="*/ 180 w 180"/>
                  <a:gd name="T3" fmla="*/ 304 h 304"/>
                  <a:gd name="T4" fmla="*/ 0 w 180"/>
                  <a:gd name="T5" fmla="*/ 0 h 304"/>
                  <a:gd name="T6" fmla="*/ 163 w 180"/>
                  <a:gd name="T7" fmla="*/ 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0" h="304">
                    <a:moveTo>
                      <a:pt x="163" y="8"/>
                    </a:moveTo>
                    <a:lnTo>
                      <a:pt x="180" y="304"/>
                    </a:lnTo>
                    <a:lnTo>
                      <a:pt x="0" y="0"/>
                    </a:lnTo>
                    <a:lnTo>
                      <a:pt x="163" y="8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46" name="Freeform 27"/>
              <p:cNvSpPr>
                <a:spLocks/>
              </p:cNvSpPr>
              <p:nvPr/>
            </p:nvSpPr>
            <p:spPr bwMode="auto">
              <a:xfrm>
                <a:off x="5024225" y="5422732"/>
                <a:ext cx="61764" cy="73046"/>
              </a:xfrm>
              <a:custGeom>
                <a:avLst/>
                <a:gdLst>
                  <a:gd name="T0" fmla="*/ 182 w 201"/>
                  <a:gd name="T1" fmla="*/ 25 h 269"/>
                  <a:gd name="T2" fmla="*/ 201 w 201"/>
                  <a:gd name="T3" fmla="*/ 269 h 269"/>
                  <a:gd name="T4" fmla="*/ 0 w 201"/>
                  <a:gd name="T5" fmla="*/ 0 h 269"/>
                  <a:gd name="T6" fmla="*/ 182 w 201"/>
                  <a:gd name="T7" fmla="*/ 25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269">
                    <a:moveTo>
                      <a:pt x="182" y="25"/>
                    </a:moveTo>
                    <a:lnTo>
                      <a:pt x="201" y="269"/>
                    </a:lnTo>
                    <a:lnTo>
                      <a:pt x="0" y="0"/>
                    </a:lnTo>
                    <a:lnTo>
                      <a:pt x="182" y="2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47" name="Freeform 28"/>
              <p:cNvSpPr>
                <a:spLocks/>
              </p:cNvSpPr>
              <p:nvPr/>
            </p:nvSpPr>
            <p:spPr bwMode="auto">
              <a:xfrm>
                <a:off x="5188115" y="5442752"/>
                <a:ext cx="52591" cy="76834"/>
              </a:xfrm>
              <a:custGeom>
                <a:avLst/>
                <a:gdLst>
                  <a:gd name="T0" fmla="*/ 171 w 171"/>
                  <a:gd name="T1" fmla="*/ 0 h 285"/>
                  <a:gd name="T2" fmla="*/ 171 w 171"/>
                  <a:gd name="T3" fmla="*/ 285 h 285"/>
                  <a:gd name="T4" fmla="*/ 0 w 171"/>
                  <a:gd name="T5" fmla="*/ 3 h 285"/>
                  <a:gd name="T6" fmla="*/ 171 w 171"/>
                  <a:gd name="T7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1" h="285">
                    <a:moveTo>
                      <a:pt x="171" y="0"/>
                    </a:moveTo>
                    <a:lnTo>
                      <a:pt x="171" y="285"/>
                    </a:lnTo>
                    <a:lnTo>
                      <a:pt x="0" y="3"/>
                    </a:lnTo>
                    <a:lnTo>
                      <a:pt x="171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48" name="Rectangle 29"/>
              <p:cNvSpPr>
                <a:spLocks noChangeArrowheads="1"/>
              </p:cNvSpPr>
              <p:nvPr/>
            </p:nvSpPr>
            <p:spPr bwMode="auto">
              <a:xfrm>
                <a:off x="4630401" y="5620769"/>
                <a:ext cx="11619" cy="5302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49" name="Rectangle 30"/>
              <p:cNvSpPr>
                <a:spLocks noChangeArrowheads="1"/>
              </p:cNvSpPr>
              <p:nvPr/>
            </p:nvSpPr>
            <p:spPr bwMode="auto">
              <a:xfrm>
                <a:off x="4599213" y="5620769"/>
                <a:ext cx="31188" cy="5302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50" name="Freeform 31"/>
              <p:cNvSpPr>
                <a:spLocks/>
              </p:cNvSpPr>
              <p:nvPr/>
            </p:nvSpPr>
            <p:spPr bwMode="auto">
              <a:xfrm>
                <a:off x="4576586" y="5620769"/>
                <a:ext cx="24461" cy="53026"/>
              </a:xfrm>
              <a:custGeom>
                <a:avLst/>
                <a:gdLst>
                  <a:gd name="T0" fmla="*/ 79 w 79"/>
                  <a:gd name="T1" fmla="*/ 196 h 196"/>
                  <a:gd name="T2" fmla="*/ 79 w 79"/>
                  <a:gd name="T3" fmla="*/ 0 h 196"/>
                  <a:gd name="T4" fmla="*/ 33 w 79"/>
                  <a:gd name="T5" fmla="*/ 0 h 196"/>
                  <a:gd name="T6" fmla="*/ 0 w 79"/>
                  <a:gd name="T7" fmla="*/ 196 h 196"/>
                  <a:gd name="T8" fmla="*/ 79 w 79"/>
                  <a:gd name="T9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6">
                    <a:moveTo>
                      <a:pt x="79" y="196"/>
                    </a:moveTo>
                    <a:lnTo>
                      <a:pt x="79" y="0"/>
                    </a:lnTo>
                    <a:lnTo>
                      <a:pt x="33" y="0"/>
                    </a:lnTo>
                    <a:lnTo>
                      <a:pt x="0" y="196"/>
                    </a:lnTo>
                    <a:lnTo>
                      <a:pt x="79" y="19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51" name="Freeform 32"/>
              <p:cNvSpPr>
                <a:spLocks/>
              </p:cNvSpPr>
              <p:nvPr/>
            </p:nvSpPr>
            <p:spPr bwMode="auto">
              <a:xfrm>
                <a:off x="4616947" y="5806902"/>
                <a:ext cx="37915" cy="30301"/>
              </a:xfrm>
              <a:custGeom>
                <a:avLst/>
                <a:gdLst>
                  <a:gd name="T0" fmla="*/ 125 w 125"/>
                  <a:gd name="T1" fmla="*/ 113 h 113"/>
                  <a:gd name="T2" fmla="*/ 97 w 125"/>
                  <a:gd name="T3" fmla="*/ 0 h 113"/>
                  <a:gd name="T4" fmla="*/ 0 w 125"/>
                  <a:gd name="T5" fmla="*/ 0 h 113"/>
                  <a:gd name="T6" fmla="*/ 0 w 125"/>
                  <a:gd name="T7" fmla="*/ 113 h 113"/>
                  <a:gd name="T8" fmla="*/ 125 w 125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13">
                    <a:moveTo>
                      <a:pt x="125" y="113"/>
                    </a:moveTo>
                    <a:lnTo>
                      <a:pt x="97" y="0"/>
                    </a:lnTo>
                    <a:lnTo>
                      <a:pt x="0" y="0"/>
                    </a:lnTo>
                    <a:lnTo>
                      <a:pt x="0" y="113"/>
                    </a:lnTo>
                    <a:lnTo>
                      <a:pt x="125" y="11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52" name="Rectangle 33"/>
              <p:cNvSpPr>
                <a:spLocks noChangeArrowheads="1"/>
              </p:cNvSpPr>
              <p:nvPr/>
            </p:nvSpPr>
            <p:spPr bwMode="auto">
              <a:xfrm>
                <a:off x="4593098" y="5806902"/>
                <a:ext cx="29353" cy="30301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53" name="Freeform 34"/>
              <p:cNvSpPr>
                <a:spLocks/>
              </p:cNvSpPr>
              <p:nvPr/>
            </p:nvSpPr>
            <p:spPr bwMode="auto">
              <a:xfrm>
                <a:off x="4568637" y="5806902"/>
                <a:ext cx="28130" cy="30301"/>
              </a:xfrm>
              <a:custGeom>
                <a:avLst/>
                <a:gdLst>
                  <a:gd name="T0" fmla="*/ 91 w 91"/>
                  <a:gd name="T1" fmla="*/ 113 h 113"/>
                  <a:gd name="T2" fmla="*/ 91 w 91"/>
                  <a:gd name="T3" fmla="*/ 0 h 113"/>
                  <a:gd name="T4" fmla="*/ 33 w 91"/>
                  <a:gd name="T5" fmla="*/ 0 h 113"/>
                  <a:gd name="T6" fmla="*/ 0 w 91"/>
                  <a:gd name="T7" fmla="*/ 113 h 113"/>
                  <a:gd name="T8" fmla="*/ 91 w 91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113">
                    <a:moveTo>
                      <a:pt x="91" y="113"/>
                    </a:moveTo>
                    <a:lnTo>
                      <a:pt x="91" y="0"/>
                    </a:lnTo>
                    <a:lnTo>
                      <a:pt x="33" y="0"/>
                    </a:lnTo>
                    <a:lnTo>
                      <a:pt x="0" y="113"/>
                    </a:lnTo>
                    <a:lnTo>
                      <a:pt x="91" y="11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54" name="Freeform 35"/>
              <p:cNvSpPr>
                <a:spLocks/>
              </p:cNvSpPr>
              <p:nvPr/>
            </p:nvSpPr>
            <p:spPr bwMode="auto">
              <a:xfrm>
                <a:off x="4764326" y="5484957"/>
                <a:ext cx="25684" cy="120661"/>
              </a:xfrm>
              <a:custGeom>
                <a:avLst/>
                <a:gdLst>
                  <a:gd name="T0" fmla="*/ 84 w 84"/>
                  <a:gd name="T1" fmla="*/ 446 h 446"/>
                  <a:gd name="T2" fmla="*/ 84 w 84"/>
                  <a:gd name="T3" fmla="*/ 0 h 446"/>
                  <a:gd name="T4" fmla="*/ 0 w 84"/>
                  <a:gd name="T5" fmla="*/ 66 h 446"/>
                  <a:gd name="T6" fmla="*/ 0 w 84"/>
                  <a:gd name="T7" fmla="*/ 446 h 446"/>
                  <a:gd name="T8" fmla="*/ 84 w 84"/>
                  <a:gd name="T9" fmla="*/ 446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46">
                    <a:moveTo>
                      <a:pt x="84" y="446"/>
                    </a:moveTo>
                    <a:lnTo>
                      <a:pt x="84" y="0"/>
                    </a:lnTo>
                    <a:lnTo>
                      <a:pt x="0" y="66"/>
                    </a:lnTo>
                    <a:lnTo>
                      <a:pt x="0" y="446"/>
                    </a:lnTo>
                    <a:lnTo>
                      <a:pt x="84" y="446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55" name="Freeform 36"/>
              <p:cNvSpPr>
                <a:spLocks/>
              </p:cNvSpPr>
              <p:nvPr/>
            </p:nvSpPr>
            <p:spPr bwMode="auto">
              <a:xfrm>
                <a:off x="4923323" y="5474676"/>
                <a:ext cx="25684" cy="133647"/>
              </a:xfrm>
              <a:custGeom>
                <a:avLst/>
                <a:gdLst>
                  <a:gd name="T0" fmla="*/ 83 w 83"/>
                  <a:gd name="T1" fmla="*/ 494 h 494"/>
                  <a:gd name="T2" fmla="*/ 83 w 83"/>
                  <a:gd name="T3" fmla="*/ 0 h 494"/>
                  <a:gd name="T4" fmla="*/ 0 w 83"/>
                  <a:gd name="T5" fmla="*/ 89 h 494"/>
                  <a:gd name="T6" fmla="*/ 0 w 83"/>
                  <a:gd name="T7" fmla="*/ 494 h 494"/>
                  <a:gd name="T8" fmla="*/ 83 w 83"/>
                  <a:gd name="T9" fmla="*/ 494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94">
                    <a:moveTo>
                      <a:pt x="83" y="494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94"/>
                    </a:lnTo>
                    <a:lnTo>
                      <a:pt x="83" y="4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56" name="Freeform 37"/>
              <p:cNvSpPr>
                <a:spLocks/>
              </p:cNvSpPr>
              <p:nvPr/>
            </p:nvSpPr>
            <p:spPr bwMode="auto">
              <a:xfrm>
                <a:off x="5077428" y="5499566"/>
                <a:ext cx="25684" cy="108758"/>
              </a:xfrm>
              <a:custGeom>
                <a:avLst/>
                <a:gdLst>
                  <a:gd name="T0" fmla="*/ 84 w 84"/>
                  <a:gd name="T1" fmla="*/ 403 h 403"/>
                  <a:gd name="T2" fmla="*/ 84 w 84"/>
                  <a:gd name="T3" fmla="*/ 0 h 403"/>
                  <a:gd name="T4" fmla="*/ 0 w 84"/>
                  <a:gd name="T5" fmla="*/ 52 h 403"/>
                  <a:gd name="T6" fmla="*/ 0 w 84"/>
                  <a:gd name="T7" fmla="*/ 403 h 403"/>
                  <a:gd name="T8" fmla="*/ 84 w 84"/>
                  <a:gd name="T9" fmla="*/ 403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03">
                    <a:moveTo>
                      <a:pt x="84" y="403"/>
                    </a:moveTo>
                    <a:lnTo>
                      <a:pt x="84" y="0"/>
                    </a:lnTo>
                    <a:lnTo>
                      <a:pt x="0" y="52"/>
                    </a:lnTo>
                    <a:lnTo>
                      <a:pt x="0" y="403"/>
                    </a:lnTo>
                    <a:lnTo>
                      <a:pt x="84" y="40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57" name="Rectangle 38"/>
              <p:cNvSpPr>
                <a:spLocks noChangeArrowheads="1"/>
              </p:cNvSpPr>
              <p:nvPr/>
            </p:nvSpPr>
            <p:spPr bwMode="auto">
              <a:xfrm>
                <a:off x="4747203" y="5502813"/>
                <a:ext cx="25072" cy="10280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58" name="Rectangle 39"/>
              <p:cNvSpPr>
                <a:spLocks noChangeArrowheads="1"/>
              </p:cNvSpPr>
              <p:nvPr/>
            </p:nvSpPr>
            <p:spPr bwMode="auto">
              <a:xfrm>
                <a:off x="4905589" y="5499025"/>
                <a:ext cx="25684" cy="10929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59" name="Rectangle 40"/>
              <p:cNvSpPr>
                <a:spLocks noChangeArrowheads="1"/>
              </p:cNvSpPr>
              <p:nvPr/>
            </p:nvSpPr>
            <p:spPr bwMode="auto">
              <a:xfrm>
                <a:off x="5060306" y="5513634"/>
                <a:ext cx="25072" cy="9468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60" name="Freeform 41"/>
              <p:cNvSpPr>
                <a:spLocks/>
              </p:cNvSpPr>
              <p:nvPr/>
            </p:nvSpPr>
            <p:spPr bwMode="auto">
              <a:xfrm>
                <a:off x="5232145" y="5517963"/>
                <a:ext cx="25684" cy="88738"/>
              </a:xfrm>
              <a:custGeom>
                <a:avLst/>
                <a:gdLst>
                  <a:gd name="T0" fmla="*/ 84 w 84"/>
                  <a:gd name="T1" fmla="*/ 328 h 328"/>
                  <a:gd name="T2" fmla="*/ 84 w 84"/>
                  <a:gd name="T3" fmla="*/ 0 h 328"/>
                  <a:gd name="T4" fmla="*/ 0 w 84"/>
                  <a:gd name="T5" fmla="*/ 46 h 328"/>
                  <a:gd name="T6" fmla="*/ 0 w 84"/>
                  <a:gd name="T7" fmla="*/ 328 h 328"/>
                  <a:gd name="T8" fmla="*/ 84 w 84"/>
                  <a:gd name="T9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328">
                    <a:moveTo>
                      <a:pt x="84" y="328"/>
                    </a:moveTo>
                    <a:lnTo>
                      <a:pt x="84" y="0"/>
                    </a:lnTo>
                    <a:lnTo>
                      <a:pt x="0" y="46"/>
                    </a:lnTo>
                    <a:lnTo>
                      <a:pt x="0" y="328"/>
                    </a:lnTo>
                    <a:lnTo>
                      <a:pt x="84" y="328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61" name="Rectangle 42"/>
              <p:cNvSpPr>
                <a:spLocks noChangeArrowheads="1"/>
              </p:cNvSpPr>
              <p:nvPr/>
            </p:nvSpPr>
            <p:spPr bwMode="auto">
              <a:xfrm>
                <a:off x="5211353" y="5532031"/>
                <a:ext cx="25684" cy="7575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62" name="Rectangle 43"/>
              <p:cNvSpPr>
                <a:spLocks noChangeArrowheads="1"/>
              </p:cNvSpPr>
              <p:nvPr/>
            </p:nvSpPr>
            <p:spPr bwMode="auto">
              <a:xfrm>
                <a:off x="4764326" y="5699226"/>
                <a:ext cx="24461" cy="136894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63" name="Rectangle 44"/>
              <p:cNvSpPr>
                <a:spLocks noChangeArrowheads="1"/>
              </p:cNvSpPr>
              <p:nvPr/>
            </p:nvSpPr>
            <p:spPr bwMode="auto">
              <a:xfrm>
                <a:off x="4923935" y="5692192"/>
                <a:ext cx="25072" cy="146633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64" name="Rectangle 45"/>
              <p:cNvSpPr>
                <a:spLocks noChangeArrowheads="1"/>
              </p:cNvSpPr>
              <p:nvPr/>
            </p:nvSpPr>
            <p:spPr bwMode="auto">
              <a:xfrm>
                <a:off x="5076205" y="5692192"/>
                <a:ext cx="24461" cy="14392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65" name="Rectangle 46"/>
              <p:cNvSpPr>
                <a:spLocks noChangeArrowheads="1"/>
              </p:cNvSpPr>
              <p:nvPr/>
            </p:nvSpPr>
            <p:spPr bwMode="auto">
              <a:xfrm>
                <a:off x="5234591" y="5692192"/>
                <a:ext cx="21403" cy="150421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66" name="Rectangle 47"/>
              <p:cNvSpPr>
                <a:spLocks noChangeArrowheads="1"/>
              </p:cNvSpPr>
              <p:nvPr/>
            </p:nvSpPr>
            <p:spPr bwMode="auto">
              <a:xfrm>
                <a:off x="5213188" y="5692192"/>
                <a:ext cx="21403" cy="150421"/>
              </a:xfrm>
              <a:prstGeom prst="rect">
                <a:avLst/>
              </a:pr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67" name="Freeform 48"/>
              <p:cNvSpPr>
                <a:spLocks/>
              </p:cNvSpPr>
              <p:nvPr/>
            </p:nvSpPr>
            <p:spPr bwMode="auto">
              <a:xfrm>
                <a:off x="4360717" y="6270069"/>
                <a:ext cx="196300" cy="14068"/>
              </a:xfrm>
              <a:custGeom>
                <a:avLst/>
                <a:gdLst>
                  <a:gd name="T0" fmla="*/ 642 w 642"/>
                  <a:gd name="T1" fmla="*/ 53 h 53"/>
                  <a:gd name="T2" fmla="*/ 642 w 642"/>
                  <a:gd name="T3" fmla="*/ 0 h 53"/>
                  <a:gd name="T4" fmla="*/ 15 w 642"/>
                  <a:gd name="T5" fmla="*/ 0 h 53"/>
                  <a:gd name="T6" fmla="*/ 0 w 642"/>
                  <a:gd name="T7" fmla="*/ 53 h 53"/>
                  <a:gd name="T8" fmla="*/ 642 w 642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53">
                    <a:moveTo>
                      <a:pt x="642" y="53"/>
                    </a:moveTo>
                    <a:lnTo>
                      <a:pt x="642" y="0"/>
                    </a:lnTo>
                    <a:lnTo>
                      <a:pt x="15" y="0"/>
                    </a:lnTo>
                    <a:lnTo>
                      <a:pt x="0" y="53"/>
                    </a:lnTo>
                    <a:lnTo>
                      <a:pt x="642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68" name="Freeform 49"/>
              <p:cNvSpPr>
                <a:spLocks/>
              </p:cNvSpPr>
              <p:nvPr/>
            </p:nvSpPr>
            <p:spPr bwMode="auto">
              <a:xfrm>
                <a:off x="4338090" y="6284137"/>
                <a:ext cx="218927" cy="14068"/>
              </a:xfrm>
              <a:custGeom>
                <a:avLst/>
                <a:gdLst>
                  <a:gd name="T0" fmla="*/ 716 w 716"/>
                  <a:gd name="T1" fmla="*/ 52 h 52"/>
                  <a:gd name="T2" fmla="*/ 716 w 716"/>
                  <a:gd name="T3" fmla="*/ 0 h 52"/>
                  <a:gd name="T4" fmla="*/ 74 w 716"/>
                  <a:gd name="T5" fmla="*/ 0 h 52"/>
                  <a:gd name="T6" fmla="*/ 0 w 716"/>
                  <a:gd name="T7" fmla="*/ 52 h 52"/>
                  <a:gd name="T8" fmla="*/ 716 w 716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6" h="52">
                    <a:moveTo>
                      <a:pt x="716" y="52"/>
                    </a:moveTo>
                    <a:lnTo>
                      <a:pt x="716" y="0"/>
                    </a:lnTo>
                    <a:lnTo>
                      <a:pt x="74" y="0"/>
                    </a:lnTo>
                    <a:lnTo>
                      <a:pt x="0" y="52"/>
                    </a:lnTo>
                    <a:lnTo>
                      <a:pt x="716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69" name="Freeform 50"/>
              <p:cNvSpPr>
                <a:spLocks/>
              </p:cNvSpPr>
              <p:nvPr/>
            </p:nvSpPr>
            <p:spPr bwMode="auto">
              <a:xfrm>
                <a:off x="4205389" y="6316061"/>
                <a:ext cx="351629" cy="14068"/>
              </a:xfrm>
              <a:custGeom>
                <a:avLst/>
                <a:gdLst>
                  <a:gd name="T0" fmla="*/ 1151 w 1151"/>
                  <a:gd name="T1" fmla="*/ 52 h 52"/>
                  <a:gd name="T2" fmla="*/ 1151 w 1151"/>
                  <a:gd name="T3" fmla="*/ 0 h 52"/>
                  <a:gd name="T4" fmla="*/ 49 w 1151"/>
                  <a:gd name="T5" fmla="*/ 0 h 52"/>
                  <a:gd name="T6" fmla="*/ 0 w 1151"/>
                  <a:gd name="T7" fmla="*/ 52 h 52"/>
                  <a:gd name="T8" fmla="*/ 1151 w 1151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1" h="52">
                    <a:moveTo>
                      <a:pt x="1151" y="52"/>
                    </a:moveTo>
                    <a:lnTo>
                      <a:pt x="1151" y="0"/>
                    </a:lnTo>
                    <a:lnTo>
                      <a:pt x="49" y="0"/>
                    </a:lnTo>
                    <a:lnTo>
                      <a:pt x="0" y="52"/>
                    </a:lnTo>
                    <a:lnTo>
                      <a:pt x="1151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70" name="Freeform 51"/>
              <p:cNvSpPr>
                <a:spLocks/>
              </p:cNvSpPr>
              <p:nvPr/>
            </p:nvSpPr>
            <p:spPr bwMode="auto">
              <a:xfrm>
                <a:off x="4177258" y="6330129"/>
                <a:ext cx="379759" cy="24890"/>
              </a:xfrm>
              <a:custGeom>
                <a:avLst/>
                <a:gdLst>
                  <a:gd name="T0" fmla="*/ 1242 w 1242"/>
                  <a:gd name="T1" fmla="*/ 91 h 91"/>
                  <a:gd name="T2" fmla="*/ 1242 w 1242"/>
                  <a:gd name="T3" fmla="*/ 0 h 91"/>
                  <a:gd name="T4" fmla="*/ 91 w 1242"/>
                  <a:gd name="T5" fmla="*/ 0 h 91"/>
                  <a:gd name="T6" fmla="*/ 0 w 1242"/>
                  <a:gd name="T7" fmla="*/ 91 h 91"/>
                  <a:gd name="T8" fmla="*/ 1242 w 1242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2" h="91">
                    <a:moveTo>
                      <a:pt x="1242" y="91"/>
                    </a:moveTo>
                    <a:lnTo>
                      <a:pt x="1242" y="0"/>
                    </a:lnTo>
                    <a:lnTo>
                      <a:pt x="91" y="0"/>
                    </a:lnTo>
                    <a:lnTo>
                      <a:pt x="0" y="91"/>
                    </a:lnTo>
                    <a:lnTo>
                      <a:pt x="1242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71" name="Freeform 52"/>
              <p:cNvSpPr>
                <a:spLocks/>
              </p:cNvSpPr>
              <p:nvPr/>
            </p:nvSpPr>
            <p:spPr bwMode="auto">
              <a:xfrm>
                <a:off x="4526441" y="6270069"/>
                <a:ext cx="314937" cy="14068"/>
              </a:xfrm>
              <a:custGeom>
                <a:avLst/>
                <a:gdLst>
                  <a:gd name="T0" fmla="*/ 0 w 1029"/>
                  <a:gd name="T1" fmla="*/ 53 h 53"/>
                  <a:gd name="T2" fmla="*/ 0 w 1029"/>
                  <a:gd name="T3" fmla="*/ 0 h 53"/>
                  <a:gd name="T4" fmla="*/ 1014 w 1029"/>
                  <a:gd name="T5" fmla="*/ 0 h 53"/>
                  <a:gd name="T6" fmla="*/ 1029 w 1029"/>
                  <a:gd name="T7" fmla="*/ 53 h 53"/>
                  <a:gd name="T8" fmla="*/ 0 w 1029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9" h="53">
                    <a:moveTo>
                      <a:pt x="0" y="53"/>
                    </a:moveTo>
                    <a:lnTo>
                      <a:pt x="0" y="0"/>
                    </a:lnTo>
                    <a:lnTo>
                      <a:pt x="1014" y="0"/>
                    </a:lnTo>
                    <a:lnTo>
                      <a:pt x="1029" y="5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72" name="Freeform 53"/>
              <p:cNvSpPr>
                <a:spLocks/>
              </p:cNvSpPr>
              <p:nvPr/>
            </p:nvSpPr>
            <p:spPr bwMode="auto">
              <a:xfrm>
                <a:off x="4526441" y="6284137"/>
                <a:ext cx="338175" cy="14068"/>
              </a:xfrm>
              <a:custGeom>
                <a:avLst/>
                <a:gdLst>
                  <a:gd name="T0" fmla="*/ 0 w 1105"/>
                  <a:gd name="T1" fmla="*/ 52 h 52"/>
                  <a:gd name="T2" fmla="*/ 0 w 1105"/>
                  <a:gd name="T3" fmla="*/ 0 h 52"/>
                  <a:gd name="T4" fmla="*/ 1029 w 1105"/>
                  <a:gd name="T5" fmla="*/ 0 h 52"/>
                  <a:gd name="T6" fmla="*/ 1105 w 1105"/>
                  <a:gd name="T7" fmla="*/ 52 h 52"/>
                  <a:gd name="T8" fmla="*/ 0 w 1105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5" h="52">
                    <a:moveTo>
                      <a:pt x="0" y="52"/>
                    </a:moveTo>
                    <a:lnTo>
                      <a:pt x="0" y="0"/>
                    </a:lnTo>
                    <a:lnTo>
                      <a:pt x="1029" y="0"/>
                    </a:lnTo>
                    <a:lnTo>
                      <a:pt x="1105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73" name="Freeform 54"/>
              <p:cNvSpPr>
                <a:spLocks/>
              </p:cNvSpPr>
              <p:nvPr/>
            </p:nvSpPr>
            <p:spPr bwMode="auto">
              <a:xfrm>
                <a:off x="4525830" y="6316061"/>
                <a:ext cx="470877" cy="14068"/>
              </a:xfrm>
              <a:custGeom>
                <a:avLst/>
                <a:gdLst>
                  <a:gd name="T0" fmla="*/ 0 w 1540"/>
                  <a:gd name="T1" fmla="*/ 52 h 52"/>
                  <a:gd name="T2" fmla="*/ 0 w 1540"/>
                  <a:gd name="T3" fmla="*/ 0 h 52"/>
                  <a:gd name="T4" fmla="*/ 1491 w 1540"/>
                  <a:gd name="T5" fmla="*/ 0 h 52"/>
                  <a:gd name="T6" fmla="*/ 1540 w 1540"/>
                  <a:gd name="T7" fmla="*/ 52 h 52"/>
                  <a:gd name="T8" fmla="*/ 0 w 1540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0" h="52">
                    <a:moveTo>
                      <a:pt x="0" y="52"/>
                    </a:moveTo>
                    <a:lnTo>
                      <a:pt x="0" y="0"/>
                    </a:lnTo>
                    <a:lnTo>
                      <a:pt x="1491" y="0"/>
                    </a:lnTo>
                    <a:lnTo>
                      <a:pt x="1540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74" name="Freeform 55"/>
              <p:cNvSpPr>
                <a:spLocks/>
              </p:cNvSpPr>
              <p:nvPr/>
            </p:nvSpPr>
            <p:spPr bwMode="auto">
              <a:xfrm>
                <a:off x="4525830" y="6330129"/>
                <a:ext cx="499007" cy="24890"/>
              </a:xfrm>
              <a:custGeom>
                <a:avLst/>
                <a:gdLst>
                  <a:gd name="T0" fmla="*/ 0 w 1631"/>
                  <a:gd name="T1" fmla="*/ 91 h 91"/>
                  <a:gd name="T2" fmla="*/ 0 w 1631"/>
                  <a:gd name="T3" fmla="*/ 0 h 91"/>
                  <a:gd name="T4" fmla="*/ 1540 w 1631"/>
                  <a:gd name="T5" fmla="*/ 0 h 91"/>
                  <a:gd name="T6" fmla="*/ 1631 w 1631"/>
                  <a:gd name="T7" fmla="*/ 91 h 91"/>
                  <a:gd name="T8" fmla="*/ 0 w 1631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1" h="91">
                    <a:moveTo>
                      <a:pt x="0" y="91"/>
                    </a:moveTo>
                    <a:lnTo>
                      <a:pt x="0" y="0"/>
                    </a:lnTo>
                    <a:lnTo>
                      <a:pt x="1540" y="0"/>
                    </a:lnTo>
                    <a:lnTo>
                      <a:pt x="1631" y="91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75" name="Rectangle 56"/>
              <p:cNvSpPr>
                <a:spLocks noChangeArrowheads="1"/>
              </p:cNvSpPr>
              <p:nvPr/>
            </p:nvSpPr>
            <p:spPr bwMode="auto">
              <a:xfrm>
                <a:off x="4616947" y="5916201"/>
                <a:ext cx="27519" cy="33384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76" name="Rectangle 57"/>
              <p:cNvSpPr>
                <a:spLocks noChangeArrowheads="1"/>
              </p:cNvSpPr>
              <p:nvPr/>
            </p:nvSpPr>
            <p:spPr bwMode="auto">
              <a:xfrm>
                <a:off x="4584536" y="5916201"/>
                <a:ext cx="36080" cy="333848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77" name="Rectangle 58"/>
              <p:cNvSpPr>
                <a:spLocks noChangeArrowheads="1"/>
              </p:cNvSpPr>
              <p:nvPr/>
            </p:nvSpPr>
            <p:spPr bwMode="auto">
              <a:xfrm>
                <a:off x="4568637" y="5916201"/>
                <a:ext cx="17734" cy="333848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78" name="Rectangle 59"/>
              <p:cNvSpPr>
                <a:spLocks noChangeArrowheads="1"/>
              </p:cNvSpPr>
              <p:nvPr/>
            </p:nvSpPr>
            <p:spPr bwMode="auto">
              <a:xfrm>
                <a:off x="4652416" y="5852894"/>
                <a:ext cx="595629" cy="1785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79" name="Rectangle 60"/>
              <p:cNvSpPr>
                <a:spLocks noChangeArrowheads="1"/>
              </p:cNvSpPr>
              <p:nvPr/>
            </p:nvSpPr>
            <p:spPr bwMode="auto">
              <a:xfrm>
                <a:off x="3965058" y="5852894"/>
                <a:ext cx="691638" cy="1785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80" name="Rectangle 61"/>
              <p:cNvSpPr>
                <a:spLocks noChangeArrowheads="1"/>
              </p:cNvSpPr>
              <p:nvPr/>
            </p:nvSpPr>
            <p:spPr bwMode="auto">
              <a:xfrm>
                <a:off x="5060306" y="5692733"/>
                <a:ext cx="25072" cy="141223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81" name="Rectangle 62"/>
              <p:cNvSpPr>
                <a:spLocks noChangeArrowheads="1"/>
              </p:cNvSpPr>
              <p:nvPr/>
            </p:nvSpPr>
            <p:spPr bwMode="auto">
              <a:xfrm>
                <a:off x="4905589" y="5689486"/>
                <a:ext cx="25684" cy="14933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82" name="Rectangle 63"/>
              <p:cNvSpPr>
                <a:spLocks noChangeArrowheads="1"/>
              </p:cNvSpPr>
              <p:nvPr/>
            </p:nvSpPr>
            <p:spPr bwMode="auto">
              <a:xfrm>
                <a:off x="4747203" y="5699767"/>
                <a:ext cx="25072" cy="139058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83" name="Freeform 64"/>
              <p:cNvSpPr>
                <a:spLocks/>
              </p:cNvSpPr>
              <p:nvPr/>
            </p:nvSpPr>
            <p:spPr bwMode="auto">
              <a:xfrm>
                <a:off x="4790621" y="5617522"/>
                <a:ext cx="21403" cy="63848"/>
              </a:xfrm>
              <a:custGeom>
                <a:avLst/>
                <a:gdLst>
                  <a:gd name="T0" fmla="*/ 69 w 69"/>
                  <a:gd name="T1" fmla="*/ 27 h 237"/>
                  <a:gd name="T2" fmla="*/ 69 w 69"/>
                  <a:gd name="T3" fmla="*/ 217 h 237"/>
                  <a:gd name="T4" fmla="*/ 0 w 69"/>
                  <a:gd name="T5" fmla="*/ 237 h 237"/>
                  <a:gd name="T6" fmla="*/ 0 w 69"/>
                  <a:gd name="T7" fmla="*/ 0 h 237"/>
                  <a:gd name="T8" fmla="*/ 69 w 69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237">
                    <a:moveTo>
                      <a:pt x="69" y="27"/>
                    </a:moveTo>
                    <a:lnTo>
                      <a:pt x="69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69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84" name="Rectangle 65"/>
              <p:cNvSpPr>
                <a:spLocks noChangeArrowheads="1"/>
              </p:cNvSpPr>
              <p:nvPr/>
            </p:nvSpPr>
            <p:spPr bwMode="auto">
              <a:xfrm>
                <a:off x="4744145" y="5617522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85" name="Freeform 66"/>
              <p:cNvSpPr>
                <a:spLocks/>
              </p:cNvSpPr>
              <p:nvPr/>
            </p:nvSpPr>
            <p:spPr bwMode="auto">
              <a:xfrm>
                <a:off x="4728857" y="5617522"/>
                <a:ext cx="15288" cy="65471"/>
              </a:xfrm>
              <a:custGeom>
                <a:avLst/>
                <a:gdLst>
                  <a:gd name="T0" fmla="*/ 50 w 50"/>
                  <a:gd name="T1" fmla="*/ 0 h 243"/>
                  <a:gd name="T2" fmla="*/ 0 w 50"/>
                  <a:gd name="T3" fmla="*/ 68 h 243"/>
                  <a:gd name="T4" fmla="*/ 0 w 50"/>
                  <a:gd name="T5" fmla="*/ 190 h 243"/>
                  <a:gd name="T6" fmla="*/ 50 w 50"/>
                  <a:gd name="T7" fmla="*/ 243 h 243"/>
                  <a:gd name="T8" fmla="*/ 50 w 50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3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3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86" name="Freeform 67"/>
              <p:cNvSpPr>
                <a:spLocks/>
              </p:cNvSpPr>
              <p:nvPr/>
            </p:nvSpPr>
            <p:spPr bwMode="auto">
              <a:xfrm>
                <a:off x="4636516" y="5542312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9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9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87" name="Rectangle 68"/>
              <p:cNvSpPr>
                <a:spLocks noChangeArrowheads="1"/>
              </p:cNvSpPr>
              <p:nvPr/>
            </p:nvSpPr>
            <p:spPr bwMode="auto">
              <a:xfrm>
                <a:off x="4590040" y="5542312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88" name="Freeform 69"/>
              <p:cNvSpPr>
                <a:spLocks/>
              </p:cNvSpPr>
              <p:nvPr/>
            </p:nvSpPr>
            <p:spPr bwMode="auto">
              <a:xfrm>
                <a:off x="4574752" y="5542312"/>
                <a:ext cx="15288" cy="65471"/>
              </a:xfrm>
              <a:custGeom>
                <a:avLst/>
                <a:gdLst>
                  <a:gd name="T0" fmla="*/ 50 w 50"/>
                  <a:gd name="T1" fmla="*/ 0 h 242"/>
                  <a:gd name="T2" fmla="*/ 0 w 50"/>
                  <a:gd name="T3" fmla="*/ 68 h 242"/>
                  <a:gd name="T4" fmla="*/ 0 w 50"/>
                  <a:gd name="T5" fmla="*/ 190 h 242"/>
                  <a:gd name="T6" fmla="*/ 50 w 50"/>
                  <a:gd name="T7" fmla="*/ 242 h 242"/>
                  <a:gd name="T8" fmla="*/ 50 w 50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242">
                    <a:moveTo>
                      <a:pt x="50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0" y="242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89" name="Freeform 70"/>
              <p:cNvSpPr>
                <a:spLocks/>
              </p:cNvSpPr>
              <p:nvPr/>
            </p:nvSpPr>
            <p:spPr bwMode="auto">
              <a:xfrm>
                <a:off x="4652416" y="5690569"/>
                <a:ext cx="26296" cy="96854"/>
              </a:xfrm>
              <a:custGeom>
                <a:avLst/>
                <a:gdLst>
                  <a:gd name="T0" fmla="*/ 85 w 85"/>
                  <a:gd name="T1" fmla="*/ 35 h 356"/>
                  <a:gd name="T2" fmla="*/ 85 w 85"/>
                  <a:gd name="T3" fmla="*/ 333 h 356"/>
                  <a:gd name="T4" fmla="*/ 0 w 85"/>
                  <a:gd name="T5" fmla="*/ 356 h 356"/>
                  <a:gd name="T6" fmla="*/ 0 w 85"/>
                  <a:gd name="T7" fmla="*/ 0 h 356"/>
                  <a:gd name="T8" fmla="*/ 85 w 85"/>
                  <a:gd name="T9" fmla="*/ 3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356">
                    <a:moveTo>
                      <a:pt x="85" y="35"/>
                    </a:moveTo>
                    <a:lnTo>
                      <a:pt x="85" y="333"/>
                    </a:lnTo>
                    <a:lnTo>
                      <a:pt x="0" y="356"/>
                    </a:lnTo>
                    <a:lnTo>
                      <a:pt x="0" y="0"/>
                    </a:lnTo>
                    <a:lnTo>
                      <a:pt x="85" y="3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90" name="Rectangle 71"/>
              <p:cNvSpPr>
                <a:spLocks noChangeArrowheads="1"/>
              </p:cNvSpPr>
              <p:nvPr/>
            </p:nvSpPr>
            <p:spPr bwMode="auto">
              <a:xfrm>
                <a:off x="4577198" y="5690569"/>
                <a:ext cx="75218" cy="99018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91" name="Freeform 72"/>
              <p:cNvSpPr>
                <a:spLocks/>
              </p:cNvSpPr>
              <p:nvPr/>
            </p:nvSpPr>
            <p:spPr bwMode="auto">
              <a:xfrm>
                <a:off x="4551514" y="5690569"/>
                <a:ext cx="25684" cy="99018"/>
              </a:xfrm>
              <a:custGeom>
                <a:avLst/>
                <a:gdLst>
                  <a:gd name="T0" fmla="*/ 83 w 83"/>
                  <a:gd name="T1" fmla="*/ 0 h 364"/>
                  <a:gd name="T2" fmla="*/ 0 w 83"/>
                  <a:gd name="T3" fmla="*/ 89 h 364"/>
                  <a:gd name="T4" fmla="*/ 0 w 83"/>
                  <a:gd name="T5" fmla="*/ 296 h 364"/>
                  <a:gd name="T6" fmla="*/ 83 w 83"/>
                  <a:gd name="T7" fmla="*/ 364 h 364"/>
                  <a:gd name="T8" fmla="*/ 83 w 83"/>
                  <a:gd name="T9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64">
                    <a:moveTo>
                      <a:pt x="83" y="0"/>
                    </a:moveTo>
                    <a:lnTo>
                      <a:pt x="0" y="89"/>
                    </a:lnTo>
                    <a:lnTo>
                      <a:pt x="0" y="296"/>
                    </a:lnTo>
                    <a:lnTo>
                      <a:pt x="83" y="364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92" name="Freeform 73"/>
              <p:cNvSpPr>
                <a:spLocks/>
              </p:cNvSpPr>
              <p:nvPr/>
            </p:nvSpPr>
            <p:spPr bwMode="auto">
              <a:xfrm>
                <a:off x="4944726" y="5617522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93" name="Rectangle 74"/>
              <p:cNvSpPr>
                <a:spLocks noChangeArrowheads="1"/>
              </p:cNvSpPr>
              <p:nvPr/>
            </p:nvSpPr>
            <p:spPr bwMode="auto">
              <a:xfrm>
                <a:off x="4898862" y="5617522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94" name="Freeform 75"/>
              <p:cNvSpPr>
                <a:spLocks/>
              </p:cNvSpPr>
              <p:nvPr/>
            </p:nvSpPr>
            <p:spPr bwMode="auto">
              <a:xfrm>
                <a:off x="4882962" y="5617522"/>
                <a:ext cx="15900" cy="65471"/>
              </a:xfrm>
              <a:custGeom>
                <a:avLst/>
                <a:gdLst>
                  <a:gd name="T0" fmla="*/ 53 w 53"/>
                  <a:gd name="T1" fmla="*/ 0 h 243"/>
                  <a:gd name="T2" fmla="*/ 0 w 53"/>
                  <a:gd name="T3" fmla="*/ 68 h 243"/>
                  <a:gd name="T4" fmla="*/ 0 w 53"/>
                  <a:gd name="T5" fmla="*/ 190 h 243"/>
                  <a:gd name="T6" fmla="*/ 53 w 53"/>
                  <a:gd name="T7" fmla="*/ 243 h 243"/>
                  <a:gd name="T8" fmla="*/ 53 w 53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3">
                    <a:moveTo>
                      <a:pt x="53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3" y="24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95" name="Freeform 76"/>
              <p:cNvSpPr>
                <a:spLocks/>
              </p:cNvSpPr>
              <p:nvPr/>
            </p:nvSpPr>
            <p:spPr bwMode="auto">
              <a:xfrm>
                <a:off x="5101278" y="5617522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96" name="Rectangle 77"/>
              <p:cNvSpPr>
                <a:spLocks noChangeArrowheads="1"/>
              </p:cNvSpPr>
              <p:nvPr/>
            </p:nvSpPr>
            <p:spPr bwMode="auto">
              <a:xfrm>
                <a:off x="5054802" y="5617522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97" name="Freeform 78"/>
              <p:cNvSpPr>
                <a:spLocks/>
              </p:cNvSpPr>
              <p:nvPr/>
            </p:nvSpPr>
            <p:spPr bwMode="auto">
              <a:xfrm>
                <a:off x="5039514" y="5617522"/>
                <a:ext cx="15288" cy="65471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98" name="Freeform 79"/>
              <p:cNvSpPr>
                <a:spLocks/>
              </p:cNvSpPr>
              <p:nvPr/>
            </p:nvSpPr>
            <p:spPr bwMode="auto">
              <a:xfrm>
                <a:off x="5255383" y="5617522"/>
                <a:ext cx="21403" cy="63848"/>
              </a:xfrm>
              <a:custGeom>
                <a:avLst/>
                <a:gdLst>
                  <a:gd name="T0" fmla="*/ 70 w 70"/>
                  <a:gd name="T1" fmla="*/ 27 h 237"/>
                  <a:gd name="T2" fmla="*/ 70 w 70"/>
                  <a:gd name="T3" fmla="*/ 217 h 237"/>
                  <a:gd name="T4" fmla="*/ 0 w 70"/>
                  <a:gd name="T5" fmla="*/ 237 h 237"/>
                  <a:gd name="T6" fmla="*/ 0 w 70"/>
                  <a:gd name="T7" fmla="*/ 0 h 237"/>
                  <a:gd name="T8" fmla="*/ 70 w 70"/>
                  <a:gd name="T9" fmla="*/ 2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7">
                    <a:moveTo>
                      <a:pt x="70" y="27"/>
                    </a:moveTo>
                    <a:lnTo>
                      <a:pt x="70" y="217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7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799" name="Rectangle 80"/>
              <p:cNvSpPr>
                <a:spLocks noChangeArrowheads="1"/>
              </p:cNvSpPr>
              <p:nvPr/>
            </p:nvSpPr>
            <p:spPr bwMode="auto">
              <a:xfrm>
                <a:off x="5208907" y="5617522"/>
                <a:ext cx="46476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00" name="Freeform 81"/>
              <p:cNvSpPr>
                <a:spLocks/>
              </p:cNvSpPr>
              <p:nvPr/>
            </p:nvSpPr>
            <p:spPr bwMode="auto">
              <a:xfrm>
                <a:off x="5193619" y="5617522"/>
                <a:ext cx="15288" cy="65471"/>
              </a:xfrm>
              <a:custGeom>
                <a:avLst/>
                <a:gdLst>
                  <a:gd name="T0" fmla="*/ 51 w 51"/>
                  <a:gd name="T1" fmla="*/ 0 h 243"/>
                  <a:gd name="T2" fmla="*/ 0 w 51"/>
                  <a:gd name="T3" fmla="*/ 68 h 243"/>
                  <a:gd name="T4" fmla="*/ 0 w 51"/>
                  <a:gd name="T5" fmla="*/ 190 h 243"/>
                  <a:gd name="T6" fmla="*/ 51 w 51"/>
                  <a:gd name="T7" fmla="*/ 243 h 243"/>
                  <a:gd name="T8" fmla="*/ 51 w 51"/>
                  <a:gd name="T9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3">
                    <a:moveTo>
                      <a:pt x="51" y="0"/>
                    </a:moveTo>
                    <a:lnTo>
                      <a:pt x="0" y="68"/>
                    </a:lnTo>
                    <a:lnTo>
                      <a:pt x="0" y="190"/>
                    </a:lnTo>
                    <a:lnTo>
                      <a:pt x="51" y="243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01" name="Freeform 82"/>
              <p:cNvSpPr>
                <a:spLocks/>
              </p:cNvSpPr>
              <p:nvPr/>
            </p:nvSpPr>
            <p:spPr bwMode="auto">
              <a:xfrm>
                <a:off x="4747203" y="5487121"/>
                <a:ext cx="6115" cy="118497"/>
              </a:xfrm>
              <a:custGeom>
                <a:avLst/>
                <a:gdLst>
                  <a:gd name="T0" fmla="*/ 19 w 19"/>
                  <a:gd name="T1" fmla="*/ 439 h 439"/>
                  <a:gd name="T2" fmla="*/ 19 w 19"/>
                  <a:gd name="T3" fmla="*/ 59 h 439"/>
                  <a:gd name="T4" fmla="*/ 0 w 19"/>
                  <a:gd name="T5" fmla="*/ 0 h 439"/>
                  <a:gd name="T6" fmla="*/ 0 w 19"/>
                  <a:gd name="T7" fmla="*/ 439 h 439"/>
                  <a:gd name="T8" fmla="*/ 19 w 19"/>
                  <a:gd name="T9" fmla="*/ 43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39">
                    <a:moveTo>
                      <a:pt x="19" y="439"/>
                    </a:moveTo>
                    <a:lnTo>
                      <a:pt x="19" y="59"/>
                    </a:lnTo>
                    <a:lnTo>
                      <a:pt x="0" y="0"/>
                    </a:lnTo>
                    <a:lnTo>
                      <a:pt x="0" y="439"/>
                    </a:lnTo>
                    <a:lnTo>
                      <a:pt x="19" y="439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02" name="Rectangle 83"/>
              <p:cNvSpPr>
                <a:spLocks noChangeArrowheads="1"/>
              </p:cNvSpPr>
              <p:nvPr/>
            </p:nvSpPr>
            <p:spPr bwMode="auto">
              <a:xfrm>
                <a:off x="4744757" y="5699226"/>
                <a:ext cx="6115" cy="139600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03" name="Freeform 84"/>
              <p:cNvSpPr>
                <a:spLocks/>
              </p:cNvSpPr>
              <p:nvPr/>
            </p:nvSpPr>
            <p:spPr bwMode="auto">
              <a:xfrm>
                <a:off x="4437158" y="5480628"/>
                <a:ext cx="25684" cy="120121"/>
              </a:xfrm>
              <a:custGeom>
                <a:avLst/>
                <a:gdLst>
                  <a:gd name="T0" fmla="*/ 0 w 83"/>
                  <a:gd name="T1" fmla="*/ 444 h 444"/>
                  <a:gd name="T2" fmla="*/ 0 w 83"/>
                  <a:gd name="T3" fmla="*/ 0 h 444"/>
                  <a:gd name="T4" fmla="*/ 83 w 83"/>
                  <a:gd name="T5" fmla="*/ 64 h 444"/>
                  <a:gd name="T6" fmla="*/ 83 w 83"/>
                  <a:gd name="T7" fmla="*/ 444 h 444"/>
                  <a:gd name="T8" fmla="*/ 0 w 83"/>
                  <a:gd name="T9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44">
                    <a:moveTo>
                      <a:pt x="0" y="444"/>
                    </a:moveTo>
                    <a:lnTo>
                      <a:pt x="0" y="0"/>
                    </a:lnTo>
                    <a:lnTo>
                      <a:pt x="83" y="64"/>
                    </a:lnTo>
                    <a:lnTo>
                      <a:pt x="83" y="444"/>
                    </a:lnTo>
                    <a:lnTo>
                      <a:pt x="0" y="44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04" name="Freeform 85"/>
              <p:cNvSpPr>
                <a:spLocks/>
              </p:cNvSpPr>
              <p:nvPr/>
            </p:nvSpPr>
            <p:spPr bwMode="auto">
              <a:xfrm>
                <a:off x="4454892" y="5490368"/>
                <a:ext cx="25684" cy="110381"/>
              </a:xfrm>
              <a:custGeom>
                <a:avLst/>
                <a:gdLst>
                  <a:gd name="T0" fmla="*/ 0 w 83"/>
                  <a:gd name="T1" fmla="*/ 407 h 407"/>
                  <a:gd name="T2" fmla="*/ 0 w 83"/>
                  <a:gd name="T3" fmla="*/ 0 h 407"/>
                  <a:gd name="T4" fmla="*/ 83 w 83"/>
                  <a:gd name="T5" fmla="*/ 72 h 407"/>
                  <a:gd name="T6" fmla="*/ 83 w 83"/>
                  <a:gd name="T7" fmla="*/ 407 h 407"/>
                  <a:gd name="T8" fmla="*/ 0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0" y="407"/>
                    </a:moveTo>
                    <a:lnTo>
                      <a:pt x="0" y="0"/>
                    </a:lnTo>
                    <a:lnTo>
                      <a:pt x="83" y="72"/>
                    </a:lnTo>
                    <a:lnTo>
                      <a:pt x="83" y="407"/>
                    </a:lnTo>
                    <a:lnTo>
                      <a:pt x="0" y="407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05" name="Rectangle 86"/>
              <p:cNvSpPr>
                <a:spLocks noChangeArrowheads="1"/>
              </p:cNvSpPr>
              <p:nvPr/>
            </p:nvSpPr>
            <p:spPr bwMode="auto">
              <a:xfrm>
                <a:off x="4459173" y="5693815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06" name="Rectangle 87"/>
              <p:cNvSpPr>
                <a:spLocks noChangeArrowheads="1"/>
              </p:cNvSpPr>
              <p:nvPr/>
            </p:nvSpPr>
            <p:spPr bwMode="auto">
              <a:xfrm>
                <a:off x="4442050" y="5694356"/>
                <a:ext cx="27519" cy="14284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07" name="Freeform 88"/>
              <p:cNvSpPr>
                <a:spLocks/>
              </p:cNvSpPr>
              <p:nvPr/>
            </p:nvSpPr>
            <p:spPr bwMode="auto">
              <a:xfrm>
                <a:off x="4415143" y="5612112"/>
                <a:ext cx="21403" cy="63848"/>
              </a:xfrm>
              <a:custGeom>
                <a:avLst/>
                <a:gdLst>
                  <a:gd name="T0" fmla="*/ 0 w 70"/>
                  <a:gd name="T1" fmla="*/ 25 h 236"/>
                  <a:gd name="T2" fmla="*/ 0 w 70"/>
                  <a:gd name="T3" fmla="*/ 217 h 236"/>
                  <a:gd name="T4" fmla="*/ 70 w 70"/>
                  <a:gd name="T5" fmla="*/ 236 h 236"/>
                  <a:gd name="T6" fmla="*/ 70 w 70"/>
                  <a:gd name="T7" fmla="*/ 0 h 236"/>
                  <a:gd name="T8" fmla="*/ 0 w 70"/>
                  <a:gd name="T9" fmla="*/ 2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6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6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08" name="Rectangle 89"/>
              <p:cNvSpPr>
                <a:spLocks noChangeArrowheads="1"/>
              </p:cNvSpPr>
              <p:nvPr/>
            </p:nvSpPr>
            <p:spPr bwMode="auto">
              <a:xfrm>
                <a:off x="4436547" y="5612112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09" name="Freeform 90"/>
              <p:cNvSpPr>
                <a:spLocks/>
              </p:cNvSpPr>
              <p:nvPr/>
            </p:nvSpPr>
            <p:spPr bwMode="auto">
              <a:xfrm>
                <a:off x="4482411" y="5612112"/>
                <a:ext cx="15900" cy="65471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10" name="Freeform 91"/>
              <p:cNvSpPr>
                <a:spLocks/>
              </p:cNvSpPr>
              <p:nvPr/>
            </p:nvSpPr>
            <p:spPr bwMode="auto">
              <a:xfrm>
                <a:off x="4265319" y="5598043"/>
                <a:ext cx="21403" cy="63307"/>
              </a:xfrm>
              <a:custGeom>
                <a:avLst/>
                <a:gdLst>
                  <a:gd name="T0" fmla="*/ 0 w 70"/>
                  <a:gd name="T1" fmla="*/ 27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7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7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11" name="Rectangle 92"/>
              <p:cNvSpPr>
                <a:spLocks noChangeArrowheads="1"/>
              </p:cNvSpPr>
              <p:nvPr/>
            </p:nvSpPr>
            <p:spPr bwMode="auto">
              <a:xfrm>
                <a:off x="4286722" y="5598043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12" name="Freeform 93"/>
              <p:cNvSpPr>
                <a:spLocks/>
              </p:cNvSpPr>
              <p:nvPr/>
            </p:nvSpPr>
            <p:spPr bwMode="auto">
              <a:xfrm>
                <a:off x="4332587" y="5598043"/>
                <a:ext cx="15288" cy="65471"/>
              </a:xfrm>
              <a:custGeom>
                <a:avLst/>
                <a:gdLst>
                  <a:gd name="T0" fmla="*/ 0 w 51"/>
                  <a:gd name="T1" fmla="*/ 0 h 242"/>
                  <a:gd name="T2" fmla="*/ 51 w 51"/>
                  <a:gd name="T3" fmla="*/ 67 h 242"/>
                  <a:gd name="T4" fmla="*/ 51 w 51"/>
                  <a:gd name="T5" fmla="*/ 190 h 242"/>
                  <a:gd name="T6" fmla="*/ 0 w 51"/>
                  <a:gd name="T7" fmla="*/ 242 h 242"/>
                  <a:gd name="T8" fmla="*/ 0 w 51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42">
                    <a:moveTo>
                      <a:pt x="0" y="0"/>
                    </a:moveTo>
                    <a:lnTo>
                      <a:pt x="51" y="67"/>
                    </a:lnTo>
                    <a:lnTo>
                      <a:pt x="51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13" name="Freeform 94"/>
              <p:cNvSpPr>
                <a:spLocks/>
              </p:cNvSpPr>
              <p:nvPr/>
            </p:nvSpPr>
            <p:spPr bwMode="auto">
              <a:xfrm>
                <a:off x="4111825" y="5602913"/>
                <a:ext cx="20180" cy="64389"/>
              </a:xfrm>
              <a:custGeom>
                <a:avLst/>
                <a:gdLst>
                  <a:gd name="T0" fmla="*/ 0 w 68"/>
                  <a:gd name="T1" fmla="*/ 27 h 236"/>
                  <a:gd name="T2" fmla="*/ 0 w 68"/>
                  <a:gd name="T3" fmla="*/ 217 h 236"/>
                  <a:gd name="T4" fmla="*/ 68 w 68"/>
                  <a:gd name="T5" fmla="*/ 236 h 236"/>
                  <a:gd name="T6" fmla="*/ 68 w 68"/>
                  <a:gd name="T7" fmla="*/ 0 h 236"/>
                  <a:gd name="T8" fmla="*/ 0 w 68"/>
                  <a:gd name="T9" fmla="*/ 27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236">
                    <a:moveTo>
                      <a:pt x="0" y="27"/>
                    </a:moveTo>
                    <a:lnTo>
                      <a:pt x="0" y="217"/>
                    </a:lnTo>
                    <a:lnTo>
                      <a:pt x="68" y="236"/>
                    </a:lnTo>
                    <a:lnTo>
                      <a:pt x="68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14" name="Rectangle 95"/>
              <p:cNvSpPr>
                <a:spLocks noChangeArrowheads="1"/>
              </p:cNvSpPr>
              <p:nvPr/>
            </p:nvSpPr>
            <p:spPr bwMode="auto">
              <a:xfrm>
                <a:off x="4132005" y="5602913"/>
                <a:ext cx="46476" cy="66012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15" name="Freeform 96"/>
              <p:cNvSpPr>
                <a:spLocks/>
              </p:cNvSpPr>
              <p:nvPr/>
            </p:nvSpPr>
            <p:spPr bwMode="auto">
              <a:xfrm>
                <a:off x="4178482" y="5602913"/>
                <a:ext cx="15900" cy="66012"/>
              </a:xfrm>
              <a:custGeom>
                <a:avLst/>
                <a:gdLst>
                  <a:gd name="T0" fmla="*/ 0 w 53"/>
                  <a:gd name="T1" fmla="*/ 0 h 242"/>
                  <a:gd name="T2" fmla="*/ 53 w 53"/>
                  <a:gd name="T3" fmla="*/ 68 h 242"/>
                  <a:gd name="T4" fmla="*/ 53 w 53"/>
                  <a:gd name="T5" fmla="*/ 190 h 242"/>
                  <a:gd name="T6" fmla="*/ 0 w 53"/>
                  <a:gd name="T7" fmla="*/ 242 h 242"/>
                  <a:gd name="T8" fmla="*/ 0 w 53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2">
                    <a:moveTo>
                      <a:pt x="0" y="0"/>
                    </a:moveTo>
                    <a:lnTo>
                      <a:pt x="53" y="68"/>
                    </a:lnTo>
                    <a:lnTo>
                      <a:pt x="53" y="190"/>
                    </a:lnTo>
                    <a:lnTo>
                      <a:pt x="0" y="2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16" name="Freeform 97"/>
              <p:cNvSpPr>
                <a:spLocks/>
              </p:cNvSpPr>
              <p:nvPr/>
            </p:nvSpPr>
            <p:spPr bwMode="auto">
              <a:xfrm>
                <a:off x="3955885" y="5605077"/>
                <a:ext cx="20792" cy="63848"/>
              </a:xfrm>
              <a:custGeom>
                <a:avLst/>
                <a:gdLst>
                  <a:gd name="T0" fmla="*/ 0 w 70"/>
                  <a:gd name="T1" fmla="*/ 25 h 234"/>
                  <a:gd name="T2" fmla="*/ 0 w 70"/>
                  <a:gd name="T3" fmla="*/ 217 h 234"/>
                  <a:gd name="T4" fmla="*/ 70 w 70"/>
                  <a:gd name="T5" fmla="*/ 234 h 234"/>
                  <a:gd name="T6" fmla="*/ 70 w 70"/>
                  <a:gd name="T7" fmla="*/ 0 h 234"/>
                  <a:gd name="T8" fmla="*/ 0 w 70"/>
                  <a:gd name="T9" fmla="*/ 25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234">
                    <a:moveTo>
                      <a:pt x="0" y="25"/>
                    </a:moveTo>
                    <a:lnTo>
                      <a:pt x="0" y="217"/>
                    </a:lnTo>
                    <a:lnTo>
                      <a:pt x="70" y="234"/>
                    </a:lnTo>
                    <a:lnTo>
                      <a:pt x="7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17" name="Rectangle 98"/>
              <p:cNvSpPr>
                <a:spLocks noChangeArrowheads="1"/>
              </p:cNvSpPr>
              <p:nvPr/>
            </p:nvSpPr>
            <p:spPr bwMode="auto">
              <a:xfrm>
                <a:off x="3976677" y="5605077"/>
                <a:ext cx="45864" cy="65471"/>
              </a:xfrm>
              <a:prstGeom prst="rect">
                <a:avLst/>
              </a:prstGeom>
              <a:solidFill>
                <a:srgbClr val="FFA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18" name="Freeform 99"/>
              <p:cNvSpPr>
                <a:spLocks/>
              </p:cNvSpPr>
              <p:nvPr/>
            </p:nvSpPr>
            <p:spPr bwMode="auto">
              <a:xfrm>
                <a:off x="4022542" y="5605077"/>
                <a:ext cx="15900" cy="65471"/>
              </a:xfrm>
              <a:custGeom>
                <a:avLst/>
                <a:gdLst>
                  <a:gd name="T0" fmla="*/ 0 w 53"/>
                  <a:gd name="T1" fmla="*/ 0 h 240"/>
                  <a:gd name="T2" fmla="*/ 53 w 53"/>
                  <a:gd name="T3" fmla="*/ 68 h 240"/>
                  <a:gd name="T4" fmla="*/ 53 w 53"/>
                  <a:gd name="T5" fmla="*/ 188 h 240"/>
                  <a:gd name="T6" fmla="*/ 0 w 53"/>
                  <a:gd name="T7" fmla="*/ 240 h 240"/>
                  <a:gd name="T8" fmla="*/ 0 w 53"/>
                  <a:gd name="T9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240">
                    <a:moveTo>
                      <a:pt x="0" y="0"/>
                    </a:moveTo>
                    <a:lnTo>
                      <a:pt x="53" y="68"/>
                    </a:lnTo>
                    <a:lnTo>
                      <a:pt x="53" y="188"/>
                    </a:lnTo>
                    <a:lnTo>
                      <a:pt x="0" y="2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19" name="Rectangle 100"/>
              <p:cNvSpPr>
                <a:spLocks noChangeArrowheads="1"/>
              </p:cNvSpPr>
              <p:nvPr/>
            </p:nvSpPr>
            <p:spPr bwMode="auto">
              <a:xfrm>
                <a:off x="4474461" y="5497943"/>
                <a:ext cx="6115" cy="102806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20" name="Freeform 101"/>
              <p:cNvSpPr>
                <a:spLocks/>
              </p:cNvSpPr>
              <p:nvPr/>
            </p:nvSpPr>
            <p:spPr bwMode="auto">
              <a:xfrm>
                <a:off x="4615724" y="5423815"/>
                <a:ext cx="24461" cy="108217"/>
              </a:xfrm>
              <a:custGeom>
                <a:avLst/>
                <a:gdLst>
                  <a:gd name="T0" fmla="*/ 81 w 81"/>
                  <a:gd name="T1" fmla="*/ 399 h 399"/>
                  <a:gd name="T2" fmla="*/ 81 w 81"/>
                  <a:gd name="T3" fmla="*/ 0 h 399"/>
                  <a:gd name="T4" fmla="*/ 0 w 81"/>
                  <a:gd name="T5" fmla="*/ 75 h 399"/>
                  <a:gd name="T6" fmla="*/ 0 w 81"/>
                  <a:gd name="T7" fmla="*/ 399 h 399"/>
                  <a:gd name="T8" fmla="*/ 81 w 81"/>
                  <a:gd name="T9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399">
                    <a:moveTo>
                      <a:pt x="81" y="399"/>
                    </a:moveTo>
                    <a:lnTo>
                      <a:pt x="81" y="0"/>
                    </a:lnTo>
                    <a:lnTo>
                      <a:pt x="0" y="75"/>
                    </a:lnTo>
                    <a:lnTo>
                      <a:pt x="0" y="399"/>
                    </a:lnTo>
                    <a:lnTo>
                      <a:pt x="81" y="399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21" name="Rectangle 102"/>
              <p:cNvSpPr>
                <a:spLocks noChangeArrowheads="1"/>
              </p:cNvSpPr>
              <p:nvPr/>
            </p:nvSpPr>
            <p:spPr bwMode="auto">
              <a:xfrm>
                <a:off x="4597990" y="5444376"/>
                <a:ext cx="24461" cy="8765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22" name="Freeform 103"/>
              <p:cNvSpPr>
                <a:spLocks/>
              </p:cNvSpPr>
              <p:nvPr/>
            </p:nvSpPr>
            <p:spPr bwMode="auto">
              <a:xfrm>
                <a:off x="4586983" y="5430848"/>
                <a:ext cx="16511" cy="101724"/>
              </a:xfrm>
              <a:custGeom>
                <a:avLst/>
                <a:gdLst>
                  <a:gd name="T0" fmla="*/ 55 w 55"/>
                  <a:gd name="T1" fmla="*/ 372 h 374"/>
                  <a:gd name="T2" fmla="*/ 55 w 55"/>
                  <a:gd name="T3" fmla="*/ 48 h 374"/>
                  <a:gd name="T4" fmla="*/ 0 w 55"/>
                  <a:gd name="T5" fmla="*/ 0 h 374"/>
                  <a:gd name="T6" fmla="*/ 0 w 55"/>
                  <a:gd name="T7" fmla="*/ 374 h 374"/>
                  <a:gd name="T8" fmla="*/ 55 w 55"/>
                  <a:gd name="T9" fmla="*/ 372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374">
                    <a:moveTo>
                      <a:pt x="55" y="372"/>
                    </a:moveTo>
                    <a:lnTo>
                      <a:pt x="55" y="48"/>
                    </a:lnTo>
                    <a:lnTo>
                      <a:pt x="0" y="0"/>
                    </a:lnTo>
                    <a:lnTo>
                      <a:pt x="0" y="374"/>
                    </a:lnTo>
                    <a:lnTo>
                      <a:pt x="55" y="372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23" name="Freeform 104"/>
              <p:cNvSpPr>
                <a:spLocks/>
              </p:cNvSpPr>
              <p:nvPr/>
            </p:nvSpPr>
            <p:spPr bwMode="auto">
              <a:xfrm>
                <a:off x="4898862" y="5480628"/>
                <a:ext cx="12842" cy="125531"/>
              </a:xfrm>
              <a:custGeom>
                <a:avLst/>
                <a:gdLst>
                  <a:gd name="T0" fmla="*/ 40 w 40"/>
                  <a:gd name="T1" fmla="*/ 466 h 466"/>
                  <a:gd name="T2" fmla="*/ 40 w 40"/>
                  <a:gd name="T3" fmla="*/ 60 h 466"/>
                  <a:gd name="T4" fmla="*/ 0 w 40"/>
                  <a:gd name="T5" fmla="*/ 0 h 466"/>
                  <a:gd name="T6" fmla="*/ 0 w 40"/>
                  <a:gd name="T7" fmla="*/ 466 h 466"/>
                  <a:gd name="T8" fmla="*/ 40 w 40"/>
                  <a:gd name="T9" fmla="*/ 466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66">
                    <a:moveTo>
                      <a:pt x="40" y="466"/>
                    </a:moveTo>
                    <a:lnTo>
                      <a:pt x="40" y="60"/>
                    </a:lnTo>
                    <a:lnTo>
                      <a:pt x="0" y="0"/>
                    </a:lnTo>
                    <a:lnTo>
                      <a:pt x="0" y="466"/>
                    </a:lnTo>
                    <a:lnTo>
                      <a:pt x="40" y="46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24" name="Freeform 105"/>
              <p:cNvSpPr>
                <a:spLocks/>
              </p:cNvSpPr>
              <p:nvPr/>
            </p:nvSpPr>
            <p:spPr bwMode="auto">
              <a:xfrm>
                <a:off x="4308737" y="5477382"/>
                <a:ext cx="25684" cy="109840"/>
              </a:xfrm>
              <a:custGeom>
                <a:avLst/>
                <a:gdLst>
                  <a:gd name="T0" fmla="*/ 83 w 83"/>
                  <a:gd name="T1" fmla="*/ 407 h 407"/>
                  <a:gd name="T2" fmla="*/ 83 w 83"/>
                  <a:gd name="T3" fmla="*/ 0 h 407"/>
                  <a:gd name="T4" fmla="*/ 0 w 83"/>
                  <a:gd name="T5" fmla="*/ 89 h 407"/>
                  <a:gd name="T6" fmla="*/ 0 w 83"/>
                  <a:gd name="T7" fmla="*/ 407 h 407"/>
                  <a:gd name="T8" fmla="*/ 83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83" y="40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07"/>
                    </a:lnTo>
                    <a:lnTo>
                      <a:pt x="83" y="40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25" name="Rectangle 106"/>
              <p:cNvSpPr>
                <a:spLocks noChangeArrowheads="1"/>
              </p:cNvSpPr>
              <p:nvPr/>
            </p:nvSpPr>
            <p:spPr bwMode="auto">
              <a:xfrm>
                <a:off x="4291003" y="5501189"/>
                <a:ext cx="25684" cy="8603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26" name="Freeform 107"/>
              <p:cNvSpPr>
                <a:spLocks/>
              </p:cNvSpPr>
              <p:nvPr/>
            </p:nvSpPr>
            <p:spPr bwMode="auto">
              <a:xfrm>
                <a:off x="4284887" y="5483334"/>
                <a:ext cx="12231" cy="102265"/>
              </a:xfrm>
              <a:custGeom>
                <a:avLst/>
                <a:gdLst>
                  <a:gd name="T0" fmla="*/ 41 w 41"/>
                  <a:gd name="T1" fmla="*/ 378 h 378"/>
                  <a:gd name="T2" fmla="*/ 41 w 41"/>
                  <a:gd name="T3" fmla="*/ 60 h 378"/>
                  <a:gd name="T4" fmla="*/ 0 w 41"/>
                  <a:gd name="T5" fmla="*/ 0 h 378"/>
                  <a:gd name="T6" fmla="*/ 0 w 41"/>
                  <a:gd name="T7" fmla="*/ 378 h 378"/>
                  <a:gd name="T8" fmla="*/ 41 w 41"/>
                  <a:gd name="T9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78">
                    <a:moveTo>
                      <a:pt x="41" y="378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78"/>
                    </a:lnTo>
                    <a:lnTo>
                      <a:pt x="41" y="378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27" name="Freeform 108"/>
              <p:cNvSpPr>
                <a:spLocks/>
              </p:cNvSpPr>
              <p:nvPr/>
            </p:nvSpPr>
            <p:spPr bwMode="auto">
              <a:xfrm>
                <a:off x="4152186" y="5487121"/>
                <a:ext cx="21403" cy="106593"/>
              </a:xfrm>
              <a:custGeom>
                <a:avLst/>
                <a:gdLst>
                  <a:gd name="T0" fmla="*/ 70 w 70"/>
                  <a:gd name="T1" fmla="*/ 394 h 394"/>
                  <a:gd name="T2" fmla="*/ 70 w 70"/>
                  <a:gd name="T3" fmla="*/ 0 h 394"/>
                  <a:gd name="T4" fmla="*/ 0 w 70"/>
                  <a:gd name="T5" fmla="*/ 90 h 394"/>
                  <a:gd name="T6" fmla="*/ 0 w 70"/>
                  <a:gd name="T7" fmla="*/ 394 h 394"/>
                  <a:gd name="T8" fmla="*/ 70 w 70"/>
                  <a:gd name="T9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394">
                    <a:moveTo>
                      <a:pt x="70" y="394"/>
                    </a:moveTo>
                    <a:lnTo>
                      <a:pt x="70" y="0"/>
                    </a:lnTo>
                    <a:lnTo>
                      <a:pt x="0" y="90"/>
                    </a:lnTo>
                    <a:lnTo>
                      <a:pt x="0" y="394"/>
                    </a:lnTo>
                    <a:lnTo>
                      <a:pt x="70" y="3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28" name="Freeform 109"/>
              <p:cNvSpPr>
                <a:spLocks/>
              </p:cNvSpPr>
              <p:nvPr/>
            </p:nvSpPr>
            <p:spPr bwMode="auto">
              <a:xfrm>
                <a:off x="4134451" y="5502813"/>
                <a:ext cx="25684" cy="90902"/>
              </a:xfrm>
              <a:custGeom>
                <a:avLst/>
                <a:gdLst>
                  <a:gd name="T0" fmla="*/ 83 w 83"/>
                  <a:gd name="T1" fmla="*/ 335 h 335"/>
                  <a:gd name="T2" fmla="*/ 83 w 83"/>
                  <a:gd name="T3" fmla="*/ 0 h 335"/>
                  <a:gd name="T4" fmla="*/ 0 w 83"/>
                  <a:gd name="T5" fmla="*/ 31 h 335"/>
                  <a:gd name="T6" fmla="*/ 0 w 83"/>
                  <a:gd name="T7" fmla="*/ 335 h 335"/>
                  <a:gd name="T8" fmla="*/ 83 w 83"/>
                  <a:gd name="T9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35">
                    <a:moveTo>
                      <a:pt x="83" y="335"/>
                    </a:moveTo>
                    <a:lnTo>
                      <a:pt x="83" y="0"/>
                    </a:lnTo>
                    <a:lnTo>
                      <a:pt x="0" y="31"/>
                    </a:lnTo>
                    <a:lnTo>
                      <a:pt x="0" y="335"/>
                    </a:lnTo>
                    <a:lnTo>
                      <a:pt x="83" y="33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29" name="Freeform 110"/>
              <p:cNvSpPr>
                <a:spLocks/>
              </p:cNvSpPr>
              <p:nvPr/>
            </p:nvSpPr>
            <p:spPr bwMode="auto">
              <a:xfrm>
                <a:off x="4127724" y="5493614"/>
                <a:ext cx="12231" cy="98477"/>
              </a:xfrm>
              <a:custGeom>
                <a:avLst/>
                <a:gdLst>
                  <a:gd name="T0" fmla="*/ 41 w 41"/>
                  <a:gd name="T1" fmla="*/ 364 h 364"/>
                  <a:gd name="T2" fmla="*/ 41 w 41"/>
                  <a:gd name="T3" fmla="*/ 60 h 364"/>
                  <a:gd name="T4" fmla="*/ 0 w 41"/>
                  <a:gd name="T5" fmla="*/ 0 h 364"/>
                  <a:gd name="T6" fmla="*/ 0 w 41"/>
                  <a:gd name="T7" fmla="*/ 364 h 364"/>
                  <a:gd name="T8" fmla="*/ 41 w 41"/>
                  <a:gd name="T9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64">
                    <a:moveTo>
                      <a:pt x="41" y="364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64"/>
                    </a:lnTo>
                    <a:lnTo>
                      <a:pt x="41" y="364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30" name="Freeform 111"/>
              <p:cNvSpPr>
                <a:spLocks/>
              </p:cNvSpPr>
              <p:nvPr/>
            </p:nvSpPr>
            <p:spPr bwMode="auto">
              <a:xfrm>
                <a:off x="3995023" y="5499566"/>
                <a:ext cx="25072" cy="94149"/>
              </a:xfrm>
              <a:custGeom>
                <a:avLst/>
                <a:gdLst>
                  <a:gd name="T0" fmla="*/ 83 w 83"/>
                  <a:gd name="T1" fmla="*/ 347 h 347"/>
                  <a:gd name="T2" fmla="*/ 83 w 83"/>
                  <a:gd name="T3" fmla="*/ 0 h 347"/>
                  <a:gd name="T4" fmla="*/ 0 w 83"/>
                  <a:gd name="T5" fmla="*/ 89 h 347"/>
                  <a:gd name="T6" fmla="*/ 0 w 83"/>
                  <a:gd name="T7" fmla="*/ 347 h 347"/>
                  <a:gd name="T8" fmla="*/ 83 w 83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47">
                    <a:moveTo>
                      <a:pt x="83" y="34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347"/>
                    </a:lnTo>
                    <a:lnTo>
                      <a:pt x="83" y="34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31" name="Rectangle 112"/>
              <p:cNvSpPr>
                <a:spLocks noChangeArrowheads="1"/>
              </p:cNvSpPr>
              <p:nvPr/>
            </p:nvSpPr>
            <p:spPr bwMode="auto">
              <a:xfrm>
                <a:off x="3976677" y="5523915"/>
                <a:ext cx="25684" cy="69800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32" name="Freeform 113"/>
              <p:cNvSpPr>
                <a:spLocks/>
              </p:cNvSpPr>
              <p:nvPr/>
            </p:nvSpPr>
            <p:spPr bwMode="auto">
              <a:xfrm>
                <a:off x="3970562" y="5505518"/>
                <a:ext cx="12231" cy="86573"/>
              </a:xfrm>
              <a:custGeom>
                <a:avLst/>
                <a:gdLst>
                  <a:gd name="T0" fmla="*/ 40 w 40"/>
                  <a:gd name="T1" fmla="*/ 320 h 320"/>
                  <a:gd name="T2" fmla="*/ 40 w 40"/>
                  <a:gd name="T3" fmla="*/ 62 h 320"/>
                  <a:gd name="T4" fmla="*/ 0 w 40"/>
                  <a:gd name="T5" fmla="*/ 0 h 320"/>
                  <a:gd name="T6" fmla="*/ 0 w 40"/>
                  <a:gd name="T7" fmla="*/ 320 h 320"/>
                  <a:gd name="T8" fmla="*/ 40 w 40"/>
                  <a:gd name="T9" fmla="*/ 32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320">
                    <a:moveTo>
                      <a:pt x="40" y="320"/>
                    </a:moveTo>
                    <a:lnTo>
                      <a:pt x="40" y="62"/>
                    </a:lnTo>
                    <a:lnTo>
                      <a:pt x="0" y="0"/>
                    </a:lnTo>
                    <a:lnTo>
                      <a:pt x="0" y="320"/>
                    </a:lnTo>
                    <a:lnTo>
                      <a:pt x="40" y="32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33" name="Freeform 114"/>
              <p:cNvSpPr>
                <a:spLocks/>
              </p:cNvSpPr>
              <p:nvPr/>
            </p:nvSpPr>
            <p:spPr bwMode="auto">
              <a:xfrm>
                <a:off x="4898862" y="5688946"/>
                <a:ext cx="12842" cy="149880"/>
              </a:xfrm>
              <a:custGeom>
                <a:avLst/>
                <a:gdLst>
                  <a:gd name="T0" fmla="*/ 40 w 40"/>
                  <a:gd name="T1" fmla="*/ 553 h 553"/>
                  <a:gd name="T2" fmla="*/ 40 w 40"/>
                  <a:gd name="T3" fmla="*/ 2 h 553"/>
                  <a:gd name="T4" fmla="*/ 0 w 40"/>
                  <a:gd name="T5" fmla="*/ 0 h 553"/>
                  <a:gd name="T6" fmla="*/ 0 w 40"/>
                  <a:gd name="T7" fmla="*/ 553 h 553"/>
                  <a:gd name="T8" fmla="*/ 40 w 40"/>
                  <a:gd name="T9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53">
                    <a:moveTo>
                      <a:pt x="40" y="553"/>
                    </a:moveTo>
                    <a:lnTo>
                      <a:pt x="40" y="2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40" y="55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34" name="Freeform 115"/>
              <p:cNvSpPr>
                <a:spLocks/>
              </p:cNvSpPr>
              <p:nvPr/>
            </p:nvSpPr>
            <p:spPr bwMode="auto">
              <a:xfrm>
                <a:off x="4431654" y="5688404"/>
                <a:ext cx="9784" cy="150421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5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5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35" name="Rectangle 116"/>
              <p:cNvSpPr>
                <a:spLocks noChangeArrowheads="1"/>
              </p:cNvSpPr>
              <p:nvPr/>
            </p:nvSpPr>
            <p:spPr bwMode="auto">
              <a:xfrm>
                <a:off x="4309960" y="5692733"/>
                <a:ext cx="24461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36" name="Rectangle 117"/>
              <p:cNvSpPr>
                <a:spLocks noChangeArrowheads="1"/>
              </p:cNvSpPr>
              <p:nvPr/>
            </p:nvSpPr>
            <p:spPr bwMode="auto">
              <a:xfrm>
                <a:off x="4293449" y="5693274"/>
                <a:ext cx="25684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37" name="Freeform 118"/>
              <p:cNvSpPr>
                <a:spLocks/>
              </p:cNvSpPr>
              <p:nvPr/>
            </p:nvSpPr>
            <p:spPr bwMode="auto">
              <a:xfrm>
                <a:off x="4283053" y="5687863"/>
                <a:ext cx="8561" cy="149880"/>
              </a:xfrm>
              <a:custGeom>
                <a:avLst/>
                <a:gdLst>
                  <a:gd name="T0" fmla="*/ 29 w 29"/>
                  <a:gd name="T1" fmla="*/ 555 h 555"/>
                  <a:gd name="T2" fmla="*/ 29 w 29"/>
                  <a:gd name="T3" fmla="*/ 4 h 555"/>
                  <a:gd name="T4" fmla="*/ 0 w 29"/>
                  <a:gd name="T5" fmla="*/ 0 h 555"/>
                  <a:gd name="T6" fmla="*/ 0 w 29"/>
                  <a:gd name="T7" fmla="*/ 553 h 555"/>
                  <a:gd name="T8" fmla="*/ 29 w 29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55">
                    <a:moveTo>
                      <a:pt x="29" y="555"/>
                    </a:moveTo>
                    <a:lnTo>
                      <a:pt x="29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29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38" name="Rectangle 119"/>
              <p:cNvSpPr>
                <a:spLocks noChangeArrowheads="1"/>
              </p:cNvSpPr>
              <p:nvPr/>
            </p:nvSpPr>
            <p:spPr bwMode="auto">
              <a:xfrm>
                <a:off x="4155243" y="5692733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39" name="Rectangle 120"/>
              <p:cNvSpPr>
                <a:spLocks noChangeArrowheads="1"/>
              </p:cNvSpPr>
              <p:nvPr/>
            </p:nvSpPr>
            <p:spPr bwMode="auto">
              <a:xfrm>
                <a:off x="4134451" y="5693274"/>
                <a:ext cx="27519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40" name="Freeform 121"/>
              <p:cNvSpPr>
                <a:spLocks/>
              </p:cNvSpPr>
              <p:nvPr/>
            </p:nvSpPr>
            <p:spPr bwMode="auto">
              <a:xfrm>
                <a:off x="4124055" y="5687863"/>
                <a:ext cx="9173" cy="149880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41" name="Rectangle 122"/>
              <p:cNvSpPr>
                <a:spLocks noChangeArrowheads="1"/>
              </p:cNvSpPr>
              <p:nvPr/>
            </p:nvSpPr>
            <p:spPr bwMode="auto">
              <a:xfrm>
                <a:off x="3999304" y="5692733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42" name="Rectangle 123"/>
              <p:cNvSpPr>
                <a:spLocks noChangeArrowheads="1"/>
              </p:cNvSpPr>
              <p:nvPr/>
            </p:nvSpPr>
            <p:spPr bwMode="auto">
              <a:xfrm>
                <a:off x="3977900" y="5693274"/>
                <a:ext cx="29965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43" name="Freeform 124"/>
              <p:cNvSpPr>
                <a:spLocks/>
              </p:cNvSpPr>
              <p:nvPr/>
            </p:nvSpPr>
            <p:spPr bwMode="auto">
              <a:xfrm>
                <a:off x="3968116" y="5687863"/>
                <a:ext cx="9173" cy="149880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44" name="Freeform 125"/>
              <p:cNvSpPr>
                <a:spLocks/>
              </p:cNvSpPr>
              <p:nvPr/>
            </p:nvSpPr>
            <p:spPr bwMode="auto">
              <a:xfrm>
                <a:off x="5052355" y="5495779"/>
                <a:ext cx="12842" cy="112545"/>
              </a:xfrm>
              <a:custGeom>
                <a:avLst/>
                <a:gdLst>
                  <a:gd name="T0" fmla="*/ 41 w 41"/>
                  <a:gd name="T1" fmla="*/ 417 h 417"/>
                  <a:gd name="T2" fmla="*/ 41 w 41"/>
                  <a:gd name="T3" fmla="*/ 62 h 417"/>
                  <a:gd name="T4" fmla="*/ 0 w 41"/>
                  <a:gd name="T5" fmla="*/ 0 h 417"/>
                  <a:gd name="T6" fmla="*/ 0 w 41"/>
                  <a:gd name="T7" fmla="*/ 417 h 417"/>
                  <a:gd name="T8" fmla="*/ 41 w 41"/>
                  <a:gd name="T9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17">
                    <a:moveTo>
                      <a:pt x="41" y="41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417"/>
                    </a:lnTo>
                    <a:lnTo>
                      <a:pt x="41" y="41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45" name="Freeform 126"/>
              <p:cNvSpPr>
                <a:spLocks/>
              </p:cNvSpPr>
              <p:nvPr/>
            </p:nvSpPr>
            <p:spPr bwMode="auto">
              <a:xfrm>
                <a:off x="5052355" y="5688404"/>
                <a:ext cx="12842" cy="145010"/>
              </a:xfrm>
              <a:custGeom>
                <a:avLst/>
                <a:gdLst>
                  <a:gd name="T0" fmla="*/ 41 w 41"/>
                  <a:gd name="T1" fmla="*/ 537 h 537"/>
                  <a:gd name="T2" fmla="*/ 41 w 41"/>
                  <a:gd name="T3" fmla="*/ 62 h 537"/>
                  <a:gd name="T4" fmla="*/ 0 w 41"/>
                  <a:gd name="T5" fmla="*/ 0 h 537"/>
                  <a:gd name="T6" fmla="*/ 0 w 41"/>
                  <a:gd name="T7" fmla="*/ 537 h 537"/>
                  <a:gd name="T8" fmla="*/ 41 w 41"/>
                  <a:gd name="T9" fmla="*/ 537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37">
                    <a:moveTo>
                      <a:pt x="41" y="53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537"/>
                    </a:lnTo>
                    <a:lnTo>
                      <a:pt x="41" y="53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46" name="Freeform 127"/>
              <p:cNvSpPr>
                <a:spLocks/>
              </p:cNvSpPr>
              <p:nvPr/>
            </p:nvSpPr>
            <p:spPr bwMode="auto">
              <a:xfrm>
                <a:off x="5207684" y="5513634"/>
                <a:ext cx="12231" cy="93607"/>
              </a:xfrm>
              <a:custGeom>
                <a:avLst/>
                <a:gdLst>
                  <a:gd name="T0" fmla="*/ 41 w 41"/>
                  <a:gd name="T1" fmla="*/ 347 h 347"/>
                  <a:gd name="T2" fmla="*/ 41 w 41"/>
                  <a:gd name="T3" fmla="*/ 53 h 347"/>
                  <a:gd name="T4" fmla="*/ 0 w 41"/>
                  <a:gd name="T5" fmla="*/ 0 h 347"/>
                  <a:gd name="T6" fmla="*/ 0 w 41"/>
                  <a:gd name="T7" fmla="*/ 347 h 347"/>
                  <a:gd name="T8" fmla="*/ 41 w 41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47">
                    <a:moveTo>
                      <a:pt x="41" y="347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347"/>
                    </a:lnTo>
                    <a:lnTo>
                      <a:pt x="41" y="34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47" name="Freeform 128"/>
              <p:cNvSpPr>
                <a:spLocks/>
              </p:cNvSpPr>
              <p:nvPr/>
            </p:nvSpPr>
            <p:spPr bwMode="auto">
              <a:xfrm>
                <a:off x="5207684" y="5686781"/>
                <a:ext cx="12231" cy="152044"/>
              </a:xfrm>
              <a:custGeom>
                <a:avLst/>
                <a:gdLst>
                  <a:gd name="T0" fmla="*/ 41 w 41"/>
                  <a:gd name="T1" fmla="*/ 563 h 563"/>
                  <a:gd name="T2" fmla="*/ 41 w 41"/>
                  <a:gd name="T3" fmla="*/ 53 h 563"/>
                  <a:gd name="T4" fmla="*/ 0 w 41"/>
                  <a:gd name="T5" fmla="*/ 0 h 563"/>
                  <a:gd name="T6" fmla="*/ 0 w 41"/>
                  <a:gd name="T7" fmla="*/ 563 h 563"/>
                  <a:gd name="T8" fmla="*/ 41 w 41"/>
                  <a:gd name="T9" fmla="*/ 563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63">
                    <a:moveTo>
                      <a:pt x="41" y="563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563"/>
                    </a:lnTo>
                    <a:lnTo>
                      <a:pt x="41" y="56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48" name="Freeform 129"/>
              <p:cNvSpPr>
                <a:spLocks/>
              </p:cNvSpPr>
              <p:nvPr/>
            </p:nvSpPr>
            <p:spPr bwMode="auto">
              <a:xfrm>
                <a:off x="5207072" y="5290708"/>
                <a:ext cx="61764" cy="141223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49" name="Freeform 130"/>
              <p:cNvSpPr>
                <a:spLocks/>
              </p:cNvSpPr>
              <p:nvPr/>
            </p:nvSpPr>
            <p:spPr bwMode="auto">
              <a:xfrm>
                <a:off x="5221749" y="5303153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50" name="Freeform 131"/>
              <p:cNvSpPr>
                <a:spLocks/>
              </p:cNvSpPr>
              <p:nvPr/>
            </p:nvSpPr>
            <p:spPr bwMode="auto">
              <a:xfrm>
                <a:off x="5237037" y="5303153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51" name="Freeform 132"/>
              <p:cNvSpPr>
                <a:spLocks/>
              </p:cNvSpPr>
              <p:nvPr/>
            </p:nvSpPr>
            <p:spPr bwMode="auto">
              <a:xfrm>
                <a:off x="5051132" y="5272852"/>
                <a:ext cx="61764" cy="141223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52" name="Freeform 133"/>
              <p:cNvSpPr>
                <a:spLocks/>
              </p:cNvSpPr>
              <p:nvPr/>
            </p:nvSpPr>
            <p:spPr bwMode="auto">
              <a:xfrm>
                <a:off x="5065809" y="5285297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53" name="Freeform 134"/>
              <p:cNvSpPr>
                <a:spLocks/>
              </p:cNvSpPr>
              <p:nvPr/>
            </p:nvSpPr>
            <p:spPr bwMode="auto">
              <a:xfrm>
                <a:off x="5081098" y="5285297"/>
                <a:ext cx="15288" cy="120121"/>
              </a:xfrm>
              <a:custGeom>
                <a:avLst/>
                <a:gdLst>
                  <a:gd name="T0" fmla="*/ 6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54" name="Freeform 135"/>
              <p:cNvSpPr>
                <a:spLocks/>
              </p:cNvSpPr>
              <p:nvPr/>
            </p:nvSpPr>
            <p:spPr bwMode="auto">
              <a:xfrm>
                <a:off x="4588206" y="5214415"/>
                <a:ext cx="62376" cy="141764"/>
              </a:xfrm>
              <a:custGeom>
                <a:avLst/>
                <a:gdLst>
                  <a:gd name="T0" fmla="*/ 0 w 204"/>
                  <a:gd name="T1" fmla="*/ 510 h 524"/>
                  <a:gd name="T2" fmla="*/ 16 w 204"/>
                  <a:gd name="T3" fmla="*/ 8 h 524"/>
                  <a:gd name="T4" fmla="*/ 183 w 204"/>
                  <a:gd name="T5" fmla="*/ 0 h 524"/>
                  <a:gd name="T6" fmla="*/ 204 w 204"/>
                  <a:gd name="T7" fmla="*/ 524 h 524"/>
                  <a:gd name="T8" fmla="*/ 0 w 204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0"/>
                    </a:moveTo>
                    <a:lnTo>
                      <a:pt x="16" y="8"/>
                    </a:lnTo>
                    <a:lnTo>
                      <a:pt x="183" y="0"/>
                    </a:lnTo>
                    <a:lnTo>
                      <a:pt x="204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55" name="Freeform 136"/>
              <p:cNvSpPr>
                <a:spLocks/>
              </p:cNvSpPr>
              <p:nvPr/>
            </p:nvSpPr>
            <p:spPr bwMode="auto">
              <a:xfrm>
                <a:off x="4602882" y="5226860"/>
                <a:ext cx="15900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56" name="Freeform 137"/>
              <p:cNvSpPr>
                <a:spLocks/>
              </p:cNvSpPr>
              <p:nvPr/>
            </p:nvSpPr>
            <p:spPr bwMode="auto">
              <a:xfrm>
                <a:off x="4618782" y="5226860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3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57" name="Freeform 138"/>
              <p:cNvSpPr>
                <a:spLocks/>
              </p:cNvSpPr>
              <p:nvPr/>
            </p:nvSpPr>
            <p:spPr bwMode="auto">
              <a:xfrm>
                <a:off x="4439604" y="5277722"/>
                <a:ext cx="61764" cy="142305"/>
              </a:xfrm>
              <a:custGeom>
                <a:avLst/>
                <a:gdLst>
                  <a:gd name="T0" fmla="*/ 0 w 201"/>
                  <a:gd name="T1" fmla="*/ 512 h 525"/>
                  <a:gd name="T2" fmla="*/ 15 w 201"/>
                  <a:gd name="T3" fmla="*/ 8 h 525"/>
                  <a:gd name="T4" fmla="*/ 182 w 201"/>
                  <a:gd name="T5" fmla="*/ 0 h 525"/>
                  <a:gd name="T6" fmla="*/ 201 w 201"/>
                  <a:gd name="T7" fmla="*/ 525 h 525"/>
                  <a:gd name="T8" fmla="*/ 0 w 201"/>
                  <a:gd name="T9" fmla="*/ 512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525">
                    <a:moveTo>
                      <a:pt x="0" y="512"/>
                    </a:moveTo>
                    <a:lnTo>
                      <a:pt x="15" y="8"/>
                    </a:lnTo>
                    <a:lnTo>
                      <a:pt x="182" y="0"/>
                    </a:lnTo>
                    <a:lnTo>
                      <a:pt x="201" y="525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58" name="Freeform 139"/>
              <p:cNvSpPr>
                <a:spLocks/>
              </p:cNvSpPr>
              <p:nvPr/>
            </p:nvSpPr>
            <p:spPr bwMode="auto">
              <a:xfrm>
                <a:off x="4454281" y="5290708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59" name="Freeform 140"/>
              <p:cNvSpPr>
                <a:spLocks/>
              </p:cNvSpPr>
              <p:nvPr/>
            </p:nvSpPr>
            <p:spPr bwMode="auto">
              <a:xfrm>
                <a:off x="4469569" y="5290708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60" name="Freeform 141"/>
              <p:cNvSpPr>
                <a:spLocks/>
              </p:cNvSpPr>
              <p:nvPr/>
            </p:nvSpPr>
            <p:spPr bwMode="auto">
              <a:xfrm>
                <a:off x="4273268" y="5276099"/>
                <a:ext cx="62376" cy="141764"/>
              </a:xfrm>
              <a:custGeom>
                <a:avLst/>
                <a:gdLst>
                  <a:gd name="T0" fmla="*/ 0 w 203"/>
                  <a:gd name="T1" fmla="*/ 510 h 523"/>
                  <a:gd name="T2" fmla="*/ 15 w 203"/>
                  <a:gd name="T3" fmla="*/ 8 h 523"/>
                  <a:gd name="T4" fmla="*/ 184 w 203"/>
                  <a:gd name="T5" fmla="*/ 0 h 523"/>
                  <a:gd name="T6" fmla="*/ 203 w 203"/>
                  <a:gd name="T7" fmla="*/ 523 h 523"/>
                  <a:gd name="T8" fmla="*/ 0 w 203"/>
                  <a:gd name="T9" fmla="*/ 510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3">
                    <a:moveTo>
                      <a:pt x="0" y="510"/>
                    </a:moveTo>
                    <a:lnTo>
                      <a:pt x="15" y="8"/>
                    </a:lnTo>
                    <a:lnTo>
                      <a:pt x="184" y="0"/>
                    </a:lnTo>
                    <a:lnTo>
                      <a:pt x="203" y="523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61" name="Freeform 142"/>
              <p:cNvSpPr>
                <a:spLocks/>
              </p:cNvSpPr>
              <p:nvPr/>
            </p:nvSpPr>
            <p:spPr bwMode="auto">
              <a:xfrm>
                <a:off x="4288557" y="5289085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62" name="Freeform 143"/>
              <p:cNvSpPr>
                <a:spLocks/>
              </p:cNvSpPr>
              <p:nvPr/>
            </p:nvSpPr>
            <p:spPr bwMode="auto">
              <a:xfrm>
                <a:off x="4303845" y="5289085"/>
                <a:ext cx="15900" cy="120121"/>
              </a:xfrm>
              <a:custGeom>
                <a:avLst/>
                <a:gdLst>
                  <a:gd name="T0" fmla="*/ 4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4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63" name="Freeform 144"/>
              <p:cNvSpPr>
                <a:spLocks/>
              </p:cNvSpPr>
              <p:nvPr/>
            </p:nvSpPr>
            <p:spPr bwMode="auto">
              <a:xfrm>
                <a:off x="4115494" y="5290708"/>
                <a:ext cx="62376" cy="141223"/>
              </a:xfrm>
              <a:custGeom>
                <a:avLst/>
                <a:gdLst>
                  <a:gd name="T0" fmla="*/ 0 w 203"/>
                  <a:gd name="T1" fmla="*/ 510 h 524"/>
                  <a:gd name="T2" fmla="*/ 13 w 203"/>
                  <a:gd name="T3" fmla="*/ 8 h 524"/>
                  <a:gd name="T4" fmla="*/ 184 w 203"/>
                  <a:gd name="T5" fmla="*/ 0 h 524"/>
                  <a:gd name="T6" fmla="*/ 203 w 203"/>
                  <a:gd name="T7" fmla="*/ 524 h 524"/>
                  <a:gd name="T8" fmla="*/ 0 w 203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4">
                    <a:moveTo>
                      <a:pt x="0" y="510"/>
                    </a:moveTo>
                    <a:lnTo>
                      <a:pt x="13" y="8"/>
                    </a:lnTo>
                    <a:lnTo>
                      <a:pt x="184" y="0"/>
                    </a:lnTo>
                    <a:lnTo>
                      <a:pt x="203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64" name="Freeform 145"/>
              <p:cNvSpPr>
                <a:spLocks/>
              </p:cNvSpPr>
              <p:nvPr/>
            </p:nvSpPr>
            <p:spPr bwMode="auto">
              <a:xfrm>
                <a:off x="4130171" y="5303153"/>
                <a:ext cx="15900" cy="120121"/>
              </a:xfrm>
              <a:custGeom>
                <a:avLst/>
                <a:gdLst>
                  <a:gd name="T0" fmla="*/ 6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6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65" name="Freeform 146"/>
              <p:cNvSpPr>
                <a:spLocks/>
              </p:cNvSpPr>
              <p:nvPr/>
            </p:nvSpPr>
            <p:spPr bwMode="auto">
              <a:xfrm>
                <a:off x="4146070" y="5303153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66" name="Freeform 147"/>
              <p:cNvSpPr>
                <a:spLocks/>
              </p:cNvSpPr>
              <p:nvPr/>
            </p:nvSpPr>
            <p:spPr bwMode="auto">
              <a:xfrm>
                <a:off x="3975454" y="5297742"/>
                <a:ext cx="61764" cy="141764"/>
              </a:xfrm>
              <a:custGeom>
                <a:avLst/>
                <a:gdLst>
                  <a:gd name="T0" fmla="*/ 0 w 202"/>
                  <a:gd name="T1" fmla="*/ 510 h 524"/>
                  <a:gd name="T2" fmla="*/ 15 w 202"/>
                  <a:gd name="T3" fmla="*/ 6 h 524"/>
                  <a:gd name="T4" fmla="*/ 182 w 202"/>
                  <a:gd name="T5" fmla="*/ 0 h 524"/>
                  <a:gd name="T6" fmla="*/ 202 w 202"/>
                  <a:gd name="T7" fmla="*/ 524 h 524"/>
                  <a:gd name="T8" fmla="*/ 0 w 202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2" h="524">
                    <a:moveTo>
                      <a:pt x="0" y="510"/>
                    </a:moveTo>
                    <a:lnTo>
                      <a:pt x="15" y="6"/>
                    </a:lnTo>
                    <a:lnTo>
                      <a:pt x="182" y="0"/>
                    </a:lnTo>
                    <a:lnTo>
                      <a:pt x="202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67" name="Freeform 148"/>
              <p:cNvSpPr>
                <a:spLocks/>
              </p:cNvSpPr>
              <p:nvPr/>
            </p:nvSpPr>
            <p:spPr bwMode="auto">
              <a:xfrm>
                <a:off x="3990742" y="5310187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68" name="Freeform 149"/>
              <p:cNvSpPr>
                <a:spLocks/>
              </p:cNvSpPr>
              <p:nvPr/>
            </p:nvSpPr>
            <p:spPr bwMode="auto">
              <a:xfrm>
                <a:off x="4006031" y="5310187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69" name="Freeform 150"/>
              <p:cNvSpPr>
                <a:spLocks/>
              </p:cNvSpPr>
              <p:nvPr/>
            </p:nvSpPr>
            <p:spPr bwMode="auto">
              <a:xfrm>
                <a:off x="4893970" y="5249044"/>
                <a:ext cx="61764" cy="142305"/>
              </a:xfrm>
              <a:custGeom>
                <a:avLst/>
                <a:gdLst>
                  <a:gd name="T0" fmla="*/ 204 w 204"/>
                  <a:gd name="T1" fmla="*/ 512 h 526"/>
                  <a:gd name="T2" fmla="*/ 188 w 204"/>
                  <a:gd name="T3" fmla="*/ 8 h 526"/>
                  <a:gd name="T4" fmla="*/ 20 w 204"/>
                  <a:gd name="T5" fmla="*/ 0 h 526"/>
                  <a:gd name="T6" fmla="*/ 0 w 204"/>
                  <a:gd name="T7" fmla="*/ 526 h 526"/>
                  <a:gd name="T8" fmla="*/ 204 w 204"/>
                  <a:gd name="T9" fmla="*/ 512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6">
                    <a:moveTo>
                      <a:pt x="204" y="512"/>
                    </a:moveTo>
                    <a:lnTo>
                      <a:pt x="188" y="8"/>
                    </a:lnTo>
                    <a:lnTo>
                      <a:pt x="20" y="0"/>
                    </a:lnTo>
                    <a:lnTo>
                      <a:pt x="0" y="526"/>
                    </a:lnTo>
                    <a:lnTo>
                      <a:pt x="204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70" name="Freeform 151"/>
              <p:cNvSpPr>
                <a:spLocks/>
              </p:cNvSpPr>
              <p:nvPr/>
            </p:nvSpPr>
            <p:spPr bwMode="auto">
              <a:xfrm>
                <a:off x="4925769" y="5261489"/>
                <a:ext cx="15288" cy="120121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3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71" name="Freeform 152"/>
              <p:cNvSpPr>
                <a:spLocks/>
              </p:cNvSpPr>
              <p:nvPr/>
            </p:nvSpPr>
            <p:spPr bwMode="auto">
              <a:xfrm>
                <a:off x="4909870" y="5261489"/>
                <a:ext cx="15900" cy="120121"/>
              </a:xfrm>
              <a:custGeom>
                <a:avLst/>
                <a:gdLst>
                  <a:gd name="T0" fmla="*/ 49 w 53"/>
                  <a:gd name="T1" fmla="*/ 0 h 444"/>
                  <a:gd name="T2" fmla="*/ 53 w 53"/>
                  <a:gd name="T3" fmla="*/ 444 h 444"/>
                  <a:gd name="T4" fmla="*/ 0 w 53"/>
                  <a:gd name="T5" fmla="*/ 444 h 444"/>
                  <a:gd name="T6" fmla="*/ 0 w 53"/>
                  <a:gd name="T7" fmla="*/ 13 h 444"/>
                  <a:gd name="T8" fmla="*/ 49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9" y="0"/>
                    </a:moveTo>
                    <a:lnTo>
                      <a:pt x="53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72" name="Freeform 153"/>
              <p:cNvSpPr>
                <a:spLocks/>
              </p:cNvSpPr>
              <p:nvPr/>
            </p:nvSpPr>
            <p:spPr bwMode="auto">
              <a:xfrm>
                <a:off x="4727022" y="5269065"/>
                <a:ext cx="62376" cy="141764"/>
              </a:xfrm>
              <a:custGeom>
                <a:avLst/>
                <a:gdLst>
                  <a:gd name="T0" fmla="*/ 204 w 204"/>
                  <a:gd name="T1" fmla="*/ 508 h 523"/>
                  <a:gd name="T2" fmla="*/ 188 w 204"/>
                  <a:gd name="T3" fmla="*/ 6 h 523"/>
                  <a:gd name="T4" fmla="*/ 20 w 204"/>
                  <a:gd name="T5" fmla="*/ 0 h 523"/>
                  <a:gd name="T6" fmla="*/ 0 w 204"/>
                  <a:gd name="T7" fmla="*/ 523 h 523"/>
                  <a:gd name="T8" fmla="*/ 204 w 204"/>
                  <a:gd name="T9" fmla="*/ 508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3">
                    <a:moveTo>
                      <a:pt x="204" y="508"/>
                    </a:moveTo>
                    <a:lnTo>
                      <a:pt x="188" y="6"/>
                    </a:lnTo>
                    <a:lnTo>
                      <a:pt x="20" y="0"/>
                    </a:lnTo>
                    <a:lnTo>
                      <a:pt x="0" y="523"/>
                    </a:lnTo>
                    <a:lnTo>
                      <a:pt x="204" y="508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73" name="Freeform 154"/>
              <p:cNvSpPr>
                <a:spLocks/>
              </p:cNvSpPr>
              <p:nvPr/>
            </p:nvSpPr>
            <p:spPr bwMode="auto">
              <a:xfrm>
                <a:off x="4758822" y="5280968"/>
                <a:ext cx="15900" cy="120121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4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74" name="Freeform 155"/>
              <p:cNvSpPr>
                <a:spLocks/>
              </p:cNvSpPr>
              <p:nvPr/>
            </p:nvSpPr>
            <p:spPr bwMode="auto">
              <a:xfrm>
                <a:off x="4743534" y="5280968"/>
                <a:ext cx="15288" cy="120121"/>
              </a:xfrm>
              <a:custGeom>
                <a:avLst/>
                <a:gdLst>
                  <a:gd name="T0" fmla="*/ 45 w 51"/>
                  <a:gd name="T1" fmla="*/ 0 h 444"/>
                  <a:gd name="T2" fmla="*/ 51 w 51"/>
                  <a:gd name="T3" fmla="*/ 444 h 444"/>
                  <a:gd name="T4" fmla="*/ 0 w 51"/>
                  <a:gd name="T5" fmla="*/ 444 h 444"/>
                  <a:gd name="T6" fmla="*/ 0 w 51"/>
                  <a:gd name="T7" fmla="*/ 14 h 444"/>
                  <a:gd name="T8" fmla="*/ 45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5" y="0"/>
                    </a:moveTo>
                    <a:lnTo>
                      <a:pt x="51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75" name="Freeform 156"/>
              <p:cNvSpPr>
                <a:spLocks/>
              </p:cNvSpPr>
              <p:nvPr/>
            </p:nvSpPr>
            <p:spPr bwMode="auto">
              <a:xfrm>
                <a:off x="3965058" y="5870750"/>
                <a:ext cx="1301333" cy="20020"/>
              </a:xfrm>
              <a:custGeom>
                <a:avLst/>
                <a:gdLst>
                  <a:gd name="T0" fmla="*/ 4197 w 4255"/>
                  <a:gd name="T1" fmla="*/ 73 h 73"/>
                  <a:gd name="T2" fmla="*/ 4255 w 4255"/>
                  <a:gd name="T3" fmla="*/ 0 h 73"/>
                  <a:gd name="T4" fmla="*/ 0 w 4255"/>
                  <a:gd name="T5" fmla="*/ 0 h 73"/>
                  <a:gd name="T6" fmla="*/ 0 w 4255"/>
                  <a:gd name="T7" fmla="*/ 73 h 73"/>
                  <a:gd name="T8" fmla="*/ 4197 w 4255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5" h="73">
                    <a:moveTo>
                      <a:pt x="4197" y="73"/>
                    </a:moveTo>
                    <a:lnTo>
                      <a:pt x="4255" y="0"/>
                    </a:lnTo>
                    <a:lnTo>
                      <a:pt x="0" y="0"/>
                    </a:lnTo>
                    <a:lnTo>
                      <a:pt x="0" y="73"/>
                    </a:lnTo>
                    <a:lnTo>
                      <a:pt x="4197" y="7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76" name="Freeform 157"/>
              <p:cNvSpPr>
                <a:spLocks/>
              </p:cNvSpPr>
              <p:nvPr/>
            </p:nvSpPr>
            <p:spPr bwMode="auto">
              <a:xfrm>
                <a:off x="5204626" y="5149485"/>
                <a:ext cx="75830" cy="112545"/>
              </a:xfrm>
              <a:custGeom>
                <a:avLst/>
                <a:gdLst>
                  <a:gd name="T0" fmla="*/ 144 w 249"/>
                  <a:gd name="T1" fmla="*/ 417 h 417"/>
                  <a:gd name="T2" fmla="*/ 150 w 249"/>
                  <a:gd name="T3" fmla="*/ 415 h 417"/>
                  <a:gd name="T4" fmla="*/ 169 w 249"/>
                  <a:gd name="T5" fmla="*/ 413 h 417"/>
                  <a:gd name="T6" fmla="*/ 192 w 249"/>
                  <a:gd name="T7" fmla="*/ 407 h 417"/>
                  <a:gd name="T8" fmla="*/ 218 w 249"/>
                  <a:gd name="T9" fmla="*/ 399 h 417"/>
                  <a:gd name="T10" fmla="*/ 237 w 249"/>
                  <a:gd name="T11" fmla="*/ 380 h 417"/>
                  <a:gd name="T12" fmla="*/ 249 w 249"/>
                  <a:gd name="T13" fmla="*/ 355 h 417"/>
                  <a:gd name="T14" fmla="*/ 243 w 249"/>
                  <a:gd name="T15" fmla="*/ 318 h 417"/>
                  <a:gd name="T16" fmla="*/ 221 w 249"/>
                  <a:gd name="T17" fmla="*/ 271 h 417"/>
                  <a:gd name="T18" fmla="*/ 187 w 249"/>
                  <a:gd name="T19" fmla="*/ 221 h 417"/>
                  <a:gd name="T20" fmla="*/ 159 w 249"/>
                  <a:gd name="T21" fmla="*/ 182 h 417"/>
                  <a:gd name="T22" fmla="*/ 136 w 249"/>
                  <a:gd name="T23" fmla="*/ 149 h 417"/>
                  <a:gd name="T24" fmla="*/ 121 w 249"/>
                  <a:gd name="T25" fmla="*/ 124 h 417"/>
                  <a:gd name="T26" fmla="*/ 111 w 249"/>
                  <a:gd name="T27" fmla="*/ 97 h 417"/>
                  <a:gd name="T28" fmla="*/ 115 w 249"/>
                  <a:gd name="T29" fmla="*/ 71 h 417"/>
                  <a:gd name="T30" fmla="*/ 128 w 249"/>
                  <a:gd name="T31" fmla="*/ 39 h 417"/>
                  <a:gd name="T32" fmla="*/ 157 w 249"/>
                  <a:gd name="T33" fmla="*/ 0 h 417"/>
                  <a:gd name="T34" fmla="*/ 146 w 249"/>
                  <a:gd name="T35" fmla="*/ 8 h 417"/>
                  <a:gd name="T36" fmla="*/ 123 w 249"/>
                  <a:gd name="T37" fmla="*/ 33 h 417"/>
                  <a:gd name="T38" fmla="*/ 88 w 249"/>
                  <a:gd name="T39" fmla="*/ 71 h 417"/>
                  <a:gd name="T40" fmla="*/ 55 w 249"/>
                  <a:gd name="T41" fmla="*/ 120 h 417"/>
                  <a:gd name="T42" fmla="*/ 22 w 249"/>
                  <a:gd name="T43" fmla="*/ 170 h 417"/>
                  <a:gd name="T44" fmla="*/ 2 w 249"/>
                  <a:gd name="T45" fmla="*/ 227 h 417"/>
                  <a:gd name="T46" fmla="*/ 0 w 249"/>
                  <a:gd name="T47" fmla="*/ 277 h 417"/>
                  <a:gd name="T48" fmla="*/ 22 w 249"/>
                  <a:gd name="T49" fmla="*/ 325 h 417"/>
                  <a:gd name="T50" fmla="*/ 51 w 249"/>
                  <a:gd name="T51" fmla="*/ 360 h 417"/>
                  <a:gd name="T52" fmla="*/ 78 w 249"/>
                  <a:gd name="T53" fmla="*/ 386 h 417"/>
                  <a:gd name="T54" fmla="*/ 99 w 249"/>
                  <a:gd name="T55" fmla="*/ 401 h 417"/>
                  <a:gd name="T56" fmla="*/ 117 w 249"/>
                  <a:gd name="T57" fmla="*/ 413 h 417"/>
                  <a:gd name="T58" fmla="*/ 128 w 249"/>
                  <a:gd name="T59" fmla="*/ 415 h 417"/>
                  <a:gd name="T60" fmla="*/ 136 w 249"/>
                  <a:gd name="T61" fmla="*/ 417 h 417"/>
                  <a:gd name="T62" fmla="*/ 142 w 249"/>
                  <a:gd name="T63" fmla="*/ 417 h 417"/>
                  <a:gd name="T64" fmla="*/ 144 w 249"/>
                  <a:gd name="T65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417">
                    <a:moveTo>
                      <a:pt x="144" y="417"/>
                    </a:moveTo>
                    <a:lnTo>
                      <a:pt x="150" y="415"/>
                    </a:lnTo>
                    <a:lnTo>
                      <a:pt x="169" y="413"/>
                    </a:lnTo>
                    <a:lnTo>
                      <a:pt x="192" y="407"/>
                    </a:lnTo>
                    <a:lnTo>
                      <a:pt x="218" y="399"/>
                    </a:lnTo>
                    <a:lnTo>
                      <a:pt x="237" y="380"/>
                    </a:lnTo>
                    <a:lnTo>
                      <a:pt x="249" y="355"/>
                    </a:lnTo>
                    <a:lnTo>
                      <a:pt x="243" y="318"/>
                    </a:lnTo>
                    <a:lnTo>
                      <a:pt x="221" y="271"/>
                    </a:lnTo>
                    <a:lnTo>
                      <a:pt x="187" y="221"/>
                    </a:lnTo>
                    <a:lnTo>
                      <a:pt x="159" y="182"/>
                    </a:lnTo>
                    <a:lnTo>
                      <a:pt x="136" y="149"/>
                    </a:lnTo>
                    <a:lnTo>
                      <a:pt x="121" y="124"/>
                    </a:lnTo>
                    <a:lnTo>
                      <a:pt x="111" y="97"/>
                    </a:lnTo>
                    <a:lnTo>
                      <a:pt x="115" y="71"/>
                    </a:lnTo>
                    <a:lnTo>
                      <a:pt x="128" y="39"/>
                    </a:lnTo>
                    <a:lnTo>
                      <a:pt x="157" y="0"/>
                    </a:lnTo>
                    <a:lnTo>
                      <a:pt x="146" y="8"/>
                    </a:lnTo>
                    <a:lnTo>
                      <a:pt x="123" y="33"/>
                    </a:lnTo>
                    <a:lnTo>
                      <a:pt x="88" y="71"/>
                    </a:lnTo>
                    <a:lnTo>
                      <a:pt x="55" y="120"/>
                    </a:lnTo>
                    <a:lnTo>
                      <a:pt x="22" y="170"/>
                    </a:lnTo>
                    <a:lnTo>
                      <a:pt x="2" y="227"/>
                    </a:lnTo>
                    <a:lnTo>
                      <a:pt x="0" y="277"/>
                    </a:lnTo>
                    <a:lnTo>
                      <a:pt x="22" y="325"/>
                    </a:lnTo>
                    <a:lnTo>
                      <a:pt x="51" y="360"/>
                    </a:lnTo>
                    <a:lnTo>
                      <a:pt x="78" y="386"/>
                    </a:lnTo>
                    <a:lnTo>
                      <a:pt x="99" y="401"/>
                    </a:lnTo>
                    <a:lnTo>
                      <a:pt x="117" y="413"/>
                    </a:lnTo>
                    <a:lnTo>
                      <a:pt x="128" y="415"/>
                    </a:lnTo>
                    <a:lnTo>
                      <a:pt x="136" y="417"/>
                    </a:lnTo>
                    <a:lnTo>
                      <a:pt x="142" y="417"/>
                    </a:lnTo>
                    <a:lnTo>
                      <a:pt x="144" y="4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77" name="Freeform 158"/>
              <p:cNvSpPr>
                <a:spLocks/>
              </p:cNvSpPr>
              <p:nvPr/>
            </p:nvSpPr>
            <p:spPr bwMode="auto">
              <a:xfrm>
                <a:off x="4105709" y="5163553"/>
                <a:ext cx="70937" cy="112545"/>
              </a:xfrm>
              <a:custGeom>
                <a:avLst/>
                <a:gdLst>
                  <a:gd name="T0" fmla="*/ 130 w 232"/>
                  <a:gd name="T1" fmla="*/ 417 h 417"/>
                  <a:gd name="T2" fmla="*/ 135 w 232"/>
                  <a:gd name="T3" fmla="*/ 415 h 417"/>
                  <a:gd name="T4" fmla="*/ 153 w 232"/>
                  <a:gd name="T5" fmla="*/ 413 h 417"/>
                  <a:gd name="T6" fmla="*/ 176 w 232"/>
                  <a:gd name="T7" fmla="*/ 407 h 417"/>
                  <a:gd name="T8" fmla="*/ 201 w 232"/>
                  <a:gd name="T9" fmla="*/ 400 h 417"/>
                  <a:gd name="T10" fmla="*/ 221 w 232"/>
                  <a:gd name="T11" fmla="*/ 380 h 417"/>
                  <a:gd name="T12" fmla="*/ 232 w 232"/>
                  <a:gd name="T13" fmla="*/ 355 h 417"/>
                  <a:gd name="T14" fmla="*/ 229 w 232"/>
                  <a:gd name="T15" fmla="*/ 318 h 417"/>
                  <a:gd name="T16" fmla="*/ 207 w 232"/>
                  <a:gd name="T17" fmla="*/ 272 h 417"/>
                  <a:gd name="T18" fmla="*/ 172 w 232"/>
                  <a:gd name="T19" fmla="*/ 221 h 417"/>
                  <a:gd name="T20" fmla="*/ 143 w 232"/>
                  <a:gd name="T21" fmla="*/ 182 h 417"/>
                  <a:gd name="T22" fmla="*/ 120 w 232"/>
                  <a:gd name="T23" fmla="*/ 149 h 417"/>
                  <a:gd name="T24" fmla="*/ 104 w 232"/>
                  <a:gd name="T25" fmla="*/ 124 h 417"/>
                  <a:gd name="T26" fmla="*/ 95 w 232"/>
                  <a:gd name="T27" fmla="*/ 97 h 417"/>
                  <a:gd name="T28" fmla="*/ 99 w 232"/>
                  <a:gd name="T29" fmla="*/ 72 h 417"/>
                  <a:gd name="T30" fmla="*/ 112 w 232"/>
                  <a:gd name="T31" fmla="*/ 39 h 417"/>
                  <a:gd name="T32" fmla="*/ 141 w 232"/>
                  <a:gd name="T33" fmla="*/ 0 h 417"/>
                  <a:gd name="T34" fmla="*/ 132 w 232"/>
                  <a:gd name="T35" fmla="*/ 6 h 417"/>
                  <a:gd name="T36" fmla="*/ 108 w 232"/>
                  <a:gd name="T37" fmla="*/ 27 h 417"/>
                  <a:gd name="T38" fmla="*/ 77 w 232"/>
                  <a:gd name="T39" fmla="*/ 58 h 417"/>
                  <a:gd name="T40" fmla="*/ 46 w 232"/>
                  <a:gd name="T41" fmla="*/ 99 h 417"/>
                  <a:gd name="T42" fmla="*/ 17 w 232"/>
                  <a:gd name="T43" fmla="*/ 144 h 417"/>
                  <a:gd name="T44" fmla="*/ 2 w 232"/>
                  <a:gd name="T45" fmla="*/ 190 h 417"/>
                  <a:gd name="T46" fmla="*/ 0 w 232"/>
                  <a:gd name="T47" fmla="*/ 237 h 417"/>
                  <a:gd name="T48" fmla="*/ 23 w 232"/>
                  <a:gd name="T49" fmla="*/ 283 h 417"/>
                  <a:gd name="T50" fmla="*/ 52 w 232"/>
                  <a:gd name="T51" fmla="*/ 320 h 417"/>
                  <a:gd name="T52" fmla="*/ 77 w 232"/>
                  <a:gd name="T53" fmla="*/ 351 h 417"/>
                  <a:gd name="T54" fmla="*/ 95 w 232"/>
                  <a:gd name="T55" fmla="*/ 374 h 417"/>
                  <a:gd name="T56" fmla="*/ 110 w 232"/>
                  <a:gd name="T57" fmla="*/ 392 h 417"/>
                  <a:gd name="T58" fmla="*/ 118 w 232"/>
                  <a:gd name="T59" fmla="*/ 403 h 417"/>
                  <a:gd name="T60" fmla="*/ 126 w 232"/>
                  <a:gd name="T61" fmla="*/ 411 h 417"/>
                  <a:gd name="T62" fmla="*/ 128 w 232"/>
                  <a:gd name="T63" fmla="*/ 415 h 417"/>
                  <a:gd name="T64" fmla="*/ 130 w 232"/>
                  <a:gd name="T65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2" h="417">
                    <a:moveTo>
                      <a:pt x="130" y="417"/>
                    </a:moveTo>
                    <a:lnTo>
                      <a:pt x="135" y="415"/>
                    </a:lnTo>
                    <a:lnTo>
                      <a:pt x="153" y="413"/>
                    </a:lnTo>
                    <a:lnTo>
                      <a:pt x="176" y="407"/>
                    </a:lnTo>
                    <a:lnTo>
                      <a:pt x="201" y="400"/>
                    </a:lnTo>
                    <a:lnTo>
                      <a:pt x="221" y="380"/>
                    </a:lnTo>
                    <a:lnTo>
                      <a:pt x="232" y="355"/>
                    </a:lnTo>
                    <a:lnTo>
                      <a:pt x="229" y="318"/>
                    </a:lnTo>
                    <a:lnTo>
                      <a:pt x="207" y="272"/>
                    </a:lnTo>
                    <a:lnTo>
                      <a:pt x="172" y="221"/>
                    </a:lnTo>
                    <a:lnTo>
                      <a:pt x="143" y="182"/>
                    </a:lnTo>
                    <a:lnTo>
                      <a:pt x="120" y="149"/>
                    </a:lnTo>
                    <a:lnTo>
                      <a:pt x="104" y="124"/>
                    </a:lnTo>
                    <a:lnTo>
                      <a:pt x="95" y="97"/>
                    </a:lnTo>
                    <a:lnTo>
                      <a:pt x="99" y="72"/>
                    </a:lnTo>
                    <a:lnTo>
                      <a:pt x="112" y="39"/>
                    </a:lnTo>
                    <a:lnTo>
                      <a:pt x="141" y="0"/>
                    </a:lnTo>
                    <a:lnTo>
                      <a:pt x="132" y="6"/>
                    </a:lnTo>
                    <a:lnTo>
                      <a:pt x="108" y="27"/>
                    </a:lnTo>
                    <a:lnTo>
                      <a:pt x="77" y="58"/>
                    </a:lnTo>
                    <a:lnTo>
                      <a:pt x="46" y="99"/>
                    </a:lnTo>
                    <a:lnTo>
                      <a:pt x="17" y="144"/>
                    </a:lnTo>
                    <a:lnTo>
                      <a:pt x="2" y="190"/>
                    </a:lnTo>
                    <a:lnTo>
                      <a:pt x="0" y="237"/>
                    </a:lnTo>
                    <a:lnTo>
                      <a:pt x="23" y="283"/>
                    </a:lnTo>
                    <a:lnTo>
                      <a:pt x="52" y="320"/>
                    </a:lnTo>
                    <a:lnTo>
                      <a:pt x="77" y="351"/>
                    </a:lnTo>
                    <a:lnTo>
                      <a:pt x="95" y="374"/>
                    </a:lnTo>
                    <a:lnTo>
                      <a:pt x="110" y="392"/>
                    </a:lnTo>
                    <a:lnTo>
                      <a:pt x="118" y="403"/>
                    </a:lnTo>
                    <a:lnTo>
                      <a:pt x="126" y="411"/>
                    </a:lnTo>
                    <a:lnTo>
                      <a:pt x="128" y="415"/>
                    </a:lnTo>
                    <a:lnTo>
                      <a:pt x="130" y="4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78" name="Freeform 159"/>
              <p:cNvSpPr>
                <a:spLocks/>
              </p:cNvSpPr>
              <p:nvPr/>
            </p:nvSpPr>
            <p:spPr bwMode="auto">
              <a:xfrm>
                <a:off x="5046852" y="5135417"/>
                <a:ext cx="70937" cy="110922"/>
              </a:xfrm>
              <a:custGeom>
                <a:avLst/>
                <a:gdLst>
                  <a:gd name="T0" fmla="*/ 123 w 233"/>
                  <a:gd name="T1" fmla="*/ 392 h 411"/>
                  <a:gd name="T2" fmla="*/ 130 w 233"/>
                  <a:gd name="T3" fmla="*/ 394 h 411"/>
                  <a:gd name="T4" fmla="*/ 150 w 233"/>
                  <a:gd name="T5" fmla="*/ 402 h 411"/>
                  <a:gd name="T6" fmla="*/ 175 w 233"/>
                  <a:gd name="T7" fmla="*/ 410 h 411"/>
                  <a:gd name="T8" fmla="*/ 202 w 233"/>
                  <a:gd name="T9" fmla="*/ 411 h 411"/>
                  <a:gd name="T10" fmla="*/ 222 w 233"/>
                  <a:gd name="T11" fmla="*/ 402 h 411"/>
                  <a:gd name="T12" fmla="*/ 233 w 233"/>
                  <a:gd name="T13" fmla="*/ 378 h 411"/>
                  <a:gd name="T14" fmla="*/ 227 w 233"/>
                  <a:gd name="T15" fmla="*/ 336 h 411"/>
                  <a:gd name="T16" fmla="*/ 202 w 233"/>
                  <a:gd name="T17" fmla="*/ 272 h 411"/>
                  <a:gd name="T18" fmla="*/ 173 w 233"/>
                  <a:gd name="T19" fmla="*/ 221 h 411"/>
                  <a:gd name="T20" fmla="*/ 150 w 233"/>
                  <a:gd name="T21" fmla="*/ 185 h 411"/>
                  <a:gd name="T22" fmla="*/ 128 w 233"/>
                  <a:gd name="T23" fmla="*/ 152 h 411"/>
                  <a:gd name="T24" fmla="*/ 117 w 233"/>
                  <a:gd name="T25" fmla="*/ 126 h 411"/>
                  <a:gd name="T26" fmla="*/ 111 w 233"/>
                  <a:gd name="T27" fmla="*/ 99 h 411"/>
                  <a:gd name="T28" fmla="*/ 117 w 233"/>
                  <a:gd name="T29" fmla="*/ 74 h 411"/>
                  <a:gd name="T30" fmla="*/ 134 w 233"/>
                  <a:gd name="T31" fmla="*/ 41 h 411"/>
                  <a:gd name="T32" fmla="*/ 169 w 233"/>
                  <a:gd name="T33" fmla="*/ 0 h 411"/>
                  <a:gd name="T34" fmla="*/ 158 w 233"/>
                  <a:gd name="T35" fmla="*/ 6 h 411"/>
                  <a:gd name="T36" fmla="*/ 132 w 233"/>
                  <a:gd name="T37" fmla="*/ 28 h 411"/>
                  <a:gd name="T38" fmla="*/ 97 w 233"/>
                  <a:gd name="T39" fmla="*/ 59 h 411"/>
                  <a:gd name="T40" fmla="*/ 63 w 233"/>
                  <a:gd name="T41" fmla="*/ 99 h 411"/>
                  <a:gd name="T42" fmla="*/ 30 w 233"/>
                  <a:gd name="T43" fmla="*/ 144 h 411"/>
                  <a:gd name="T44" fmla="*/ 6 w 233"/>
                  <a:gd name="T45" fmla="*/ 192 h 411"/>
                  <a:gd name="T46" fmla="*/ 0 w 233"/>
                  <a:gd name="T47" fmla="*/ 239 h 411"/>
                  <a:gd name="T48" fmla="*/ 18 w 233"/>
                  <a:gd name="T49" fmla="*/ 285 h 411"/>
                  <a:gd name="T50" fmla="*/ 41 w 233"/>
                  <a:gd name="T51" fmla="*/ 320 h 411"/>
                  <a:gd name="T52" fmla="*/ 61 w 233"/>
                  <a:gd name="T53" fmla="*/ 346 h 411"/>
                  <a:gd name="T54" fmla="*/ 74 w 233"/>
                  <a:gd name="T55" fmla="*/ 363 h 411"/>
                  <a:gd name="T56" fmla="*/ 84 w 233"/>
                  <a:gd name="T57" fmla="*/ 375 h 411"/>
                  <a:gd name="T58" fmla="*/ 92 w 233"/>
                  <a:gd name="T59" fmla="*/ 380 h 411"/>
                  <a:gd name="T60" fmla="*/ 99 w 233"/>
                  <a:gd name="T61" fmla="*/ 384 h 411"/>
                  <a:gd name="T62" fmla="*/ 109 w 233"/>
                  <a:gd name="T63" fmla="*/ 386 h 411"/>
                  <a:gd name="T64" fmla="*/ 123 w 233"/>
                  <a:gd name="T65" fmla="*/ 392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3" h="411">
                    <a:moveTo>
                      <a:pt x="123" y="392"/>
                    </a:moveTo>
                    <a:lnTo>
                      <a:pt x="130" y="394"/>
                    </a:lnTo>
                    <a:lnTo>
                      <a:pt x="150" y="402"/>
                    </a:lnTo>
                    <a:lnTo>
                      <a:pt x="175" y="410"/>
                    </a:lnTo>
                    <a:lnTo>
                      <a:pt x="202" y="411"/>
                    </a:lnTo>
                    <a:lnTo>
                      <a:pt x="222" y="402"/>
                    </a:lnTo>
                    <a:lnTo>
                      <a:pt x="233" y="378"/>
                    </a:lnTo>
                    <a:lnTo>
                      <a:pt x="227" y="336"/>
                    </a:lnTo>
                    <a:lnTo>
                      <a:pt x="202" y="272"/>
                    </a:lnTo>
                    <a:lnTo>
                      <a:pt x="173" y="221"/>
                    </a:lnTo>
                    <a:lnTo>
                      <a:pt x="150" y="185"/>
                    </a:lnTo>
                    <a:lnTo>
                      <a:pt x="128" y="152"/>
                    </a:lnTo>
                    <a:lnTo>
                      <a:pt x="117" y="126"/>
                    </a:lnTo>
                    <a:lnTo>
                      <a:pt x="111" y="99"/>
                    </a:lnTo>
                    <a:lnTo>
                      <a:pt x="117" y="74"/>
                    </a:lnTo>
                    <a:lnTo>
                      <a:pt x="134" y="41"/>
                    </a:lnTo>
                    <a:lnTo>
                      <a:pt x="169" y="0"/>
                    </a:lnTo>
                    <a:lnTo>
                      <a:pt x="158" y="6"/>
                    </a:lnTo>
                    <a:lnTo>
                      <a:pt x="132" y="28"/>
                    </a:lnTo>
                    <a:lnTo>
                      <a:pt x="97" y="59"/>
                    </a:lnTo>
                    <a:lnTo>
                      <a:pt x="63" y="99"/>
                    </a:lnTo>
                    <a:lnTo>
                      <a:pt x="30" y="144"/>
                    </a:lnTo>
                    <a:lnTo>
                      <a:pt x="6" y="192"/>
                    </a:lnTo>
                    <a:lnTo>
                      <a:pt x="0" y="239"/>
                    </a:lnTo>
                    <a:lnTo>
                      <a:pt x="18" y="285"/>
                    </a:lnTo>
                    <a:lnTo>
                      <a:pt x="41" y="320"/>
                    </a:lnTo>
                    <a:lnTo>
                      <a:pt x="61" y="346"/>
                    </a:lnTo>
                    <a:lnTo>
                      <a:pt x="74" y="363"/>
                    </a:lnTo>
                    <a:lnTo>
                      <a:pt x="84" y="375"/>
                    </a:lnTo>
                    <a:lnTo>
                      <a:pt x="92" y="380"/>
                    </a:lnTo>
                    <a:lnTo>
                      <a:pt x="99" y="384"/>
                    </a:lnTo>
                    <a:lnTo>
                      <a:pt x="109" y="386"/>
                    </a:lnTo>
                    <a:lnTo>
                      <a:pt x="123" y="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79" name="Freeform 160"/>
              <p:cNvSpPr>
                <a:spLocks/>
              </p:cNvSpPr>
              <p:nvPr/>
            </p:nvSpPr>
            <p:spPr bwMode="auto">
              <a:xfrm>
                <a:off x="4271434" y="5142992"/>
                <a:ext cx="74606" cy="108758"/>
              </a:xfrm>
              <a:custGeom>
                <a:avLst/>
                <a:gdLst>
                  <a:gd name="T0" fmla="*/ 122 w 242"/>
                  <a:gd name="T1" fmla="*/ 392 h 402"/>
                  <a:gd name="T2" fmla="*/ 130 w 242"/>
                  <a:gd name="T3" fmla="*/ 394 h 402"/>
                  <a:gd name="T4" fmla="*/ 149 w 242"/>
                  <a:gd name="T5" fmla="*/ 400 h 402"/>
                  <a:gd name="T6" fmla="*/ 176 w 242"/>
                  <a:gd name="T7" fmla="*/ 402 h 402"/>
                  <a:gd name="T8" fmla="*/ 207 w 242"/>
                  <a:gd name="T9" fmla="*/ 402 h 402"/>
                  <a:gd name="T10" fmla="*/ 229 w 242"/>
                  <a:gd name="T11" fmla="*/ 388 h 402"/>
                  <a:gd name="T12" fmla="*/ 242 w 242"/>
                  <a:gd name="T13" fmla="*/ 365 h 402"/>
                  <a:gd name="T14" fmla="*/ 238 w 242"/>
                  <a:gd name="T15" fmla="*/ 320 h 402"/>
                  <a:gd name="T16" fmla="*/ 213 w 242"/>
                  <a:gd name="T17" fmla="*/ 254 h 402"/>
                  <a:gd name="T18" fmla="*/ 184 w 242"/>
                  <a:gd name="T19" fmla="*/ 204 h 402"/>
                  <a:gd name="T20" fmla="*/ 159 w 242"/>
                  <a:gd name="T21" fmla="*/ 167 h 402"/>
                  <a:gd name="T22" fmla="*/ 135 w 242"/>
                  <a:gd name="T23" fmla="*/ 138 h 402"/>
                  <a:gd name="T24" fmla="*/ 122 w 242"/>
                  <a:gd name="T25" fmla="*/ 117 h 402"/>
                  <a:gd name="T26" fmla="*/ 114 w 242"/>
                  <a:gd name="T27" fmla="*/ 94 h 402"/>
                  <a:gd name="T28" fmla="*/ 118 w 242"/>
                  <a:gd name="T29" fmla="*/ 70 h 402"/>
                  <a:gd name="T30" fmla="*/ 134 w 242"/>
                  <a:gd name="T31" fmla="*/ 37 h 402"/>
                  <a:gd name="T32" fmla="*/ 166 w 242"/>
                  <a:gd name="T33" fmla="*/ 0 h 402"/>
                  <a:gd name="T34" fmla="*/ 155 w 242"/>
                  <a:gd name="T35" fmla="*/ 6 h 402"/>
                  <a:gd name="T36" fmla="*/ 132 w 242"/>
                  <a:gd name="T37" fmla="*/ 28 h 402"/>
                  <a:gd name="T38" fmla="*/ 97 w 242"/>
                  <a:gd name="T39" fmla="*/ 59 h 402"/>
                  <a:gd name="T40" fmla="*/ 62 w 242"/>
                  <a:gd name="T41" fmla="*/ 99 h 402"/>
                  <a:gd name="T42" fmla="*/ 27 w 242"/>
                  <a:gd name="T43" fmla="*/ 144 h 402"/>
                  <a:gd name="T44" fmla="*/ 6 w 242"/>
                  <a:gd name="T45" fmla="*/ 191 h 402"/>
                  <a:gd name="T46" fmla="*/ 0 w 242"/>
                  <a:gd name="T47" fmla="*/ 237 h 402"/>
                  <a:gd name="T48" fmla="*/ 17 w 242"/>
                  <a:gd name="T49" fmla="*/ 284 h 402"/>
                  <a:gd name="T50" fmla="*/ 40 w 242"/>
                  <a:gd name="T51" fmla="*/ 318 h 402"/>
                  <a:gd name="T52" fmla="*/ 60 w 242"/>
                  <a:gd name="T53" fmla="*/ 346 h 402"/>
                  <a:gd name="T54" fmla="*/ 71 w 242"/>
                  <a:gd name="T55" fmla="*/ 363 h 402"/>
                  <a:gd name="T56" fmla="*/ 83 w 242"/>
                  <a:gd name="T57" fmla="*/ 375 h 402"/>
                  <a:gd name="T58" fmla="*/ 91 w 242"/>
                  <a:gd name="T59" fmla="*/ 381 h 402"/>
                  <a:gd name="T60" fmla="*/ 99 w 242"/>
                  <a:gd name="T61" fmla="*/ 384 h 402"/>
                  <a:gd name="T62" fmla="*/ 108 w 242"/>
                  <a:gd name="T63" fmla="*/ 386 h 402"/>
                  <a:gd name="T64" fmla="*/ 122 w 242"/>
                  <a:gd name="T65" fmla="*/ 392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2" h="402">
                    <a:moveTo>
                      <a:pt x="122" y="392"/>
                    </a:moveTo>
                    <a:lnTo>
                      <a:pt x="130" y="394"/>
                    </a:lnTo>
                    <a:lnTo>
                      <a:pt x="149" y="400"/>
                    </a:lnTo>
                    <a:lnTo>
                      <a:pt x="176" y="402"/>
                    </a:lnTo>
                    <a:lnTo>
                      <a:pt x="207" y="402"/>
                    </a:lnTo>
                    <a:lnTo>
                      <a:pt x="229" y="388"/>
                    </a:lnTo>
                    <a:lnTo>
                      <a:pt x="242" y="365"/>
                    </a:lnTo>
                    <a:lnTo>
                      <a:pt x="238" y="320"/>
                    </a:lnTo>
                    <a:lnTo>
                      <a:pt x="213" y="254"/>
                    </a:lnTo>
                    <a:lnTo>
                      <a:pt x="184" y="204"/>
                    </a:lnTo>
                    <a:lnTo>
                      <a:pt x="159" y="167"/>
                    </a:lnTo>
                    <a:lnTo>
                      <a:pt x="135" y="138"/>
                    </a:lnTo>
                    <a:lnTo>
                      <a:pt x="122" y="117"/>
                    </a:lnTo>
                    <a:lnTo>
                      <a:pt x="114" y="94"/>
                    </a:lnTo>
                    <a:lnTo>
                      <a:pt x="118" y="70"/>
                    </a:lnTo>
                    <a:lnTo>
                      <a:pt x="134" y="37"/>
                    </a:lnTo>
                    <a:lnTo>
                      <a:pt x="166" y="0"/>
                    </a:lnTo>
                    <a:lnTo>
                      <a:pt x="155" y="6"/>
                    </a:lnTo>
                    <a:lnTo>
                      <a:pt x="132" y="28"/>
                    </a:lnTo>
                    <a:lnTo>
                      <a:pt x="97" y="59"/>
                    </a:lnTo>
                    <a:lnTo>
                      <a:pt x="62" y="99"/>
                    </a:lnTo>
                    <a:lnTo>
                      <a:pt x="27" y="144"/>
                    </a:lnTo>
                    <a:lnTo>
                      <a:pt x="6" y="191"/>
                    </a:lnTo>
                    <a:lnTo>
                      <a:pt x="0" y="237"/>
                    </a:lnTo>
                    <a:lnTo>
                      <a:pt x="17" y="284"/>
                    </a:lnTo>
                    <a:lnTo>
                      <a:pt x="40" y="318"/>
                    </a:lnTo>
                    <a:lnTo>
                      <a:pt x="60" y="346"/>
                    </a:lnTo>
                    <a:lnTo>
                      <a:pt x="71" y="363"/>
                    </a:lnTo>
                    <a:lnTo>
                      <a:pt x="83" y="375"/>
                    </a:lnTo>
                    <a:lnTo>
                      <a:pt x="91" y="381"/>
                    </a:lnTo>
                    <a:lnTo>
                      <a:pt x="99" y="384"/>
                    </a:lnTo>
                    <a:lnTo>
                      <a:pt x="108" y="386"/>
                    </a:lnTo>
                    <a:lnTo>
                      <a:pt x="122" y="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80" name="Freeform 161"/>
              <p:cNvSpPr>
                <a:spLocks/>
              </p:cNvSpPr>
              <p:nvPr/>
            </p:nvSpPr>
            <p:spPr bwMode="auto">
              <a:xfrm>
                <a:off x="4894581" y="5125136"/>
                <a:ext cx="66045" cy="112004"/>
              </a:xfrm>
              <a:custGeom>
                <a:avLst/>
                <a:gdLst>
                  <a:gd name="T0" fmla="*/ 64 w 215"/>
                  <a:gd name="T1" fmla="*/ 405 h 413"/>
                  <a:gd name="T2" fmla="*/ 68 w 215"/>
                  <a:gd name="T3" fmla="*/ 405 h 413"/>
                  <a:gd name="T4" fmla="*/ 85 w 215"/>
                  <a:gd name="T5" fmla="*/ 411 h 413"/>
                  <a:gd name="T6" fmla="*/ 105 w 215"/>
                  <a:gd name="T7" fmla="*/ 413 h 413"/>
                  <a:gd name="T8" fmla="*/ 132 w 215"/>
                  <a:gd name="T9" fmla="*/ 413 h 413"/>
                  <a:gd name="T10" fmla="*/ 153 w 215"/>
                  <a:gd name="T11" fmla="*/ 403 h 413"/>
                  <a:gd name="T12" fmla="*/ 171 w 215"/>
                  <a:gd name="T13" fmla="*/ 383 h 413"/>
                  <a:gd name="T14" fmla="*/ 178 w 215"/>
                  <a:gd name="T15" fmla="*/ 349 h 413"/>
                  <a:gd name="T16" fmla="*/ 176 w 215"/>
                  <a:gd name="T17" fmla="*/ 298 h 413"/>
                  <a:gd name="T18" fmla="*/ 163 w 215"/>
                  <a:gd name="T19" fmla="*/ 242 h 413"/>
                  <a:gd name="T20" fmla="*/ 151 w 215"/>
                  <a:gd name="T21" fmla="*/ 199 h 413"/>
                  <a:gd name="T22" fmla="*/ 140 w 215"/>
                  <a:gd name="T23" fmla="*/ 164 h 413"/>
                  <a:gd name="T24" fmla="*/ 136 w 215"/>
                  <a:gd name="T25" fmla="*/ 137 h 413"/>
                  <a:gd name="T26" fmla="*/ 136 w 215"/>
                  <a:gd name="T27" fmla="*/ 106 h 413"/>
                  <a:gd name="T28" fmla="*/ 149 w 215"/>
                  <a:gd name="T29" fmla="*/ 77 h 413"/>
                  <a:gd name="T30" fmla="*/ 175 w 215"/>
                  <a:gd name="T31" fmla="*/ 42 h 413"/>
                  <a:gd name="T32" fmla="*/ 215 w 215"/>
                  <a:gd name="T33" fmla="*/ 0 h 413"/>
                  <a:gd name="T34" fmla="*/ 204 w 215"/>
                  <a:gd name="T35" fmla="*/ 5 h 413"/>
                  <a:gd name="T36" fmla="*/ 175 w 215"/>
                  <a:gd name="T37" fmla="*/ 29 h 413"/>
                  <a:gd name="T38" fmla="*/ 136 w 215"/>
                  <a:gd name="T39" fmla="*/ 62 h 413"/>
                  <a:gd name="T40" fmla="*/ 93 w 215"/>
                  <a:gd name="T41" fmla="*/ 106 h 413"/>
                  <a:gd name="T42" fmla="*/ 50 w 215"/>
                  <a:gd name="T43" fmla="*/ 155 h 413"/>
                  <a:gd name="T44" fmla="*/ 19 w 215"/>
                  <a:gd name="T45" fmla="*/ 207 h 413"/>
                  <a:gd name="T46" fmla="*/ 0 w 215"/>
                  <a:gd name="T47" fmla="*/ 257 h 413"/>
                  <a:gd name="T48" fmla="*/ 6 w 215"/>
                  <a:gd name="T49" fmla="*/ 308 h 413"/>
                  <a:gd name="T50" fmla="*/ 21 w 215"/>
                  <a:gd name="T51" fmla="*/ 341 h 413"/>
                  <a:gd name="T52" fmla="*/ 43 w 215"/>
                  <a:gd name="T53" fmla="*/ 358 h 413"/>
                  <a:gd name="T54" fmla="*/ 64 w 215"/>
                  <a:gd name="T55" fmla="*/ 362 h 413"/>
                  <a:gd name="T56" fmla="*/ 81 w 215"/>
                  <a:gd name="T57" fmla="*/ 362 h 413"/>
                  <a:gd name="T58" fmla="*/ 91 w 215"/>
                  <a:gd name="T59" fmla="*/ 358 h 413"/>
                  <a:gd name="T60" fmla="*/ 95 w 215"/>
                  <a:gd name="T61" fmla="*/ 360 h 413"/>
                  <a:gd name="T62" fmla="*/ 85 w 215"/>
                  <a:gd name="T63" fmla="*/ 374 h 413"/>
                  <a:gd name="T64" fmla="*/ 64 w 215"/>
                  <a:gd name="T65" fmla="*/ 405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413">
                    <a:moveTo>
                      <a:pt x="64" y="405"/>
                    </a:moveTo>
                    <a:lnTo>
                      <a:pt x="68" y="405"/>
                    </a:lnTo>
                    <a:lnTo>
                      <a:pt x="85" y="411"/>
                    </a:lnTo>
                    <a:lnTo>
                      <a:pt x="105" y="413"/>
                    </a:lnTo>
                    <a:lnTo>
                      <a:pt x="132" y="413"/>
                    </a:lnTo>
                    <a:lnTo>
                      <a:pt x="153" y="403"/>
                    </a:lnTo>
                    <a:lnTo>
                      <a:pt x="171" y="383"/>
                    </a:lnTo>
                    <a:lnTo>
                      <a:pt x="178" y="349"/>
                    </a:lnTo>
                    <a:lnTo>
                      <a:pt x="176" y="298"/>
                    </a:lnTo>
                    <a:lnTo>
                      <a:pt x="163" y="242"/>
                    </a:lnTo>
                    <a:lnTo>
                      <a:pt x="151" y="199"/>
                    </a:lnTo>
                    <a:lnTo>
                      <a:pt x="140" y="164"/>
                    </a:lnTo>
                    <a:lnTo>
                      <a:pt x="136" y="137"/>
                    </a:lnTo>
                    <a:lnTo>
                      <a:pt x="136" y="106"/>
                    </a:lnTo>
                    <a:lnTo>
                      <a:pt x="149" y="77"/>
                    </a:lnTo>
                    <a:lnTo>
                      <a:pt x="175" y="42"/>
                    </a:lnTo>
                    <a:lnTo>
                      <a:pt x="215" y="0"/>
                    </a:lnTo>
                    <a:lnTo>
                      <a:pt x="204" y="5"/>
                    </a:lnTo>
                    <a:lnTo>
                      <a:pt x="175" y="29"/>
                    </a:lnTo>
                    <a:lnTo>
                      <a:pt x="136" y="62"/>
                    </a:lnTo>
                    <a:lnTo>
                      <a:pt x="93" y="106"/>
                    </a:lnTo>
                    <a:lnTo>
                      <a:pt x="50" y="155"/>
                    </a:lnTo>
                    <a:lnTo>
                      <a:pt x="19" y="207"/>
                    </a:lnTo>
                    <a:lnTo>
                      <a:pt x="0" y="257"/>
                    </a:lnTo>
                    <a:lnTo>
                      <a:pt x="6" y="308"/>
                    </a:lnTo>
                    <a:lnTo>
                      <a:pt x="21" y="341"/>
                    </a:lnTo>
                    <a:lnTo>
                      <a:pt x="43" y="358"/>
                    </a:lnTo>
                    <a:lnTo>
                      <a:pt x="64" y="362"/>
                    </a:lnTo>
                    <a:lnTo>
                      <a:pt x="81" y="362"/>
                    </a:lnTo>
                    <a:lnTo>
                      <a:pt x="91" y="358"/>
                    </a:lnTo>
                    <a:lnTo>
                      <a:pt x="95" y="360"/>
                    </a:lnTo>
                    <a:lnTo>
                      <a:pt x="85" y="374"/>
                    </a:lnTo>
                    <a:lnTo>
                      <a:pt x="64" y="40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81" name="Freeform 162"/>
              <p:cNvSpPr>
                <a:spLocks/>
              </p:cNvSpPr>
              <p:nvPr/>
            </p:nvSpPr>
            <p:spPr bwMode="auto">
              <a:xfrm>
                <a:off x="4446942" y="5152191"/>
                <a:ext cx="66045" cy="111463"/>
              </a:xfrm>
              <a:custGeom>
                <a:avLst/>
                <a:gdLst>
                  <a:gd name="T0" fmla="*/ 64 w 215"/>
                  <a:gd name="T1" fmla="*/ 406 h 413"/>
                  <a:gd name="T2" fmla="*/ 68 w 215"/>
                  <a:gd name="T3" fmla="*/ 406 h 413"/>
                  <a:gd name="T4" fmla="*/ 85 w 215"/>
                  <a:gd name="T5" fmla="*/ 412 h 413"/>
                  <a:gd name="T6" fmla="*/ 104 w 215"/>
                  <a:gd name="T7" fmla="*/ 413 h 413"/>
                  <a:gd name="T8" fmla="*/ 132 w 215"/>
                  <a:gd name="T9" fmla="*/ 412 h 413"/>
                  <a:gd name="T10" fmla="*/ 153 w 215"/>
                  <a:gd name="T11" fmla="*/ 402 h 413"/>
                  <a:gd name="T12" fmla="*/ 170 w 215"/>
                  <a:gd name="T13" fmla="*/ 382 h 413"/>
                  <a:gd name="T14" fmla="*/ 178 w 215"/>
                  <a:gd name="T15" fmla="*/ 348 h 413"/>
                  <a:gd name="T16" fmla="*/ 176 w 215"/>
                  <a:gd name="T17" fmla="*/ 297 h 413"/>
                  <a:gd name="T18" fmla="*/ 163 w 215"/>
                  <a:gd name="T19" fmla="*/ 241 h 413"/>
                  <a:gd name="T20" fmla="*/ 151 w 215"/>
                  <a:gd name="T21" fmla="*/ 198 h 413"/>
                  <a:gd name="T22" fmla="*/ 139 w 215"/>
                  <a:gd name="T23" fmla="*/ 163 h 413"/>
                  <a:gd name="T24" fmla="*/ 136 w 215"/>
                  <a:gd name="T25" fmla="*/ 136 h 413"/>
                  <a:gd name="T26" fmla="*/ 136 w 215"/>
                  <a:gd name="T27" fmla="*/ 107 h 413"/>
                  <a:gd name="T28" fmla="*/ 149 w 215"/>
                  <a:gd name="T29" fmla="*/ 78 h 413"/>
                  <a:gd name="T30" fmla="*/ 174 w 215"/>
                  <a:gd name="T31" fmla="*/ 43 h 413"/>
                  <a:gd name="T32" fmla="*/ 215 w 215"/>
                  <a:gd name="T33" fmla="*/ 0 h 413"/>
                  <a:gd name="T34" fmla="*/ 203 w 215"/>
                  <a:gd name="T35" fmla="*/ 6 h 413"/>
                  <a:gd name="T36" fmla="*/ 174 w 215"/>
                  <a:gd name="T37" fmla="*/ 30 h 413"/>
                  <a:gd name="T38" fmla="*/ 136 w 215"/>
                  <a:gd name="T39" fmla="*/ 62 h 413"/>
                  <a:gd name="T40" fmla="*/ 93 w 215"/>
                  <a:gd name="T41" fmla="*/ 107 h 413"/>
                  <a:gd name="T42" fmla="*/ 50 w 215"/>
                  <a:gd name="T43" fmla="*/ 154 h 413"/>
                  <a:gd name="T44" fmla="*/ 19 w 215"/>
                  <a:gd name="T45" fmla="*/ 206 h 413"/>
                  <a:gd name="T46" fmla="*/ 0 w 215"/>
                  <a:gd name="T47" fmla="*/ 256 h 413"/>
                  <a:gd name="T48" fmla="*/ 6 w 215"/>
                  <a:gd name="T49" fmla="*/ 307 h 413"/>
                  <a:gd name="T50" fmla="*/ 21 w 215"/>
                  <a:gd name="T51" fmla="*/ 342 h 413"/>
                  <a:gd name="T52" fmla="*/ 42 w 215"/>
                  <a:gd name="T53" fmla="*/ 359 h 413"/>
                  <a:gd name="T54" fmla="*/ 64 w 215"/>
                  <a:gd name="T55" fmla="*/ 363 h 413"/>
                  <a:gd name="T56" fmla="*/ 81 w 215"/>
                  <a:gd name="T57" fmla="*/ 361 h 413"/>
                  <a:gd name="T58" fmla="*/ 91 w 215"/>
                  <a:gd name="T59" fmla="*/ 357 h 413"/>
                  <a:gd name="T60" fmla="*/ 95 w 215"/>
                  <a:gd name="T61" fmla="*/ 361 h 413"/>
                  <a:gd name="T62" fmla="*/ 85 w 215"/>
                  <a:gd name="T63" fmla="*/ 375 h 413"/>
                  <a:gd name="T64" fmla="*/ 64 w 215"/>
                  <a:gd name="T65" fmla="*/ 406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413">
                    <a:moveTo>
                      <a:pt x="64" y="406"/>
                    </a:moveTo>
                    <a:lnTo>
                      <a:pt x="68" y="406"/>
                    </a:lnTo>
                    <a:lnTo>
                      <a:pt x="85" y="412"/>
                    </a:lnTo>
                    <a:lnTo>
                      <a:pt x="104" y="413"/>
                    </a:lnTo>
                    <a:lnTo>
                      <a:pt x="132" y="412"/>
                    </a:lnTo>
                    <a:lnTo>
                      <a:pt x="153" y="402"/>
                    </a:lnTo>
                    <a:lnTo>
                      <a:pt x="170" y="382"/>
                    </a:lnTo>
                    <a:lnTo>
                      <a:pt x="178" y="348"/>
                    </a:lnTo>
                    <a:lnTo>
                      <a:pt x="176" y="297"/>
                    </a:lnTo>
                    <a:lnTo>
                      <a:pt x="163" y="241"/>
                    </a:lnTo>
                    <a:lnTo>
                      <a:pt x="151" y="198"/>
                    </a:lnTo>
                    <a:lnTo>
                      <a:pt x="139" y="163"/>
                    </a:lnTo>
                    <a:lnTo>
                      <a:pt x="136" y="136"/>
                    </a:lnTo>
                    <a:lnTo>
                      <a:pt x="136" y="107"/>
                    </a:lnTo>
                    <a:lnTo>
                      <a:pt x="149" y="78"/>
                    </a:lnTo>
                    <a:lnTo>
                      <a:pt x="174" y="43"/>
                    </a:lnTo>
                    <a:lnTo>
                      <a:pt x="215" y="0"/>
                    </a:lnTo>
                    <a:lnTo>
                      <a:pt x="203" y="6"/>
                    </a:lnTo>
                    <a:lnTo>
                      <a:pt x="174" y="30"/>
                    </a:lnTo>
                    <a:lnTo>
                      <a:pt x="136" y="62"/>
                    </a:lnTo>
                    <a:lnTo>
                      <a:pt x="93" y="107"/>
                    </a:lnTo>
                    <a:lnTo>
                      <a:pt x="50" y="154"/>
                    </a:lnTo>
                    <a:lnTo>
                      <a:pt x="19" y="206"/>
                    </a:lnTo>
                    <a:lnTo>
                      <a:pt x="0" y="256"/>
                    </a:lnTo>
                    <a:lnTo>
                      <a:pt x="6" y="307"/>
                    </a:lnTo>
                    <a:lnTo>
                      <a:pt x="21" y="342"/>
                    </a:lnTo>
                    <a:lnTo>
                      <a:pt x="42" y="359"/>
                    </a:lnTo>
                    <a:lnTo>
                      <a:pt x="64" y="363"/>
                    </a:lnTo>
                    <a:lnTo>
                      <a:pt x="81" y="361"/>
                    </a:lnTo>
                    <a:lnTo>
                      <a:pt x="91" y="357"/>
                    </a:lnTo>
                    <a:lnTo>
                      <a:pt x="95" y="361"/>
                    </a:lnTo>
                    <a:lnTo>
                      <a:pt x="85" y="375"/>
                    </a:lnTo>
                    <a:lnTo>
                      <a:pt x="64" y="40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82" name="Freeform 163"/>
              <p:cNvSpPr>
                <a:spLocks/>
              </p:cNvSpPr>
              <p:nvPr/>
            </p:nvSpPr>
            <p:spPr bwMode="auto">
              <a:xfrm>
                <a:off x="4709288" y="5142992"/>
                <a:ext cx="71549" cy="108217"/>
              </a:xfrm>
              <a:custGeom>
                <a:avLst/>
                <a:gdLst>
                  <a:gd name="T0" fmla="*/ 147 w 235"/>
                  <a:gd name="T1" fmla="*/ 400 h 400"/>
                  <a:gd name="T2" fmla="*/ 151 w 235"/>
                  <a:gd name="T3" fmla="*/ 400 h 400"/>
                  <a:gd name="T4" fmla="*/ 169 w 235"/>
                  <a:gd name="T5" fmla="*/ 400 h 400"/>
                  <a:gd name="T6" fmla="*/ 188 w 235"/>
                  <a:gd name="T7" fmla="*/ 398 h 400"/>
                  <a:gd name="T8" fmla="*/ 211 w 235"/>
                  <a:gd name="T9" fmla="*/ 392 h 400"/>
                  <a:gd name="T10" fmla="*/ 225 w 235"/>
                  <a:gd name="T11" fmla="*/ 377 h 400"/>
                  <a:gd name="T12" fmla="*/ 235 w 235"/>
                  <a:gd name="T13" fmla="*/ 355 h 400"/>
                  <a:gd name="T14" fmla="*/ 229 w 235"/>
                  <a:gd name="T15" fmla="*/ 320 h 400"/>
                  <a:gd name="T16" fmla="*/ 207 w 235"/>
                  <a:gd name="T17" fmla="*/ 274 h 400"/>
                  <a:gd name="T18" fmla="*/ 173 w 235"/>
                  <a:gd name="T19" fmla="*/ 223 h 400"/>
                  <a:gd name="T20" fmla="*/ 143 w 235"/>
                  <a:gd name="T21" fmla="*/ 185 h 400"/>
                  <a:gd name="T22" fmla="*/ 120 w 235"/>
                  <a:gd name="T23" fmla="*/ 152 h 400"/>
                  <a:gd name="T24" fmla="*/ 105 w 235"/>
                  <a:gd name="T25" fmla="*/ 127 h 400"/>
                  <a:gd name="T26" fmla="*/ 95 w 235"/>
                  <a:gd name="T27" fmla="*/ 99 h 400"/>
                  <a:gd name="T28" fmla="*/ 99 w 235"/>
                  <a:gd name="T29" fmla="*/ 74 h 400"/>
                  <a:gd name="T30" fmla="*/ 112 w 235"/>
                  <a:gd name="T31" fmla="*/ 41 h 400"/>
                  <a:gd name="T32" fmla="*/ 142 w 235"/>
                  <a:gd name="T33" fmla="*/ 0 h 400"/>
                  <a:gd name="T34" fmla="*/ 132 w 235"/>
                  <a:gd name="T35" fmla="*/ 6 h 400"/>
                  <a:gd name="T36" fmla="*/ 109 w 235"/>
                  <a:gd name="T37" fmla="*/ 28 h 400"/>
                  <a:gd name="T38" fmla="*/ 78 w 235"/>
                  <a:gd name="T39" fmla="*/ 59 h 400"/>
                  <a:gd name="T40" fmla="*/ 47 w 235"/>
                  <a:gd name="T41" fmla="*/ 99 h 400"/>
                  <a:gd name="T42" fmla="*/ 17 w 235"/>
                  <a:gd name="T43" fmla="*/ 144 h 400"/>
                  <a:gd name="T44" fmla="*/ 2 w 235"/>
                  <a:gd name="T45" fmla="*/ 192 h 400"/>
                  <a:gd name="T46" fmla="*/ 0 w 235"/>
                  <a:gd name="T47" fmla="*/ 239 h 400"/>
                  <a:gd name="T48" fmla="*/ 23 w 235"/>
                  <a:gd name="T49" fmla="*/ 286 h 400"/>
                  <a:gd name="T50" fmla="*/ 54 w 235"/>
                  <a:gd name="T51" fmla="*/ 317 h 400"/>
                  <a:gd name="T52" fmla="*/ 87 w 235"/>
                  <a:gd name="T53" fmla="*/ 334 h 400"/>
                  <a:gd name="T54" fmla="*/ 114 w 235"/>
                  <a:gd name="T55" fmla="*/ 342 h 400"/>
                  <a:gd name="T56" fmla="*/ 140 w 235"/>
                  <a:gd name="T57" fmla="*/ 346 h 400"/>
                  <a:gd name="T58" fmla="*/ 153 w 235"/>
                  <a:gd name="T59" fmla="*/ 346 h 400"/>
                  <a:gd name="T60" fmla="*/ 163 w 235"/>
                  <a:gd name="T61" fmla="*/ 353 h 400"/>
                  <a:gd name="T62" fmla="*/ 161 w 235"/>
                  <a:gd name="T63" fmla="*/ 369 h 400"/>
                  <a:gd name="T64" fmla="*/ 147 w 235"/>
                  <a:gd name="T65" fmla="*/ 40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5" h="400">
                    <a:moveTo>
                      <a:pt x="147" y="400"/>
                    </a:moveTo>
                    <a:lnTo>
                      <a:pt x="151" y="400"/>
                    </a:lnTo>
                    <a:lnTo>
                      <a:pt x="169" y="400"/>
                    </a:lnTo>
                    <a:lnTo>
                      <a:pt x="188" y="398"/>
                    </a:lnTo>
                    <a:lnTo>
                      <a:pt x="211" y="392"/>
                    </a:lnTo>
                    <a:lnTo>
                      <a:pt x="225" y="377"/>
                    </a:lnTo>
                    <a:lnTo>
                      <a:pt x="235" y="355"/>
                    </a:lnTo>
                    <a:lnTo>
                      <a:pt x="229" y="320"/>
                    </a:lnTo>
                    <a:lnTo>
                      <a:pt x="207" y="274"/>
                    </a:lnTo>
                    <a:lnTo>
                      <a:pt x="173" y="223"/>
                    </a:lnTo>
                    <a:lnTo>
                      <a:pt x="143" y="185"/>
                    </a:lnTo>
                    <a:lnTo>
                      <a:pt x="120" y="152"/>
                    </a:lnTo>
                    <a:lnTo>
                      <a:pt x="105" y="127"/>
                    </a:lnTo>
                    <a:lnTo>
                      <a:pt x="95" y="99"/>
                    </a:lnTo>
                    <a:lnTo>
                      <a:pt x="99" y="74"/>
                    </a:lnTo>
                    <a:lnTo>
                      <a:pt x="112" y="41"/>
                    </a:lnTo>
                    <a:lnTo>
                      <a:pt x="142" y="0"/>
                    </a:lnTo>
                    <a:lnTo>
                      <a:pt x="132" y="6"/>
                    </a:lnTo>
                    <a:lnTo>
                      <a:pt x="109" y="28"/>
                    </a:lnTo>
                    <a:lnTo>
                      <a:pt x="78" y="59"/>
                    </a:lnTo>
                    <a:lnTo>
                      <a:pt x="47" y="99"/>
                    </a:lnTo>
                    <a:lnTo>
                      <a:pt x="17" y="144"/>
                    </a:lnTo>
                    <a:lnTo>
                      <a:pt x="2" y="192"/>
                    </a:lnTo>
                    <a:lnTo>
                      <a:pt x="0" y="239"/>
                    </a:lnTo>
                    <a:lnTo>
                      <a:pt x="23" y="286"/>
                    </a:lnTo>
                    <a:lnTo>
                      <a:pt x="54" y="317"/>
                    </a:lnTo>
                    <a:lnTo>
                      <a:pt x="87" y="334"/>
                    </a:lnTo>
                    <a:lnTo>
                      <a:pt x="114" y="342"/>
                    </a:lnTo>
                    <a:lnTo>
                      <a:pt x="140" y="346"/>
                    </a:lnTo>
                    <a:lnTo>
                      <a:pt x="153" y="346"/>
                    </a:lnTo>
                    <a:lnTo>
                      <a:pt x="163" y="353"/>
                    </a:lnTo>
                    <a:lnTo>
                      <a:pt x="161" y="369"/>
                    </a:lnTo>
                    <a:lnTo>
                      <a:pt x="147" y="4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83" name="Freeform 164"/>
              <p:cNvSpPr>
                <a:spLocks/>
              </p:cNvSpPr>
              <p:nvPr/>
            </p:nvSpPr>
            <p:spPr bwMode="auto">
              <a:xfrm>
                <a:off x="4581479" y="5089425"/>
                <a:ext cx="69103" cy="119579"/>
              </a:xfrm>
              <a:custGeom>
                <a:avLst/>
                <a:gdLst>
                  <a:gd name="T0" fmla="*/ 140 w 225"/>
                  <a:gd name="T1" fmla="*/ 442 h 442"/>
                  <a:gd name="T2" fmla="*/ 130 w 225"/>
                  <a:gd name="T3" fmla="*/ 440 h 442"/>
                  <a:gd name="T4" fmla="*/ 107 w 225"/>
                  <a:gd name="T5" fmla="*/ 436 h 442"/>
                  <a:gd name="T6" fmla="*/ 76 w 225"/>
                  <a:gd name="T7" fmla="*/ 426 h 442"/>
                  <a:gd name="T8" fmla="*/ 47 w 225"/>
                  <a:gd name="T9" fmla="*/ 413 h 442"/>
                  <a:gd name="T10" fmla="*/ 17 w 225"/>
                  <a:gd name="T11" fmla="*/ 389 h 442"/>
                  <a:gd name="T12" fmla="*/ 2 w 225"/>
                  <a:gd name="T13" fmla="*/ 360 h 442"/>
                  <a:gd name="T14" fmla="*/ 0 w 225"/>
                  <a:gd name="T15" fmla="*/ 322 h 442"/>
                  <a:gd name="T16" fmla="*/ 23 w 225"/>
                  <a:gd name="T17" fmla="*/ 273 h 442"/>
                  <a:gd name="T18" fmla="*/ 54 w 225"/>
                  <a:gd name="T19" fmla="*/ 223 h 442"/>
                  <a:gd name="T20" fmla="*/ 83 w 225"/>
                  <a:gd name="T21" fmla="*/ 184 h 442"/>
                  <a:gd name="T22" fmla="*/ 105 w 225"/>
                  <a:gd name="T23" fmla="*/ 151 h 442"/>
                  <a:gd name="T24" fmla="*/ 122 w 225"/>
                  <a:gd name="T25" fmla="*/ 126 h 442"/>
                  <a:gd name="T26" fmla="*/ 128 w 225"/>
                  <a:gd name="T27" fmla="*/ 99 h 442"/>
                  <a:gd name="T28" fmla="*/ 128 w 225"/>
                  <a:gd name="T29" fmla="*/ 73 h 442"/>
                  <a:gd name="T30" fmla="*/ 112 w 225"/>
                  <a:gd name="T31" fmla="*/ 40 h 442"/>
                  <a:gd name="T32" fmla="*/ 87 w 225"/>
                  <a:gd name="T33" fmla="*/ 0 h 442"/>
                  <a:gd name="T34" fmla="*/ 95 w 225"/>
                  <a:gd name="T35" fmla="*/ 6 h 442"/>
                  <a:gd name="T36" fmla="*/ 118 w 225"/>
                  <a:gd name="T37" fmla="*/ 27 h 442"/>
                  <a:gd name="T38" fmla="*/ 147 w 225"/>
                  <a:gd name="T39" fmla="*/ 60 h 442"/>
                  <a:gd name="T40" fmla="*/ 180 w 225"/>
                  <a:gd name="T41" fmla="*/ 101 h 442"/>
                  <a:gd name="T42" fmla="*/ 206 w 225"/>
                  <a:gd name="T43" fmla="*/ 145 h 442"/>
                  <a:gd name="T44" fmla="*/ 225 w 225"/>
                  <a:gd name="T45" fmla="*/ 194 h 442"/>
                  <a:gd name="T46" fmla="*/ 225 w 225"/>
                  <a:gd name="T47" fmla="*/ 240 h 442"/>
                  <a:gd name="T48" fmla="*/ 206 w 225"/>
                  <a:gd name="T49" fmla="*/ 287 h 442"/>
                  <a:gd name="T50" fmla="*/ 173 w 225"/>
                  <a:gd name="T51" fmla="*/ 320 h 442"/>
                  <a:gd name="T52" fmla="*/ 147 w 225"/>
                  <a:gd name="T53" fmla="*/ 341 h 442"/>
                  <a:gd name="T54" fmla="*/ 130 w 225"/>
                  <a:gd name="T55" fmla="*/ 356 h 442"/>
                  <a:gd name="T56" fmla="*/ 118 w 225"/>
                  <a:gd name="T57" fmla="*/ 368 h 442"/>
                  <a:gd name="T58" fmla="*/ 112 w 225"/>
                  <a:gd name="T59" fmla="*/ 376 h 442"/>
                  <a:gd name="T60" fmla="*/ 114 w 225"/>
                  <a:gd name="T61" fmla="*/ 389 h 442"/>
                  <a:gd name="T62" fmla="*/ 122 w 225"/>
                  <a:gd name="T63" fmla="*/ 409 h 442"/>
                  <a:gd name="T64" fmla="*/ 140 w 225"/>
                  <a:gd name="T65" fmla="*/ 442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5" h="442">
                    <a:moveTo>
                      <a:pt x="140" y="442"/>
                    </a:moveTo>
                    <a:lnTo>
                      <a:pt x="130" y="440"/>
                    </a:lnTo>
                    <a:lnTo>
                      <a:pt x="107" y="436"/>
                    </a:lnTo>
                    <a:lnTo>
                      <a:pt x="76" y="426"/>
                    </a:lnTo>
                    <a:lnTo>
                      <a:pt x="47" y="413"/>
                    </a:lnTo>
                    <a:lnTo>
                      <a:pt x="17" y="389"/>
                    </a:lnTo>
                    <a:lnTo>
                      <a:pt x="2" y="360"/>
                    </a:lnTo>
                    <a:lnTo>
                      <a:pt x="0" y="322"/>
                    </a:lnTo>
                    <a:lnTo>
                      <a:pt x="23" y="273"/>
                    </a:lnTo>
                    <a:lnTo>
                      <a:pt x="54" y="223"/>
                    </a:lnTo>
                    <a:lnTo>
                      <a:pt x="83" y="184"/>
                    </a:lnTo>
                    <a:lnTo>
                      <a:pt x="105" y="151"/>
                    </a:lnTo>
                    <a:lnTo>
                      <a:pt x="122" y="126"/>
                    </a:lnTo>
                    <a:lnTo>
                      <a:pt x="128" y="99"/>
                    </a:lnTo>
                    <a:lnTo>
                      <a:pt x="128" y="73"/>
                    </a:lnTo>
                    <a:lnTo>
                      <a:pt x="112" y="40"/>
                    </a:lnTo>
                    <a:lnTo>
                      <a:pt x="87" y="0"/>
                    </a:lnTo>
                    <a:lnTo>
                      <a:pt x="95" y="6"/>
                    </a:lnTo>
                    <a:lnTo>
                      <a:pt x="118" y="27"/>
                    </a:lnTo>
                    <a:lnTo>
                      <a:pt x="147" y="60"/>
                    </a:lnTo>
                    <a:lnTo>
                      <a:pt x="180" y="101"/>
                    </a:lnTo>
                    <a:lnTo>
                      <a:pt x="206" y="145"/>
                    </a:lnTo>
                    <a:lnTo>
                      <a:pt x="225" y="194"/>
                    </a:lnTo>
                    <a:lnTo>
                      <a:pt x="225" y="240"/>
                    </a:lnTo>
                    <a:lnTo>
                      <a:pt x="206" y="287"/>
                    </a:lnTo>
                    <a:lnTo>
                      <a:pt x="173" y="320"/>
                    </a:lnTo>
                    <a:lnTo>
                      <a:pt x="147" y="341"/>
                    </a:lnTo>
                    <a:lnTo>
                      <a:pt x="130" y="356"/>
                    </a:lnTo>
                    <a:lnTo>
                      <a:pt x="118" y="368"/>
                    </a:lnTo>
                    <a:lnTo>
                      <a:pt x="112" y="376"/>
                    </a:lnTo>
                    <a:lnTo>
                      <a:pt x="114" y="389"/>
                    </a:lnTo>
                    <a:lnTo>
                      <a:pt x="122" y="409"/>
                    </a:lnTo>
                    <a:lnTo>
                      <a:pt x="140" y="44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84" name="Freeform 165"/>
              <p:cNvSpPr>
                <a:spLocks/>
              </p:cNvSpPr>
              <p:nvPr/>
            </p:nvSpPr>
            <p:spPr bwMode="auto">
              <a:xfrm>
                <a:off x="3953439" y="5158684"/>
                <a:ext cx="68491" cy="119038"/>
              </a:xfrm>
              <a:custGeom>
                <a:avLst/>
                <a:gdLst>
                  <a:gd name="T0" fmla="*/ 140 w 225"/>
                  <a:gd name="T1" fmla="*/ 440 h 440"/>
                  <a:gd name="T2" fmla="*/ 130 w 225"/>
                  <a:gd name="T3" fmla="*/ 438 h 440"/>
                  <a:gd name="T4" fmla="*/ 107 w 225"/>
                  <a:gd name="T5" fmla="*/ 434 h 440"/>
                  <a:gd name="T6" fmla="*/ 76 w 225"/>
                  <a:gd name="T7" fmla="*/ 424 h 440"/>
                  <a:gd name="T8" fmla="*/ 47 w 225"/>
                  <a:gd name="T9" fmla="*/ 411 h 440"/>
                  <a:gd name="T10" fmla="*/ 18 w 225"/>
                  <a:gd name="T11" fmla="*/ 387 h 440"/>
                  <a:gd name="T12" fmla="*/ 2 w 225"/>
                  <a:gd name="T13" fmla="*/ 358 h 440"/>
                  <a:gd name="T14" fmla="*/ 0 w 225"/>
                  <a:gd name="T15" fmla="*/ 320 h 440"/>
                  <a:gd name="T16" fmla="*/ 24 w 225"/>
                  <a:gd name="T17" fmla="*/ 271 h 440"/>
                  <a:gd name="T18" fmla="*/ 55 w 225"/>
                  <a:gd name="T19" fmla="*/ 221 h 440"/>
                  <a:gd name="T20" fmla="*/ 84 w 225"/>
                  <a:gd name="T21" fmla="*/ 184 h 440"/>
                  <a:gd name="T22" fmla="*/ 105 w 225"/>
                  <a:gd name="T23" fmla="*/ 151 h 440"/>
                  <a:gd name="T24" fmla="*/ 122 w 225"/>
                  <a:gd name="T25" fmla="*/ 126 h 440"/>
                  <a:gd name="T26" fmla="*/ 128 w 225"/>
                  <a:gd name="T27" fmla="*/ 99 h 440"/>
                  <a:gd name="T28" fmla="*/ 128 w 225"/>
                  <a:gd name="T29" fmla="*/ 73 h 440"/>
                  <a:gd name="T30" fmla="*/ 113 w 225"/>
                  <a:gd name="T31" fmla="*/ 40 h 440"/>
                  <a:gd name="T32" fmla="*/ 88 w 225"/>
                  <a:gd name="T33" fmla="*/ 0 h 440"/>
                  <a:gd name="T34" fmla="*/ 95 w 225"/>
                  <a:gd name="T35" fmla="*/ 5 h 440"/>
                  <a:gd name="T36" fmla="*/ 119 w 225"/>
                  <a:gd name="T37" fmla="*/ 27 h 440"/>
                  <a:gd name="T38" fmla="*/ 148 w 225"/>
                  <a:gd name="T39" fmla="*/ 58 h 440"/>
                  <a:gd name="T40" fmla="*/ 181 w 225"/>
                  <a:gd name="T41" fmla="*/ 99 h 440"/>
                  <a:gd name="T42" fmla="*/ 206 w 225"/>
                  <a:gd name="T43" fmla="*/ 143 h 440"/>
                  <a:gd name="T44" fmla="*/ 225 w 225"/>
                  <a:gd name="T45" fmla="*/ 192 h 440"/>
                  <a:gd name="T46" fmla="*/ 225 w 225"/>
                  <a:gd name="T47" fmla="*/ 238 h 440"/>
                  <a:gd name="T48" fmla="*/ 206 w 225"/>
                  <a:gd name="T49" fmla="*/ 285 h 440"/>
                  <a:gd name="T50" fmla="*/ 173 w 225"/>
                  <a:gd name="T51" fmla="*/ 318 h 440"/>
                  <a:gd name="T52" fmla="*/ 148 w 225"/>
                  <a:gd name="T53" fmla="*/ 341 h 440"/>
                  <a:gd name="T54" fmla="*/ 130 w 225"/>
                  <a:gd name="T55" fmla="*/ 356 h 440"/>
                  <a:gd name="T56" fmla="*/ 119 w 225"/>
                  <a:gd name="T57" fmla="*/ 368 h 440"/>
                  <a:gd name="T58" fmla="*/ 113 w 225"/>
                  <a:gd name="T59" fmla="*/ 376 h 440"/>
                  <a:gd name="T60" fmla="*/ 115 w 225"/>
                  <a:gd name="T61" fmla="*/ 389 h 440"/>
                  <a:gd name="T62" fmla="*/ 122 w 225"/>
                  <a:gd name="T63" fmla="*/ 409 h 440"/>
                  <a:gd name="T64" fmla="*/ 140 w 225"/>
                  <a:gd name="T65" fmla="*/ 44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5" h="440">
                    <a:moveTo>
                      <a:pt x="140" y="440"/>
                    </a:moveTo>
                    <a:lnTo>
                      <a:pt x="130" y="438"/>
                    </a:lnTo>
                    <a:lnTo>
                      <a:pt x="107" y="434"/>
                    </a:lnTo>
                    <a:lnTo>
                      <a:pt x="76" y="424"/>
                    </a:lnTo>
                    <a:lnTo>
                      <a:pt x="47" y="411"/>
                    </a:lnTo>
                    <a:lnTo>
                      <a:pt x="18" y="387"/>
                    </a:lnTo>
                    <a:lnTo>
                      <a:pt x="2" y="358"/>
                    </a:lnTo>
                    <a:lnTo>
                      <a:pt x="0" y="320"/>
                    </a:lnTo>
                    <a:lnTo>
                      <a:pt x="24" y="271"/>
                    </a:lnTo>
                    <a:lnTo>
                      <a:pt x="55" y="221"/>
                    </a:lnTo>
                    <a:lnTo>
                      <a:pt x="84" y="184"/>
                    </a:lnTo>
                    <a:lnTo>
                      <a:pt x="105" y="151"/>
                    </a:lnTo>
                    <a:lnTo>
                      <a:pt x="122" y="126"/>
                    </a:lnTo>
                    <a:lnTo>
                      <a:pt x="128" y="99"/>
                    </a:lnTo>
                    <a:lnTo>
                      <a:pt x="128" y="73"/>
                    </a:lnTo>
                    <a:lnTo>
                      <a:pt x="113" y="40"/>
                    </a:lnTo>
                    <a:lnTo>
                      <a:pt x="88" y="0"/>
                    </a:lnTo>
                    <a:lnTo>
                      <a:pt x="95" y="5"/>
                    </a:lnTo>
                    <a:lnTo>
                      <a:pt x="119" y="27"/>
                    </a:lnTo>
                    <a:lnTo>
                      <a:pt x="148" y="58"/>
                    </a:lnTo>
                    <a:lnTo>
                      <a:pt x="181" y="99"/>
                    </a:lnTo>
                    <a:lnTo>
                      <a:pt x="206" y="143"/>
                    </a:lnTo>
                    <a:lnTo>
                      <a:pt x="225" y="192"/>
                    </a:lnTo>
                    <a:lnTo>
                      <a:pt x="225" y="238"/>
                    </a:lnTo>
                    <a:lnTo>
                      <a:pt x="206" y="285"/>
                    </a:lnTo>
                    <a:lnTo>
                      <a:pt x="173" y="318"/>
                    </a:lnTo>
                    <a:lnTo>
                      <a:pt x="148" y="341"/>
                    </a:lnTo>
                    <a:lnTo>
                      <a:pt x="130" y="356"/>
                    </a:lnTo>
                    <a:lnTo>
                      <a:pt x="119" y="368"/>
                    </a:lnTo>
                    <a:lnTo>
                      <a:pt x="113" y="376"/>
                    </a:lnTo>
                    <a:lnTo>
                      <a:pt x="115" y="389"/>
                    </a:lnTo>
                    <a:lnTo>
                      <a:pt x="122" y="409"/>
                    </a:lnTo>
                    <a:lnTo>
                      <a:pt x="140" y="4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85" name="Freeform 166"/>
              <p:cNvSpPr>
                <a:spLocks/>
              </p:cNvSpPr>
              <p:nvPr/>
            </p:nvSpPr>
            <p:spPr bwMode="auto">
              <a:xfrm>
                <a:off x="4597990" y="5140287"/>
                <a:ext cx="34246" cy="48156"/>
              </a:xfrm>
              <a:custGeom>
                <a:avLst/>
                <a:gdLst>
                  <a:gd name="T0" fmla="*/ 43 w 113"/>
                  <a:gd name="T1" fmla="*/ 176 h 176"/>
                  <a:gd name="T2" fmla="*/ 43 w 113"/>
                  <a:gd name="T3" fmla="*/ 172 h 176"/>
                  <a:gd name="T4" fmla="*/ 43 w 113"/>
                  <a:gd name="T5" fmla="*/ 168 h 176"/>
                  <a:gd name="T6" fmla="*/ 45 w 113"/>
                  <a:gd name="T7" fmla="*/ 159 h 176"/>
                  <a:gd name="T8" fmla="*/ 49 w 113"/>
                  <a:gd name="T9" fmla="*/ 149 h 176"/>
                  <a:gd name="T10" fmla="*/ 53 w 113"/>
                  <a:gd name="T11" fmla="*/ 136 h 176"/>
                  <a:gd name="T12" fmla="*/ 60 w 113"/>
                  <a:gd name="T13" fmla="*/ 124 h 176"/>
                  <a:gd name="T14" fmla="*/ 68 w 113"/>
                  <a:gd name="T15" fmla="*/ 110 h 176"/>
                  <a:gd name="T16" fmla="*/ 80 w 113"/>
                  <a:gd name="T17" fmla="*/ 99 h 176"/>
                  <a:gd name="T18" fmla="*/ 88 w 113"/>
                  <a:gd name="T19" fmla="*/ 85 h 176"/>
                  <a:gd name="T20" fmla="*/ 97 w 113"/>
                  <a:gd name="T21" fmla="*/ 75 h 176"/>
                  <a:gd name="T22" fmla="*/ 103 w 113"/>
                  <a:gd name="T23" fmla="*/ 64 h 176"/>
                  <a:gd name="T24" fmla="*/ 111 w 113"/>
                  <a:gd name="T25" fmla="*/ 56 h 176"/>
                  <a:gd name="T26" fmla="*/ 111 w 113"/>
                  <a:gd name="T27" fmla="*/ 44 h 176"/>
                  <a:gd name="T28" fmla="*/ 113 w 113"/>
                  <a:gd name="T29" fmla="*/ 33 h 176"/>
                  <a:gd name="T30" fmla="*/ 111 w 113"/>
                  <a:gd name="T31" fmla="*/ 17 h 176"/>
                  <a:gd name="T32" fmla="*/ 107 w 113"/>
                  <a:gd name="T33" fmla="*/ 0 h 176"/>
                  <a:gd name="T34" fmla="*/ 97 w 113"/>
                  <a:gd name="T35" fmla="*/ 2 h 176"/>
                  <a:gd name="T36" fmla="*/ 78 w 113"/>
                  <a:gd name="T37" fmla="*/ 13 h 176"/>
                  <a:gd name="T38" fmla="*/ 53 w 113"/>
                  <a:gd name="T39" fmla="*/ 31 h 176"/>
                  <a:gd name="T40" fmla="*/ 28 w 113"/>
                  <a:gd name="T41" fmla="*/ 56 h 176"/>
                  <a:gd name="T42" fmla="*/ 8 w 113"/>
                  <a:gd name="T43" fmla="*/ 81 h 176"/>
                  <a:gd name="T44" fmla="*/ 0 w 113"/>
                  <a:gd name="T45" fmla="*/ 112 h 176"/>
                  <a:gd name="T46" fmla="*/ 10 w 113"/>
                  <a:gd name="T47" fmla="*/ 143 h 176"/>
                  <a:gd name="T48" fmla="*/ 43 w 113"/>
                  <a:gd name="T49" fmla="*/ 17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3" h="176">
                    <a:moveTo>
                      <a:pt x="43" y="176"/>
                    </a:moveTo>
                    <a:lnTo>
                      <a:pt x="43" y="172"/>
                    </a:lnTo>
                    <a:lnTo>
                      <a:pt x="43" y="168"/>
                    </a:lnTo>
                    <a:lnTo>
                      <a:pt x="45" y="159"/>
                    </a:lnTo>
                    <a:lnTo>
                      <a:pt x="49" y="149"/>
                    </a:lnTo>
                    <a:lnTo>
                      <a:pt x="53" y="136"/>
                    </a:lnTo>
                    <a:lnTo>
                      <a:pt x="60" y="124"/>
                    </a:lnTo>
                    <a:lnTo>
                      <a:pt x="68" y="110"/>
                    </a:lnTo>
                    <a:lnTo>
                      <a:pt x="80" y="99"/>
                    </a:lnTo>
                    <a:lnTo>
                      <a:pt x="88" y="85"/>
                    </a:lnTo>
                    <a:lnTo>
                      <a:pt x="97" y="75"/>
                    </a:lnTo>
                    <a:lnTo>
                      <a:pt x="103" y="64"/>
                    </a:lnTo>
                    <a:lnTo>
                      <a:pt x="111" y="56"/>
                    </a:lnTo>
                    <a:lnTo>
                      <a:pt x="111" y="44"/>
                    </a:lnTo>
                    <a:lnTo>
                      <a:pt x="113" y="33"/>
                    </a:lnTo>
                    <a:lnTo>
                      <a:pt x="111" y="17"/>
                    </a:lnTo>
                    <a:lnTo>
                      <a:pt x="107" y="0"/>
                    </a:lnTo>
                    <a:lnTo>
                      <a:pt x="97" y="2"/>
                    </a:lnTo>
                    <a:lnTo>
                      <a:pt x="78" y="13"/>
                    </a:lnTo>
                    <a:lnTo>
                      <a:pt x="53" y="31"/>
                    </a:lnTo>
                    <a:lnTo>
                      <a:pt x="28" y="56"/>
                    </a:lnTo>
                    <a:lnTo>
                      <a:pt x="8" y="81"/>
                    </a:lnTo>
                    <a:lnTo>
                      <a:pt x="0" y="112"/>
                    </a:lnTo>
                    <a:lnTo>
                      <a:pt x="10" y="143"/>
                    </a:lnTo>
                    <a:lnTo>
                      <a:pt x="43" y="176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86" name="Freeform 167"/>
              <p:cNvSpPr>
                <a:spLocks/>
              </p:cNvSpPr>
              <p:nvPr/>
            </p:nvSpPr>
            <p:spPr bwMode="auto">
              <a:xfrm>
                <a:off x="4728857" y="5193313"/>
                <a:ext cx="34857" cy="42205"/>
              </a:xfrm>
              <a:custGeom>
                <a:avLst/>
                <a:gdLst>
                  <a:gd name="T0" fmla="*/ 114 w 114"/>
                  <a:gd name="T1" fmla="*/ 155 h 155"/>
                  <a:gd name="T2" fmla="*/ 109 w 114"/>
                  <a:gd name="T3" fmla="*/ 147 h 155"/>
                  <a:gd name="T4" fmla="*/ 97 w 114"/>
                  <a:gd name="T5" fmla="*/ 130 h 155"/>
                  <a:gd name="T6" fmla="*/ 91 w 114"/>
                  <a:gd name="T7" fmla="*/ 118 h 155"/>
                  <a:gd name="T8" fmla="*/ 85 w 114"/>
                  <a:gd name="T9" fmla="*/ 106 h 155"/>
                  <a:gd name="T10" fmla="*/ 81 w 114"/>
                  <a:gd name="T11" fmla="*/ 95 h 155"/>
                  <a:gd name="T12" fmla="*/ 81 w 114"/>
                  <a:gd name="T13" fmla="*/ 85 h 155"/>
                  <a:gd name="T14" fmla="*/ 79 w 114"/>
                  <a:gd name="T15" fmla="*/ 73 h 155"/>
                  <a:gd name="T16" fmla="*/ 78 w 114"/>
                  <a:gd name="T17" fmla="*/ 64 h 155"/>
                  <a:gd name="T18" fmla="*/ 76 w 114"/>
                  <a:gd name="T19" fmla="*/ 52 h 155"/>
                  <a:gd name="T20" fmla="*/ 74 w 114"/>
                  <a:gd name="T21" fmla="*/ 44 h 155"/>
                  <a:gd name="T22" fmla="*/ 66 w 114"/>
                  <a:gd name="T23" fmla="*/ 35 h 155"/>
                  <a:gd name="T24" fmla="*/ 56 w 114"/>
                  <a:gd name="T25" fmla="*/ 25 h 155"/>
                  <a:gd name="T26" fmla="*/ 41 w 114"/>
                  <a:gd name="T27" fmla="*/ 11 h 155"/>
                  <a:gd name="T28" fmla="*/ 23 w 114"/>
                  <a:gd name="T29" fmla="*/ 0 h 155"/>
                  <a:gd name="T30" fmla="*/ 19 w 114"/>
                  <a:gd name="T31" fmla="*/ 4 h 155"/>
                  <a:gd name="T32" fmla="*/ 12 w 114"/>
                  <a:gd name="T33" fmla="*/ 15 h 155"/>
                  <a:gd name="T34" fmla="*/ 2 w 114"/>
                  <a:gd name="T35" fmla="*/ 33 h 155"/>
                  <a:gd name="T36" fmla="*/ 0 w 114"/>
                  <a:gd name="T37" fmla="*/ 58 h 155"/>
                  <a:gd name="T38" fmla="*/ 4 w 114"/>
                  <a:gd name="T39" fmla="*/ 81 h 155"/>
                  <a:gd name="T40" fmla="*/ 21 w 114"/>
                  <a:gd name="T41" fmla="*/ 108 h 155"/>
                  <a:gd name="T42" fmla="*/ 56 w 114"/>
                  <a:gd name="T43" fmla="*/ 131 h 155"/>
                  <a:gd name="T44" fmla="*/ 114 w 114"/>
                  <a:gd name="T45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4" h="155">
                    <a:moveTo>
                      <a:pt x="114" y="155"/>
                    </a:moveTo>
                    <a:lnTo>
                      <a:pt x="109" y="147"/>
                    </a:lnTo>
                    <a:lnTo>
                      <a:pt x="97" y="130"/>
                    </a:lnTo>
                    <a:lnTo>
                      <a:pt x="91" y="118"/>
                    </a:lnTo>
                    <a:lnTo>
                      <a:pt x="85" y="106"/>
                    </a:lnTo>
                    <a:lnTo>
                      <a:pt x="81" y="95"/>
                    </a:lnTo>
                    <a:lnTo>
                      <a:pt x="81" y="85"/>
                    </a:lnTo>
                    <a:lnTo>
                      <a:pt x="79" y="73"/>
                    </a:lnTo>
                    <a:lnTo>
                      <a:pt x="78" y="64"/>
                    </a:lnTo>
                    <a:lnTo>
                      <a:pt x="76" y="52"/>
                    </a:lnTo>
                    <a:lnTo>
                      <a:pt x="74" y="44"/>
                    </a:lnTo>
                    <a:lnTo>
                      <a:pt x="66" y="35"/>
                    </a:lnTo>
                    <a:lnTo>
                      <a:pt x="56" y="25"/>
                    </a:lnTo>
                    <a:lnTo>
                      <a:pt x="41" y="11"/>
                    </a:lnTo>
                    <a:lnTo>
                      <a:pt x="23" y="0"/>
                    </a:lnTo>
                    <a:lnTo>
                      <a:pt x="19" y="4"/>
                    </a:lnTo>
                    <a:lnTo>
                      <a:pt x="12" y="15"/>
                    </a:lnTo>
                    <a:lnTo>
                      <a:pt x="2" y="33"/>
                    </a:lnTo>
                    <a:lnTo>
                      <a:pt x="0" y="58"/>
                    </a:lnTo>
                    <a:lnTo>
                      <a:pt x="4" y="81"/>
                    </a:lnTo>
                    <a:lnTo>
                      <a:pt x="21" y="108"/>
                    </a:lnTo>
                    <a:lnTo>
                      <a:pt x="56" y="131"/>
                    </a:lnTo>
                    <a:lnTo>
                      <a:pt x="114" y="155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87" name="Freeform 168"/>
              <p:cNvSpPr>
                <a:spLocks/>
              </p:cNvSpPr>
              <p:nvPr/>
            </p:nvSpPr>
            <p:spPr bwMode="auto">
              <a:xfrm>
                <a:off x="4909870" y="5177080"/>
                <a:ext cx="23849" cy="41663"/>
              </a:xfrm>
              <a:custGeom>
                <a:avLst/>
                <a:gdLst>
                  <a:gd name="T0" fmla="*/ 74 w 78"/>
                  <a:gd name="T1" fmla="*/ 153 h 153"/>
                  <a:gd name="T2" fmla="*/ 70 w 78"/>
                  <a:gd name="T3" fmla="*/ 145 h 153"/>
                  <a:gd name="T4" fmla="*/ 66 w 78"/>
                  <a:gd name="T5" fmla="*/ 129 h 153"/>
                  <a:gd name="T6" fmla="*/ 64 w 78"/>
                  <a:gd name="T7" fmla="*/ 118 h 153"/>
                  <a:gd name="T8" fmla="*/ 64 w 78"/>
                  <a:gd name="T9" fmla="*/ 106 h 153"/>
                  <a:gd name="T10" fmla="*/ 64 w 78"/>
                  <a:gd name="T11" fmla="*/ 95 h 153"/>
                  <a:gd name="T12" fmla="*/ 70 w 78"/>
                  <a:gd name="T13" fmla="*/ 83 h 153"/>
                  <a:gd name="T14" fmla="*/ 72 w 78"/>
                  <a:gd name="T15" fmla="*/ 71 h 153"/>
                  <a:gd name="T16" fmla="*/ 76 w 78"/>
                  <a:gd name="T17" fmla="*/ 62 h 153"/>
                  <a:gd name="T18" fmla="*/ 76 w 78"/>
                  <a:gd name="T19" fmla="*/ 52 h 153"/>
                  <a:gd name="T20" fmla="*/ 78 w 78"/>
                  <a:gd name="T21" fmla="*/ 44 h 153"/>
                  <a:gd name="T22" fmla="*/ 76 w 78"/>
                  <a:gd name="T23" fmla="*/ 34 h 153"/>
                  <a:gd name="T24" fmla="*/ 70 w 78"/>
                  <a:gd name="T25" fmla="*/ 25 h 153"/>
                  <a:gd name="T26" fmla="*/ 63 w 78"/>
                  <a:gd name="T27" fmla="*/ 11 h 153"/>
                  <a:gd name="T28" fmla="*/ 51 w 78"/>
                  <a:gd name="T29" fmla="*/ 0 h 153"/>
                  <a:gd name="T30" fmla="*/ 45 w 78"/>
                  <a:gd name="T31" fmla="*/ 3 h 153"/>
                  <a:gd name="T32" fmla="*/ 33 w 78"/>
                  <a:gd name="T33" fmla="*/ 15 h 153"/>
                  <a:gd name="T34" fmla="*/ 18 w 78"/>
                  <a:gd name="T35" fmla="*/ 32 h 153"/>
                  <a:gd name="T36" fmla="*/ 6 w 78"/>
                  <a:gd name="T37" fmla="*/ 58 h 153"/>
                  <a:gd name="T38" fmla="*/ 0 w 78"/>
                  <a:gd name="T39" fmla="*/ 81 h 153"/>
                  <a:gd name="T40" fmla="*/ 8 w 78"/>
                  <a:gd name="T41" fmla="*/ 106 h 153"/>
                  <a:gd name="T42" fmla="*/ 30 w 78"/>
                  <a:gd name="T43" fmla="*/ 129 h 153"/>
                  <a:gd name="T44" fmla="*/ 74 w 78"/>
                  <a:gd name="T4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8" h="153">
                    <a:moveTo>
                      <a:pt x="74" y="153"/>
                    </a:moveTo>
                    <a:lnTo>
                      <a:pt x="70" y="145"/>
                    </a:lnTo>
                    <a:lnTo>
                      <a:pt x="66" y="129"/>
                    </a:lnTo>
                    <a:lnTo>
                      <a:pt x="64" y="118"/>
                    </a:lnTo>
                    <a:lnTo>
                      <a:pt x="64" y="106"/>
                    </a:lnTo>
                    <a:lnTo>
                      <a:pt x="64" y="95"/>
                    </a:lnTo>
                    <a:lnTo>
                      <a:pt x="70" y="83"/>
                    </a:lnTo>
                    <a:lnTo>
                      <a:pt x="72" y="71"/>
                    </a:lnTo>
                    <a:lnTo>
                      <a:pt x="76" y="62"/>
                    </a:lnTo>
                    <a:lnTo>
                      <a:pt x="76" y="52"/>
                    </a:lnTo>
                    <a:lnTo>
                      <a:pt x="78" y="44"/>
                    </a:lnTo>
                    <a:lnTo>
                      <a:pt x="76" y="34"/>
                    </a:lnTo>
                    <a:lnTo>
                      <a:pt x="70" y="25"/>
                    </a:lnTo>
                    <a:lnTo>
                      <a:pt x="63" y="11"/>
                    </a:lnTo>
                    <a:lnTo>
                      <a:pt x="51" y="0"/>
                    </a:lnTo>
                    <a:lnTo>
                      <a:pt x="45" y="3"/>
                    </a:lnTo>
                    <a:lnTo>
                      <a:pt x="33" y="15"/>
                    </a:lnTo>
                    <a:lnTo>
                      <a:pt x="18" y="32"/>
                    </a:lnTo>
                    <a:lnTo>
                      <a:pt x="6" y="58"/>
                    </a:lnTo>
                    <a:lnTo>
                      <a:pt x="0" y="81"/>
                    </a:lnTo>
                    <a:lnTo>
                      <a:pt x="8" y="106"/>
                    </a:lnTo>
                    <a:lnTo>
                      <a:pt x="30" y="129"/>
                    </a:lnTo>
                    <a:lnTo>
                      <a:pt x="74" y="153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88" name="Freeform 169"/>
              <p:cNvSpPr>
                <a:spLocks/>
              </p:cNvSpPr>
              <p:nvPr/>
            </p:nvSpPr>
            <p:spPr bwMode="auto">
              <a:xfrm>
                <a:off x="4461008" y="5204135"/>
                <a:ext cx="23238" cy="41122"/>
              </a:xfrm>
              <a:custGeom>
                <a:avLst/>
                <a:gdLst>
                  <a:gd name="T0" fmla="*/ 74 w 78"/>
                  <a:gd name="T1" fmla="*/ 154 h 154"/>
                  <a:gd name="T2" fmla="*/ 70 w 78"/>
                  <a:gd name="T3" fmla="*/ 146 h 154"/>
                  <a:gd name="T4" fmla="*/ 66 w 78"/>
                  <a:gd name="T5" fmla="*/ 128 h 154"/>
                  <a:gd name="T6" fmla="*/ 64 w 78"/>
                  <a:gd name="T7" fmla="*/ 117 h 154"/>
                  <a:gd name="T8" fmla="*/ 64 w 78"/>
                  <a:gd name="T9" fmla="*/ 105 h 154"/>
                  <a:gd name="T10" fmla="*/ 64 w 78"/>
                  <a:gd name="T11" fmla="*/ 93 h 154"/>
                  <a:gd name="T12" fmla="*/ 70 w 78"/>
                  <a:gd name="T13" fmla="*/ 84 h 154"/>
                  <a:gd name="T14" fmla="*/ 72 w 78"/>
                  <a:gd name="T15" fmla="*/ 72 h 154"/>
                  <a:gd name="T16" fmla="*/ 76 w 78"/>
                  <a:gd name="T17" fmla="*/ 62 h 154"/>
                  <a:gd name="T18" fmla="*/ 76 w 78"/>
                  <a:gd name="T19" fmla="*/ 53 h 154"/>
                  <a:gd name="T20" fmla="*/ 78 w 78"/>
                  <a:gd name="T21" fmla="*/ 45 h 154"/>
                  <a:gd name="T22" fmla="*/ 76 w 78"/>
                  <a:gd name="T23" fmla="*/ 33 h 154"/>
                  <a:gd name="T24" fmla="*/ 70 w 78"/>
                  <a:gd name="T25" fmla="*/ 24 h 154"/>
                  <a:gd name="T26" fmla="*/ 62 w 78"/>
                  <a:gd name="T27" fmla="*/ 12 h 154"/>
                  <a:gd name="T28" fmla="*/ 51 w 78"/>
                  <a:gd name="T29" fmla="*/ 0 h 154"/>
                  <a:gd name="T30" fmla="*/ 45 w 78"/>
                  <a:gd name="T31" fmla="*/ 4 h 154"/>
                  <a:gd name="T32" fmla="*/ 33 w 78"/>
                  <a:gd name="T33" fmla="*/ 16 h 154"/>
                  <a:gd name="T34" fmla="*/ 18 w 78"/>
                  <a:gd name="T35" fmla="*/ 33 h 154"/>
                  <a:gd name="T36" fmla="*/ 6 w 78"/>
                  <a:gd name="T37" fmla="*/ 59 h 154"/>
                  <a:gd name="T38" fmla="*/ 0 w 78"/>
                  <a:gd name="T39" fmla="*/ 82 h 154"/>
                  <a:gd name="T40" fmla="*/ 8 w 78"/>
                  <a:gd name="T41" fmla="*/ 107 h 154"/>
                  <a:gd name="T42" fmla="*/ 29 w 78"/>
                  <a:gd name="T43" fmla="*/ 130 h 154"/>
                  <a:gd name="T44" fmla="*/ 74 w 78"/>
                  <a:gd name="T45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8" h="154">
                    <a:moveTo>
                      <a:pt x="74" y="154"/>
                    </a:moveTo>
                    <a:lnTo>
                      <a:pt x="70" y="146"/>
                    </a:lnTo>
                    <a:lnTo>
                      <a:pt x="66" y="128"/>
                    </a:lnTo>
                    <a:lnTo>
                      <a:pt x="64" y="117"/>
                    </a:lnTo>
                    <a:lnTo>
                      <a:pt x="64" y="105"/>
                    </a:lnTo>
                    <a:lnTo>
                      <a:pt x="64" y="93"/>
                    </a:lnTo>
                    <a:lnTo>
                      <a:pt x="70" y="84"/>
                    </a:lnTo>
                    <a:lnTo>
                      <a:pt x="72" y="72"/>
                    </a:lnTo>
                    <a:lnTo>
                      <a:pt x="76" y="62"/>
                    </a:lnTo>
                    <a:lnTo>
                      <a:pt x="76" y="53"/>
                    </a:lnTo>
                    <a:lnTo>
                      <a:pt x="78" y="45"/>
                    </a:lnTo>
                    <a:lnTo>
                      <a:pt x="76" y="33"/>
                    </a:lnTo>
                    <a:lnTo>
                      <a:pt x="70" y="24"/>
                    </a:lnTo>
                    <a:lnTo>
                      <a:pt x="62" y="12"/>
                    </a:lnTo>
                    <a:lnTo>
                      <a:pt x="51" y="0"/>
                    </a:lnTo>
                    <a:lnTo>
                      <a:pt x="45" y="4"/>
                    </a:lnTo>
                    <a:lnTo>
                      <a:pt x="33" y="16"/>
                    </a:lnTo>
                    <a:lnTo>
                      <a:pt x="18" y="33"/>
                    </a:lnTo>
                    <a:lnTo>
                      <a:pt x="6" y="59"/>
                    </a:lnTo>
                    <a:lnTo>
                      <a:pt x="0" y="82"/>
                    </a:lnTo>
                    <a:lnTo>
                      <a:pt x="8" y="107"/>
                    </a:lnTo>
                    <a:lnTo>
                      <a:pt x="29" y="130"/>
                    </a:lnTo>
                    <a:lnTo>
                      <a:pt x="74" y="154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89" name="Freeform 170"/>
              <p:cNvSpPr>
                <a:spLocks/>
              </p:cNvSpPr>
              <p:nvPr/>
            </p:nvSpPr>
            <p:spPr bwMode="auto">
              <a:xfrm>
                <a:off x="4283664" y="5188443"/>
                <a:ext cx="49534" cy="50862"/>
              </a:xfrm>
              <a:custGeom>
                <a:avLst/>
                <a:gdLst>
                  <a:gd name="T0" fmla="*/ 163 w 163"/>
                  <a:gd name="T1" fmla="*/ 188 h 188"/>
                  <a:gd name="T2" fmla="*/ 160 w 163"/>
                  <a:gd name="T3" fmla="*/ 184 h 188"/>
                  <a:gd name="T4" fmla="*/ 154 w 163"/>
                  <a:gd name="T5" fmla="*/ 179 h 188"/>
                  <a:gd name="T6" fmla="*/ 144 w 163"/>
                  <a:gd name="T7" fmla="*/ 169 h 188"/>
                  <a:gd name="T8" fmla="*/ 136 w 163"/>
                  <a:gd name="T9" fmla="*/ 159 h 188"/>
                  <a:gd name="T10" fmla="*/ 127 w 163"/>
                  <a:gd name="T11" fmla="*/ 144 h 188"/>
                  <a:gd name="T12" fmla="*/ 117 w 163"/>
                  <a:gd name="T13" fmla="*/ 130 h 188"/>
                  <a:gd name="T14" fmla="*/ 109 w 163"/>
                  <a:gd name="T15" fmla="*/ 115 h 188"/>
                  <a:gd name="T16" fmla="*/ 105 w 163"/>
                  <a:gd name="T17" fmla="*/ 101 h 188"/>
                  <a:gd name="T18" fmla="*/ 101 w 163"/>
                  <a:gd name="T19" fmla="*/ 86 h 188"/>
                  <a:gd name="T20" fmla="*/ 99 w 163"/>
                  <a:gd name="T21" fmla="*/ 74 h 188"/>
                  <a:gd name="T22" fmla="*/ 94 w 163"/>
                  <a:gd name="T23" fmla="*/ 62 h 188"/>
                  <a:gd name="T24" fmla="*/ 88 w 163"/>
                  <a:gd name="T25" fmla="*/ 53 h 188"/>
                  <a:gd name="T26" fmla="*/ 76 w 163"/>
                  <a:gd name="T27" fmla="*/ 39 h 188"/>
                  <a:gd name="T28" fmla="*/ 63 w 163"/>
                  <a:gd name="T29" fmla="*/ 27 h 188"/>
                  <a:gd name="T30" fmla="*/ 41 w 163"/>
                  <a:gd name="T31" fmla="*/ 14 h 188"/>
                  <a:gd name="T32" fmla="*/ 16 w 163"/>
                  <a:gd name="T33" fmla="*/ 0 h 188"/>
                  <a:gd name="T34" fmla="*/ 12 w 163"/>
                  <a:gd name="T35" fmla="*/ 6 h 188"/>
                  <a:gd name="T36" fmla="*/ 6 w 163"/>
                  <a:gd name="T37" fmla="*/ 24 h 188"/>
                  <a:gd name="T38" fmla="*/ 0 w 163"/>
                  <a:gd name="T39" fmla="*/ 47 h 188"/>
                  <a:gd name="T40" fmla="*/ 4 w 163"/>
                  <a:gd name="T41" fmla="*/ 78 h 188"/>
                  <a:gd name="T42" fmla="*/ 14 w 163"/>
                  <a:gd name="T43" fmla="*/ 109 h 188"/>
                  <a:gd name="T44" fmla="*/ 43 w 163"/>
                  <a:gd name="T45" fmla="*/ 140 h 188"/>
                  <a:gd name="T46" fmla="*/ 90 w 163"/>
                  <a:gd name="T47" fmla="*/ 167 h 188"/>
                  <a:gd name="T48" fmla="*/ 163 w 163"/>
                  <a:gd name="T49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88">
                    <a:moveTo>
                      <a:pt x="163" y="188"/>
                    </a:moveTo>
                    <a:lnTo>
                      <a:pt x="160" y="184"/>
                    </a:lnTo>
                    <a:lnTo>
                      <a:pt x="154" y="179"/>
                    </a:lnTo>
                    <a:lnTo>
                      <a:pt x="144" y="169"/>
                    </a:lnTo>
                    <a:lnTo>
                      <a:pt x="136" y="159"/>
                    </a:lnTo>
                    <a:lnTo>
                      <a:pt x="127" y="144"/>
                    </a:lnTo>
                    <a:lnTo>
                      <a:pt x="117" y="130"/>
                    </a:lnTo>
                    <a:lnTo>
                      <a:pt x="109" y="115"/>
                    </a:lnTo>
                    <a:lnTo>
                      <a:pt x="105" y="101"/>
                    </a:lnTo>
                    <a:lnTo>
                      <a:pt x="101" y="86"/>
                    </a:lnTo>
                    <a:lnTo>
                      <a:pt x="99" y="74"/>
                    </a:lnTo>
                    <a:lnTo>
                      <a:pt x="94" y="62"/>
                    </a:lnTo>
                    <a:lnTo>
                      <a:pt x="88" y="53"/>
                    </a:lnTo>
                    <a:lnTo>
                      <a:pt x="76" y="39"/>
                    </a:lnTo>
                    <a:lnTo>
                      <a:pt x="63" y="27"/>
                    </a:lnTo>
                    <a:lnTo>
                      <a:pt x="41" y="14"/>
                    </a:lnTo>
                    <a:lnTo>
                      <a:pt x="16" y="0"/>
                    </a:lnTo>
                    <a:lnTo>
                      <a:pt x="12" y="6"/>
                    </a:lnTo>
                    <a:lnTo>
                      <a:pt x="6" y="24"/>
                    </a:lnTo>
                    <a:lnTo>
                      <a:pt x="0" y="47"/>
                    </a:lnTo>
                    <a:lnTo>
                      <a:pt x="4" y="78"/>
                    </a:lnTo>
                    <a:lnTo>
                      <a:pt x="14" y="109"/>
                    </a:lnTo>
                    <a:lnTo>
                      <a:pt x="43" y="140"/>
                    </a:lnTo>
                    <a:lnTo>
                      <a:pt x="90" y="167"/>
                    </a:lnTo>
                    <a:lnTo>
                      <a:pt x="163" y="188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90" name="Freeform 171"/>
              <p:cNvSpPr>
                <a:spLocks/>
              </p:cNvSpPr>
              <p:nvPr/>
            </p:nvSpPr>
            <p:spPr bwMode="auto">
              <a:xfrm>
                <a:off x="4120998" y="5209545"/>
                <a:ext cx="50145" cy="50862"/>
              </a:xfrm>
              <a:custGeom>
                <a:avLst/>
                <a:gdLst>
                  <a:gd name="T0" fmla="*/ 163 w 163"/>
                  <a:gd name="T1" fmla="*/ 188 h 188"/>
                  <a:gd name="T2" fmla="*/ 159 w 163"/>
                  <a:gd name="T3" fmla="*/ 184 h 188"/>
                  <a:gd name="T4" fmla="*/ 153 w 163"/>
                  <a:gd name="T5" fmla="*/ 178 h 188"/>
                  <a:gd name="T6" fmla="*/ 144 w 163"/>
                  <a:gd name="T7" fmla="*/ 168 h 188"/>
                  <a:gd name="T8" fmla="*/ 136 w 163"/>
                  <a:gd name="T9" fmla="*/ 159 h 188"/>
                  <a:gd name="T10" fmla="*/ 124 w 163"/>
                  <a:gd name="T11" fmla="*/ 143 h 188"/>
                  <a:gd name="T12" fmla="*/ 115 w 163"/>
                  <a:gd name="T13" fmla="*/ 130 h 188"/>
                  <a:gd name="T14" fmla="*/ 107 w 163"/>
                  <a:gd name="T15" fmla="*/ 114 h 188"/>
                  <a:gd name="T16" fmla="*/ 103 w 163"/>
                  <a:gd name="T17" fmla="*/ 101 h 188"/>
                  <a:gd name="T18" fmla="*/ 99 w 163"/>
                  <a:gd name="T19" fmla="*/ 85 h 188"/>
                  <a:gd name="T20" fmla="*/ 97 w 163"/>
                  <a:gd name="T21" fmla="*/ 73 h 188"/>
                  <a:gd name="T22" fmla="*/ 91 w 163"/>
                  <a:gd name="T23" fmla="*/ 62 h 188"/>
                  <a:gd name="T24" fmla="*/ 85 w 163"/>
                  <a:gd name="T25" fmla="*/ 52 h 188"/>
                  <a:gd name="T26" fmla="*/ 74 w 163"/>
                  <a:gd name="T27" fmla="*/ 39 h 188"/>
                  <a:gd name="T28" fmla="*/ 62 w 163"/>
                  <a:gd name="T29" fmla="*/ 27 h 188"/>
                  <a:gd name="T30" fmla="*/ 41 w 163"/>
                  <a:gd name="T31" fmla="*/ 13 h 188"/>
                  <a:gd name="T32" fmla="*/ 16 w 163"/>
                  <a:gd name="T33" fmla="*/ 0 h 188"/>
                  <a:gd name="T34" fmla="*/ 12 w 163"/>
                  <a:gd name="T35" fmla="*/ 4 h 188"/>
                  <a:gd name="T36" fmla="*/ 6 w 163"/>
                  <a:gd name="T37" fmla="*/ 21 h 188"/>
                  <a:gd name="T38" fmla="*/ 0 w 163"/>
                  <a:gd name="T39" fmla="*/ 46 h 188"/>
                  <a:gd name="T40" fmla="*/ 2 w 163"/>
                  <a:gd name="T41" fmla="*/ 77 h 188"/>
                  <a:gd name="T42" fmla="*/ 14 w 163"/>
                  <a:gd name="T43" fmla="*/ 108 h 188"/>
                  <a:gd name="T44" fmla="*/ 43 w 163"/>
                  <a:gd name="T45" fmla="*/ 139 h 188"/>
                  <a:gd name="T46" fmla="*/ 89 w 163"/>
                  <a:gd name="T47" fmla="*/ 166 h 188"/>
                  <a:gd name="T48" fmla="*/ 163 w 163"/>
                  <a:gd name="T49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88">
                    <a:moveTo>
                      <a:pt x="163" y="188"/>
                    </a:moveTo>
                    <a:lnTo>
                      <a:pt x="159" y="184"/>
                    </a:lnTo>
                    <a:lnTo>
                      <a:pt x="153" y="178"/>
                    </a:lnTo>
                    <a:lnTo>
                      <a:pt x="144" y="168"/>
                    </a:lnTo>
                    <a:lnTo>
                      <a:pt x="136" y="159"/>
                    </a:lnTo>
                    <a:lnTo>
                      <a:pt x="124" y="143"/>
                    </a:lnTo>
                    <a:lnTo>
                      <a:pt x="115" y="130"/>
                    </a:lnTo>
                    <a:lnTo>
                      <a:pt x="107" y="114"/>
                    </a:lnTo>
                    <a:lnTo>
                      <a:pt x="103" y="101"/>
                    </a:lnTo>
                    <a:lnTo>
                      <a:pt x="99" y="85"/>
                    </a:lnTo>
                    <a:lnTo>
                      <a:pt x="97" y="73"/>
                    </a:lnTo>
                    <a:lnTo>
                      <a:pt x="91" y="62"/>
                    </a:lnTo>
                    <a:lnTo>
                      <a:pt x="85" y="52"/>
                    </a:lnTo>
                    <a:lnTo>
                      <a:pt x="74" y="39"/>
                    </a:lnTo>
                    <a:lnTo>
                      <a:pt x="62" y="27"/>
                    </a:lnTo>
                    <a:lnTo>
                      <a:pt x="41" y="13"/>
                    </a:lnTo>
                    <a:lnTo>
                      <a:pt x="16" y="0"/>
                    </a:lnTo>
                    <a:lnTo>
                      <a:pt x="12" y="4"/>
                    </a:lnTo>
                    <a:lnTo>
                      <a:pt x="6" y="21"/>
                    </a:lnTo>
                    <a:lnTo>
                      <a:pt x="0" y="46"/>
                    </a:lnTo>
                    <a:lnTo>
                      <a:pt x="2" y="77"/>
                    </a:lnTo>
                    <a:lnTo>
                      <a:pt x="14" y="108"/>
                    </a:lnTo>
                    <a:lnTo>
                      <a:pt x="43" y="139"/>
                    </a:lnTo>
                    <a:lnTo>
                      <a:pt x="89" y="166"/>
                    </a:lnTo>
                    <a:lnTo>
                      <a:pt x="163" y="188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91" name="Freeform 172"/>
              <p:cNvSpPr>
                <a:spLocks/>
              </p:cNvSpPr>
              <p:nvPr/>
            </p:nvSpPr>
            <p:spPr bwMode="auto">
              <a:xfrm>
                <a:off x="3962612" y="5204676"/>
                <a:ext cx="42807" cy="54108"/>
              </a:xfrm>
              <a:custGeom>
                <a:avLst/>
                <a:gdLst>
                  <a:gd name="T0" fmla="*/ 33 w 140"/>
                  <a:gd name="T1" fmla="*/ 202 h 202"/>
                  <a:gd name="T2" fmla="*/ 33 w 140"/>
                  <a:gd name="T3" fmla="*/ 198 h 202"/>
                  <a:gd name="T4" fmla="*/ 39 w 140"/>
                  <a:gd name="T5" fmla="*/ 190 h 202"/>
                  <a:gd name="T6" fmla="*/ 47 w 140"/>
                  <a:gd name="T7" fmla="*/ 179 h 202"/>
                  <a:gd name="T8" fmla="*/ 58 w 140"/>
                  <a:gd name="T9" fmla="*/ 167 h 202"/>
                  <a:gd name="T10" fmla="*/ 70 w 140"/>
                  <a:gd name="T11" fmla="*/ 150 h 202"/>
                  <a:gd name="T12" fmla="*/ 84 w 140"/>
                  <a:gd name="T13" fmla="*/ 132 h 202"/>
                  <a:gd name="T14" fmla="*/ 99 w 140"/>
                  <a:gd name="T15" fmla="*/ 115 h 202"/>
                  <a:gd name="T16" fmla="*/ 117 w 140"/>
                  <a:gd name="T17" fmla="*/ 97 h 202"/>
                  <a:gd name="T18" fmla="*/ 128 w 140"/>
                  <a:gd name="T19" fmla="*/ 80 h 202"/>
                  <a:gd name="T20" fmla="*/ 136 w 140"/>
                  <a:gd name="T21" fmla="*/ 68 h 202"/>
                  <a:gd name="T22" fmla="*/ 138 w 140"/>
                  <a:gd name="T23" fmla="*/ 59 h 202"/>
                  <a:gd name="T24" fmla="*/ 140 w 140"/>
                  <a:gd name="T25" fmla="*/ 51 h 202"/>
                  <a:gd name="T26" fmla="*/ 138 w 140"/>
                  <a:gd name="T27" fmla="*/ 41 h 202"/>
                  <a:gd name="T28" fmla="*/ 134 w 140"/>
                  <a:gd name="T29" fmla="*/ 31 h 202"/>
                  <a:gd name="T30" fmla="*/ 130 w 140"/>
                  <a:gd name="T31" fmla="*/ 18 h 202"/>
                  <a:gd name="T32" fmla="*/ 126 w 140"/>
                  <a:gd name="T33" fmla="*/ 0 h 202"/>
                  <a:gd name="T34" fmla="*/ 117 w 140"/>
                  <a:gd name="T35" fmla="*/ 6 h 202"/>
                  <a:gd name="T36" fmla="*/ 95 w 140"/>
                  <a:gd name="T37" fmla="*/ 24 h 202"/>
                  <a:gd name="T38" fmla="*/ 66 w 140"/>
                  <a:gd name="T39" fmla="*/ 49 h 202"/>
                  <a:gd name="T40" fmla="*/ 39 w 140"/>
                  <a:gd name="T41" fmla="*/ 80 h 202"/>
                  <a:gd name="T42" fmla="*/ 14 w 140"/>
                  <a:gd name="T43" fmla="*/ 113 h 202"/>
                  <a:gd name="T44" fmla="*/ 0 w 140"/>
                  <a:gd name="T45" fmla="*/ 146 h 202"/>
                  <a:gd name="T46" fmla="*/ 4 w 140"/>
                  <a:gd name="T47" fmla="*/ 177 h 202"/>
                  <a:gd name="T48" fmla="*/ 33 w 140"/>
                  <a:gd name="T49" fmla="*/ 20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0" h="202">
                    <a:moveTo>
                      <a:pt x="33" y="202"/>
                    </a:moveTo>
                    <a:lnTo>
                      <a:pt x="33" y="198"/>
                    </a:lnTo>
                    <a:lnTo>
                      <a:pt x="39" y="190"/>
                    </a:lnTo>
                    <a:lnTo>
                      <a:pt x="47" y="179"/>
                    </a:lnTo>
                    <a:lnTo>
                      <a:pt x="58" y="167"/>
                    </a:lnTo>
                    <a:lnTo>
                      <a:pt x="70" y="150"/>
                    </a:lnTo>
                    <a:lnTo>
                      <a:pt x="84" y="132"/>
                    </a:lnTo>
                    <a:lnTo>
                      <a:pt x="99" y="115"/>
                    </a:lnTo>
                    <a:lnTo>
                      <a:pt x="117" y="97"/>
                    </a:lnTo>
                    <a:lnTo>
                      <a:pt x="128" y="80"/>
                    </a:lnTo>
                    <a:lnTo>
                      <a:pt x="136" y="68"/>
                    </a:lnTo>
                    <a:lnTo>
                      <a:pt x="138" y="59"/>
                    </a:lnTo>
                    <a:lnTo>
                      <a:pt x="140" y="51"/>
                    </a:lnTo>
                    <a:lnTo>
                      <a:pt x="138" y="41"/>
                    </a:lnTo>
                    <a:lnTo>
                      <a:pt x="134" y="31"/>
                    </a:lnTo>
                    <a:lnTo>
                      <a:pt x="130" y="18"/>
                    </a:lnTo>
                    <a:lnTo>
                      <a:pt x="126" y="0"/>
                    </a:lnTo>
                    <a:lnTo>
                      <a:pt x="117" y="6"/>
                    </a:lnTo>
                    <a:lnTo>
                      <a:pt x="95" y="24"/>
                    </a:lnTo>
                    <a:lnTo>
                      <a:pt x="66" y="49"/>
                    </a:lnTo>
                    <a:lnTo>
                      <a:pt x="39" y="80"/>
                    </a:lnTo>
                    <a:lnTo>
                      <a:pt x="14" y="113"/>
                    </a:lnTo>
                    <a:lnTo>
                      <a:pt x="0" y="146"/>
                    </a:lnTo>
                    <a:lnTo>
                      <a:pt x="4" y="177"/>
                    </a:lnTo>
                    <a:lnTo>
                      <a:pt x="33" y="202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92" name="Freeform 173"/>
              <p:cNvSpPr>
                <a:spLocks/>
              </p:cNvSpPr>
              <p:nvPr/>
            </p:nvSpPr>
            <p:spPr bwMode="auto">
              <a:xfrm>
                <a:off x="5068867" y="5191149"/>
                <a:ext cx="28130" cy="42745"/>
              </a:xfrm>
              <a:custGeom>
                <a:avLst/>
                <a:gdLst>
                  <a:gd name="T0" fmla="*/ 93 w 93"/>
                  <a:gd name="T1" fmla="*/ 157 h 157"/>
                  <a:gd name="T2" fmla="*/ 87 w 93"/>
                  <a:gd name="T3" fmla="*/ 149 h 157"/>
                  <a:gd name="T4" fmla="*/ 80 w 93"/>
                  <a:gd name="T5" fmla="*/ 132 h 157"/>
                  <a:gd name="T6" fmla="*/ 74 w 93"/>
                  <a:gd name="T7" fmla="*/ 120 h 157"/>
                  <a:gd name="T8" fmla="*/ 72 w 93"/>
                  <a:gd name="T9" fmla="*/ 108 h 157"/>
                  <a:gd name="T10" fmla="*/ 68 w 93"/>
                  <a:gd name="T11" fmla="*/ 97 h 157"/>
                  <a:gd name="T12" fmla="*/ 70 w 93"/>
                  <a:gd name="T13" fmla="*/ 85 h 157"/>
                  <a:gd name="T14" fmla="*/ 70 w 93"/>
                  <a:gd name="T15" fmla="*/ 74 h 157"/>
                  <a:gd name="T16" fmla="*/ 70 w 93"/>
                  <a:gd name="T17" fmla="*/ 64 h 157"/>
                  <a:gd name="T18" fmla="*/ 68 w 93"/>
                  <a:gd name="T19" fmla="*/ 52 h 157"/>
                  <a:gd name="T20" fmla="*/ 66 w 93"/>
                  <a:gd name="T21" fmla="*/ 44 h 157"/>
                  <a:gd name="T22" fmla="*/ 60 w 93"/>
                  <a:gd name="T23" fmla="*/ 35 h 157"/>
                  <a:gd name="T24" fmla="*/ 53 w 93"/>
                  <a:gd name="T25" fmla="*/ 25 h 157"/>
                  <a:gd name="T26" fmla="*/ 41 w 93"/>
                  <a:gd name="T27" fmla="*/ 12 h 157"/>
                  <a:gd name="T28" fmla="*/ 25 w 93"/>
                  <a:gd name="T29" fmla="*/ 0 h 157"/>
                  <a:gd name="T30" fmla="*/ 22 w 93"/>
                  <a:gd name="T31" fmla="*/ 4 h 157"/>
                  <a:gd name="T32" fmla="*/ 12 w 93"/>
                  <a:gd name="T33" fmla="*/ 15 h 157"/>
                  <a:gd name="T34" fmla="*/ 2 w 93"/>
                  <a:gd name="T35" fmla="*/ 33 h 157"/>
                  <a:gd name="T36" fmla="*/ 0 w 93"/>
                  <a:gd name="T37" fmla="*/ 58 h 157"/>
                  <a:gd name="T38" fmla="*/ 0 w 93"/>
                  <a:gd name="T39" fmla="*/ 83 h 157"/>
                  <a:gd name="T40" fmla="*/ 14 w 93"/>
                  <a:gd name="T41" fmla="*/ 110 h 157"/>
                  <a:gd name="T42" fmla="*/ 43 w 93"/>
                  <a:gd name="T43" fmla="*/ 134 h 157"/>
                  <a:gd name="T44" fmla="*/ 93 w 93"/>
                  <a:gd name="T4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3" h="157">
                    <a:moveTo>
                      <a:pt x="93" y="157"/>
                    </a:moveTo>
                    <a:lnTo>
                      <a:pt x="87" y="149"/>
                    </a:lnTo>
                    <a:lnTo>
                      <a:pt x="80" y="132"/>
                    </a:lnTo>
                    <a:lnTo>
                      <a:pt x="74" y="120"/>
                    </a:lnTo>
                    <a:lnTo>
                      <a:pt x="72" y="108"/>
                    </a:lnTo>
                    <a:lnTo>
                      <a:pt x="68" y="97"/>
                    </a:lnTo>
                    <a:lnTo>
                      <a:pt x="70" y="85"/>
                    </a:lnTo>
                    <a:lnTo>
                      <a:pt x="70" y="74"/>
                    </a:lnTo>
                    <a:lnTo>
                      <a:pt x="70" y="64"/>
                    </a:lnTo>
                    <a:lnTo>
                      <a:pt x="68" y="52"/>
                    </a:lnTo>
                    <a:lnTo>
                      <a:pt x="66" y="44"/>
                    </a:lnTo>
                    <a:lnTo>
                      <a:pt x="60" y="35"/>
                    </a:lnTo>
                    <a:lnTo>
                      <a:pt x="53" y="25"/>
                    </a:lnTo>
                    <a:lnTo>
                      <a:pt x="41" y="12"/>
                    </a:lnTo>
                    <a:lnTo>
                      <a:pt x="25" y="0"/>
                    </a:lnTo>
                    <a:lnTo>
                      <a:pt x="22" y="4"/>
                    </a:lnTo>
                    <a:lnTo>
                      <a:pt x="12" y="15"/>
                    </a:lnTo>
                    <a:lnTo>
                      <a:pt x="2" y="33"/>
                    </a:lnTo>
                    <a:lnTo>
                      <a:pt x="0" y="58"/>
                    </a:lnTo>
                    <a:lnTo>
                      <a:pt x="0" y="83"/>
                    </a:lnTo>
                    <a:lnTo>
                      <a:pt x="14" y="110"/>
                    </a:lnTo>
                    <a:lnTo>
                      <a:pt x="43" y="134"/>
                    </a:lnTo>
                    <a:lnTo>
                      <a:pt x="93" y="157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93" name="Freeform 174"/>
              <p:cNvSpPr>
                <a:spLocks/>
              </p:cNvSpPr>
              <p:nvPr/>
            </p:nvSpPr>
            <p:spPr bwMode="auto">
              <a:xfrm>
                <a:off x="5220526" y="5193313"/>
                <a:ext cx="42807" cy="58437"/>
              </a:xfrm>
              <a:custGeom>
                <a:avLst/>
                <a:gdLst>
                  <a:gd name="T0" fmla="*/ 139 w 139"/>
                  <a:gd name="T1" fmla="*/ 215 h 215"/>
                  <a:gd name="T2" fmla="*/ 135 w 139"/>
                  <a:gd name="T3" fmla="*/ 211 h 215"/>
                  <a:gd name="T4" fmla="*/ 132 w 139"/>
                  <a:gd name="T5" fmla="*/ 205 h 215"/>
                  <a:gd name="T6" fmla="*/ 126 w 139"/>
                  <a:gd name="T7" fmla="*/ 194 h 215"/>
                  <a:gd name="T8" fmla="*/ 120 w 139"/>
                  <a:gd name="T9" fmla="*/ 182 h 215"/>
                  <a:gd name="T10" fmla="*/ 112 w 139"/>
                  <a:gd name="T11" fmla="*/ 164 h 215"/>
                  <a:gd name="T12" fmla="*/ 106 w 139"/>
                  <a:gd name="T13" fmla="*/ 149 h 215"/>
                  <a:gd name="T14" fmla="*/ 101 w 139"/>
                  <a:gd name="T15" fmla="*/ 133 h 215"/>
                  <a:gd name="T16" fmla="*/ 102 w 139"/>
                  <a:gd name="T17" fmla="*/ 118 h 215"/>
                  <a:gd name="T18" fmla="*/ 102 w 139"/>
                  <a:gd name="T19" fmla="*/ 100 h 215"/>
                  <a:gd name="T20" fmla="*/ 102 w 139"/>
                  <a:gd name="T21" fmla="*/ 89 h 215"/>
                  <a:gd name="T22" fmla="*/ 101 w 139"/>
                  <a:gd name="T23" fmla="*/ 75 h 215"/>
                  <a:gd name="T24" fmla="*/ 99 w 139"/>
                  <a:gd name="T25" fmla="*/ 64 h 215"/>
                  <a:gd name="T26" fmla="*/ 91 w 139"/>
                  <a:gd name="T27" fmla="*/ 48 h 215"/>
                  <a:gd name="T28" fmla="*/ 79 w 139"/>
                  <a:gd name="T29" fmla="*/ 35 h 215"/>
                  <a:gd name="T30" fmla="*/ 62 w 139"/>
                  <a:gd name="T31" fmla="*/ 17 h 215"/>
                  <a:gd name="T32" fmla="*/ 38 w 139"/>
                  <a:gd name="T33" fmla="*/ 0 h 215"/>
                  <a:gd name="T34" fmla="*/ 31 w 139"/>
                  <a:gd name="T35" fmla="*/ 5 h 215"/>
                  <a:gd name="T36" fmla="*/ 19 w 139"/>
                  <a:gd name="T37" fmla="*/ 23 h 215"/>
                  <a:gd name="T38" fmla="*/ 6 w 139"/>
                  <a:gd name="T39" fmla="*/ 48 h 215"/>
                  <a:gd name="T40" fmla="*/ 0 w 139"/>
                  <a:gd name="T41" fmla="*/ 81 h 215"/>
                  <a:gd name="T42" fmla="*/ 2 w 139"/>
                  <a:gd name="T43" fmla="*/ 114 h 215"/>
                  <a:gd name="T44" fmla="*/ 23 w 139"/>
                  <a:gd name="T45" fmla="*/ 151 h 215"/>
                  <a:gd name="T46" fmla="*/ 66 w 139"/>
                  <a:gd name="T47" fmla="*/ 184 h 215"/>
                  <a:gd name="T48" fmla="*/ 139 w 139"/>
                  <a:gd name="T49" fmla="*/ 21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9" h="215">
                    <a:moveTo>
                      <a:pt x="139" y="215"/>
                    </a:moveTo>
                    <a:lnTo>
                      <a:pt x="135" y="211"/>
                    </a:lnTo>
                    <a:lnTo>
                      <a:pt x="132" y="205"/>
                    </a:lnTo>
                    <a:lnTo>
                      <a:pt x="126" y="194"/>
                    </a:lnTo>
                    <a:lnTo>
                      <a:pt x="120" y="182"/>
                    </a:lnTo>
                    <a:lnTo>
                      <a:pt x="112" y="164"/>
                    </a:lnTo>
                    <a:lnTo>
                      <a:pt x="106" y="149"/>
                    </a:lnTo>
                    <a:lnTo>
                      <a:pt x="101" y="133"/>
                    </a:lnTo>
                    <a:lnTo>
                      <a:pt x="102" y="118"/>
                    </a:lnTo>
                    <a:lnTo>
                      <a:pt x="102" y="100"/>
                    </a:lnTo>
                    <a:lnTo>
                      <a:pt x="102" y="89"/>
                    </a:lnTo>
                    <a:lnTo>
                      <a:pt x="101" y="75"/>
                    </a:lnTo>
                    <a:lnTo>
                      <a:pt x="99" y="64"/>
                    </a:lnTo>
                    <a:lnTo>
                      <a:pt x="91" y="48"/>
                    </a:lnTo>
                    <a:lnTo>
                      <a:pt x="79" y="35"/>
                    </a:lnTo>
                    <a:lnTo>
                      <a:pt x="62" y="17"/>
                    </a:lnTo>
                    <a:lnTo>
                      <a:pt x="38" y="0"/>
                    </a:lnTo>
                    <a:lnTo>
                      <a:pt x="31" y="5"/>
                    </a:lnTo>
                    <a:lnTo>
                      <a:pt x="19" y="23"/>
                    </a:lnTo>
                    <a:lnTo>
                      <a:pt x="6" y="48"/>
                    </a:lnTo>
                    <a:lnTo>
                      <a:pt x="0" y="81"/>
                    </a:lnTo>
                    <a:lnTo>
                      <a:pt x="2" y="114"/>
                    </a:lnTo>
                    <a:lnTo>
                      <a:pt x="23" y="151"/>
                    </a:lnTo>
                    <a:lnTo>
                      <a:pt x="66" y="184"/>
                    </a:lnTo>
                    <a:lnTo>
                      <a:pt x="139" y="215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</p:grpSp>
        <p:grpSp>
          <p:nvGrpSpPr>
            <p:cNvPr id="181" name="קבוצה 180"/>
            <p:cNvGrpSpPr/>
            <p:nvPr/>
          </p:nvGrpSpPr>
          <p:grpSpPr>
            <a:xfrm>
              <a:off x="7344272" y="4941168"/>
              <a:ext cx="1799728" cy="1580505"/>
              <a:chOff x="7344272" y="4941168"/>
              <a:chExt cx="1799728" cy="1580505"/>
            </a:xfrm>
          </p:grpSpPr>
          <p:sp>
            <p:nvSpPr>
              <p:cNvPr id="1895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7344272" y="4941168"/>
                <a:ext cx="1799728" cy="1580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96" name="Rectangle 5"/>
              <p:cNvSpPr>
                <a:spLocks noChangeArrowheads="1"/>
              </p:cNvSpPr>
              <p:nvPr/>
            </p:nvSpPr>
            <p:spPr bwMode="auto">
              <a:xfrm>
                <a:off x="7351610" y="4947120"/>
                <a:ext cx="1779548" cy="157401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97" name="Freeform 6"/>
              <p:cNvSpPr>
                <a:spLocks/>
              </p:cNvSpPr>
              <p:nvPr/>
            </p:nvSpPr>
            <p:spPr bwMode="auto">
              <a:xfrm>
                <a:off x="7406648" y="4987160"/>
                <a:ext cx="1666415" cy="1496096"/>
              </a:xfrm>
              <a:custGeom>
                <a:avLst/>
                <a:gdLst>
                  <a:gd name="T0" fmla="*/ 81 w 5449"/>
                  <a:gd name="T1" fmla="*/ 0 h 5529"/>
                  <a:gd name="T2" fmla="*/ 2944 w 5449"/>
                  <a:gd name="T3" fmla="*/ 27 h 5529"/>
                  <a:gd name="T4" fmla="*/ 3054 w 5449"/>
                  <a:gd name="T5" fmla="*/ 0 h 5529"/>
                  <a:gd name="T6" fmla="*/ 5422 w 5449"/>
                  <a:gd name="T7" fmla="*/ 54 h 5529"/>
                  <a:gd name="T8" fmla="*/ 5449 w 5449"/>
                  <a:gd name="T9" fmla="*/ 5529 h 5529"/>
                  <a:gd name="T10" fmla="*/ 2147 w 5449"/>
                  <a:gd name="T11" fmla="*/ 5502 h 5529"/>
                  <a:gd name="T12" fmla="*/ 2090 w 5449"/>
                  <a:gd name="T13" fmla="*/ 5392 h 5529"/>
                  <a:gd name="T14" fmla="*/ 27 w 5449"/>
                  <a:gd name="T15" fmla="*/ 5529 h 5529"/>
                  <a:gd name="T16" fmla="*/ 81 w 5449"/>
                  <a:gd name="T17" fmla="*/ 3383 h 5529"/>
                  <a:gd name="T18" fmla="*/ 0 w 5449"/>
                  <a:gd name="T19" fmla="*/ 3466 h 5529"/>
                  <a:gd name="T20" fmla="*/ 81 w 5449"/>
                  <a:gd name="T21" fmla="*/ 0 h 5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49" h="5529">
                    <a:moveTo>
                      <a:pt x="81" y="0"/>
                    </a:moveTo>
                    <a:lnTo>
                      <a:pt x="2944" y="27"/>
                    </a:lnTo>
                    <a:lnTo>
                      <a:pt x="3054" y="0"/>
                    </a:lnTo>
                    <a:lnTo>
                      <a:pt x="5422" y="54"/>
                    </a:lnTo>
                    <a:lnTo>
                      <a:pt x="5449" y="5529"/>
                    </a:lnTo>
                    <a:lnTo>
                      <a:pt x="2147" y="5502"/>
                    </a:lnTo>
                    <a:lnTo>
                      <a:pt x="2090" y="5392"/>
                    </a:lnTo>
                    <a:lnTo>
                      <a:pt x="27" y="5529"/>
                    </a:lnTo>
                    <a:lnTo>
                      <a:pt x="81" y="3383"/>
                    </a:lnTo>
                    <a:lnTo>
                      <a:pt x="0" y="3466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98" name="Freeform 7"/>
              <p:cNvSpPr>
                <a:spLocks/>
              </p:cNvSpPr>
              <p:nvPr/>
            </p:nvSpPr>
            <p:spPr bwMode="auto">
              <a:xfrm>
                <a:off x="7741154" y="5177621"/>
                <a:ext cx="2446" cy="3247"/>
              </a:xfrm>
              <a:custGeom>
                <a:avLst/>
                <a:gdLst>
                  <a:gd name="T0" fmla="*/ 8 w 8"/>
                  <a:gd name="T1" fmla="*/ 12 h 12"/>
                  <a:gd name="T2" fmla="*/ 4 w 8"/>
                  <a:gd name="T3" fmla="*/ 6 h 12"/>
                  <a:gd name="T4" fmla="*/ 0 w 8"/>
                  <a:gd name="T5" fmla="*/ 0 h 12"/>
                  <a:gd name="T6" fmla="*/ 2 w 8"/>
                  <a:gd name="T7" fmla="*/ 4 h 12"/>
                  <a:gd name="T8" fmla="*/ 8 w 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2">
                    <a:moveTo>
                      <a:pt x="8" y="12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8" y="12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899" name="Freeform 8"/>
              <p:cNvSpPr>
                <a:spLocks noEditPoints="1"/>
              </p:cNvSpPr>
              <p:nvPr/>
            </p:nvSpPr>
            <p:spPr bwMode="auto">
              <a:xfrm>
                <a:off x="7508162" y="5032070"/>
                <a:ext cx="1551447" cy="1409523"/>
              </a:xfrm>
              <a:custGeom>
                <a:avLst/>
                <a:gdLst>
                  <a:gd name="T0" fmla="*/ 4259 w 5076"/>
                  <a:gd name="T1" fmla="*/ 4634 h 5210"/>
                  <a:gd name="T2" fmla="*/ 3466 w 5076"/>
                  <a:gd name="T3" fmla="*/ 4489 h 5210"/>
                  <a:gd name="T4" fmla="*/ 2834 w 5076"/>
                  <a:gd name="T5" fmla="*/ 3618 h 5210"/>
                  <a:gd name="T6" fmla="*/ 4967 w 5076"/>
                  <a:gd name="T7" fmla="*/ 3186 h 5210"/>
                  <a:gd name="T8" fmla="*/ 4833 w 5076"/>
                  <a:gd name="T9" fmla="*/ 2042 h 5210"/>
                  <a:gd name="T10" fmla="*/ 4827 w 5076"/>
                  <a:gd name="T11" fmla="*/ 1614 h 5210"/>
                  <a:gd name="T12" fmla="*/ 4787 w 5076"/>
                  <a:gd name="T13" fmla="*/ 1222 h 5210"/>
                  <a:gd name="T14" fmla="*/ 4771 w 5076"/>
                  <a:gd name="T15" fmla="*/ 1104 h 5210"/>
                  <a:gd name="T16" fmla="*/ 4802 w 5076"/>
                  <a:gd name="T17" fmla="*/ 795 h 5210"/>
                  <a:gd name="T18" fmla="*/ 4707 w 5076"/>
                  <a:gd name="T19" fmla="*/ 470 h 5210"/>
                  <a:gd name="T20" fmla="*/ 4432 w 5076"/>
                  <a:gd name="T21" fmla="*/ 609 h 5210"/>
                  <a:gd name="T22" fmla="*/ 4428 w 5076"/>
                  <a:gd name="T23" fmla="*/ 900 h 5210"/>
                  <a:gd name="T24" fmla="*/ 4348 w 5076"/>
                  <a:gd name="T25" fmla="*/ 982 h 5210"/>
                  <a:gd name="T26" fmla="*/ 4395 w 5076"/>
                  <a:gd name="T27" fmla="*/ 714 h 5210"/>
                  <a:gd name="T28" fmla="*/ 4211 w 5076"/>
                  <a:gd name="T29" fmla="*/ 574 h 5210"/>
                  <a:gd name="T30" fmla="*/ 4205 w 5076"/>
                  <a:gd name="T31" fmla="*/ 351 h 5210"/>
                  <a:gd name="T32" fmla="*/ 3959 w 5076"/>
                  <a:gd name="T33" fmla="*/ 764 h 5210"/>
                  <a:gd name="T34" fmla="*/ 3770 w 5076"/>
                  <a:gd name="T35" fmla="*/ 1049 h 5210"/>
                  <a:gd name="T36" fmla="*/ 3716 w 5076"/>
                  <a:gd name="T37" fmla="*/ 731 h 5210"/>
                  <a:gd name="T38" fmla="*/ 3844 w 5076"/>
                  <a:gd name="T39" fmla="*/ 348 h 5210"/>
                  <a:gd name="T40" fmla="*/ 3522 w 5076"/>
                  <a:gd name="T41" fmla="*/ 388 h 5210"/>
                  <a:gd name="T42" fmla="*/ 3371 w 5076"/>
                  <a:gd name="T43" fmla="*/ 842 h 5210"/>
                  <a:gd name="T44" fmla="*/ 3183 w 5076"/>
                  <a:gd name="T45" fmla="*/ 832 h 5210"/>
                  <a:gd name="T46" fmla="*/ 3043 w 5076"/>
                  <a:gd name="T47" fmla="*/ 497 h 5210"/>
                  <a:gd name="T48" fmla="*/ 2966 w 5076"/>
                  <a:gd name="T49" fmla="*/ 336 h 5210"/>
                  <a:gd name="T50" fmla="*/ 2818 w 5076"/>
                  <a:gd name="T51" fmla="*/ 856 h 5210"/>
                  <a:gd name="T52" fmla="*/ 2750 w 5076"/>
                  <a:gd name="T53" fmla="*/ 683 h 5210"/>
                  <a:gd name="T54" fmla="*/ 2725 w 5076"/>
                  <a:gd name="T55" fmla="*/ 266 h 5210"/>
                  <a:gd name="T56" fmla="*/ 2477 w 5076"/>
                  <a:gd name="T57" fmla="*/ 266 h 5210"/>
                  <a:gd name="T58" fmla="*/ 2374 w 5076"/>
                  <a:gd name="T59" fmla="*/ 545 h 5210"/>
                  <a:gd name="T60" fmla="*/ 2318 w 5076"/>
                  <a:gd name="T61" fmla="*/ 782 h 5210"/>
                  <a:gd name="T62" fmla="*/ 2265 w 5076"/>
                  <a:gd name="T63" fmla="*/ 770 h 5210"/>
                  <a:gd name="T64" fmla="*/ 2291 w 5076"/>
                  <a:gd name="T65" fmla="*/ 462 h 5210"/>
                  <a:gd name="T66" fmla="*/ 1928 w 5076"/>
                  <a:gd name="T67" fmla="*/ 786 h 5210"/>
                  <a:gd name="T68" fmla="*/ 1856 w 5076"/>
                  <a:gd name="T69" fmla="*/ 1042 h 5210"/>
                  <a:gd name="T70" fmla="*/ 1720 w 5076"/>
                  <a:gd name="T71" fmla="*/ 1080 h 5210"/>
                  <a:gd name="T72" fmla="*/ 1688 w 5076"/>
                  <a:gd name="T73" fmla="*/ 617 h 5210"/>
                  <a:gd name="T74" fmla="*/ 1705 w 5076"/>
                  <a:gd name="T75" fmla="*/ 340 h 5210"/>
                  <a:gd name="T76" fmla="*/ 1402 w 5076"/>
                  <a:gd name="T77" fmla="*/ 774 h 5210"/>
                  <a:gd name="T78" fmla="*/ 1288 w 5076"/>
                  <a:gd name="T79" fmla="*/ 1046 h 5210"/>
                  <a:gd name="T80" fmla="*/ 1212 w 5076"/>
                  <a:gd name="T81" fmla="*/ 937 h 5210"/>
                  <a:gd name="T82" fmla="*/ 1084 w 5076"/>
                  <a:gd name="T83" fmla="*/ 609 h 5210"/>
                  <a:gd name="T84" fmla="*/ 974 w 5076"/>
                  <a:gd name="T85" fmla="*/ 371 h 5210"/>
                  <a:gd name="T86" fmla="*/ 803 w 5076"/>
                  <a:gd name="T87" fmla="*/ 642 h 5210"/>
                  <a:gd name="T88" fmla="*/ 817 w 5076"/>
                  <a:gd name="T89" fmla="*/ 966 h 5210"/>
                  <a:gd name="T90" fmla="*/ 724 w 5076"/>
                  <a:gd name="T91" fmla="*/ 935 h 5210"/>
                  <a:gd name="T92" fmla="*/ 621 w 5076"/>
                  <a:gd name="T93" fmla="*/ 836 h 5210"/>
                  <a:gd name="T94" fmla="*/ 413 w 5076"/>
                  <a:gd name="T95" fmla="*/ 415 h 5210"/>
                  <a:gd name="T96" fmla="*/ 386 w 5076"/>
                  <a:gd name="T97" fmla="*/ 646 h 5210"/>
                  <a:gd name="T98" fmla="*/ 357 w 5076"/>
                  <a:gd name="T99" fmla="*/ 978 h 5210"/>
                  <a:gd name="T100" fmla="*/ 245 w 5076"/>
                  <a:gd name="T101" fmla="*/ 1226 h 5210"/>
                  <a:gd name="T102" fmla="*/ 260 w 5076"/>
                  <a:gd name="T103" fmla="*/ 1714 h 5210"/>
                  <a:gd name="T104" fmla="*/ 10 w 5076"/>
                  <a:gd name="T105" fmla="*/ 1930 h 5210"/>
                  <a:gd name="T106" fmla="*/ 250 w 5076"/>
                  <a:gd name="T107" fmla="*/ 2255 h 5210"/>
                  <a:gd name="T108" fmla="*/ 249 w 5076"/>
                  <a:gd name="T109" fmla="*/ 3374 h 5210"/>
                  <a:gd name="T110" fmla="*/ 2139 w 5076"/>
                  <a:gd name="T111" fmla="*/ 4348 h 5210"/>
                  <a:gd name="T112" fmla="*/ 1294 w 5076"/>
                  <a:gd name="T113" fmla="*/ 4489 h 5210"/>
                  <a:gd name="T114" fmla="*/ 830 w 5076"/>
                  <a:gd name="T115" fmla="*/ 4772 h 5210"/>
                  <a:gd name="T116" fmla="*/ 1827 w 5076"/>
                  <a:gd name="T117" fmla="*/ 5108 h 5210"/>
                  <a:gd name="T118" fmla="*/ 770 w 5076"/>
                  <a:gd name="T119" fmla="*/ 1201 h 5210"/>
                  <a:gd name="T120" fmla="*/ 3373 w 5076"/>
                  <a:gd name="T121" fmla="*/ 962 h 5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76" h="5210">
                    <a:moveTo>
                      <a:pt x="3993" y="5179"/>
                    </a:moveTo>
                    <a:lnTo>
                      <a:pt x="4094" y="5183"/>
                    </a:lnTo>
                    <a:lnTo>
                      <a:pt x="4166" y="5189"/>
                    </a:lnTo>
                    <a:lnTo>
                      <a:pt x="4213" y="5193"/>
                    </a:lnTo>
                    <a:lnTo>
                      <a:pt x="4240" y="5199"/>
                    </a:lnTo>
                    <a:lnTo>
                      <a:pt x="4249" y="5203"/>
                    </a:lnTo>
                    <a:lnTo>
                      <a:pt x="4253" y="5206"/>
                    </a:lnTo>
                    <a:lnTo>
                      <a:pt x="4251" y="5208"/>
                    </a:lnTo>
                    <a:lnTo>
                      <a:pt x="4249" y="5210"/>
                    </a:lnTo>
                    <a:lnTo>
                      <a:pt x="4255" y="5203"/>
                    </a:lnTo>
                    <a:lnTo>
                      <a:pt x="4273" y="5185"/>
                    </a:lnTo>
                    <a:lnTo>
                      <a:pt x="4292" y="5156"/>
                    </a:lnTo>
                    <a:lnTo>
                      <a:pt x="4310" y="5117"/>
                    </a:lnTo>
                    <a:lnTo>
                      <a:pt x="4315" y="5069"/>
                    </a:lnTo>
                    <a:lnTo>
                      <a:pt x="4306" y="5013"/>
                    </a:lnTo>
                    <a:lnTo>
                      <a:pt x="4271" y="4951"/>
                    </a:lnTo>
                    <a:lnTo>
                      <a:pt x="4207" y="4883"/>
                    </a:lnTo>
                    <a:lnTo>
                      <a:pt x="4152" y="4811"/>
                    </a:lnTo>
                    <a:lnTo>
                      <a:pt x="4154" y="4745"/>
                    </a:lnTo>
                    <a:lnTo>
                      <a:pt x="4193" y="4685"/>
                    </a:lnTo>
                    <a:lnTo>
                      <a:pt x="4259" y="4634"/>
                    </a:lnTo>
                    <a:lnTo>
                      <a:pt x="4333" y="4590"/>
                    </a:lnTo>
                    <a:lnTo>
                      <a:pt x="4405" y="4559"/>
                    </a:lnTo>
                    <a:lnTo>
                      <a:pt x="4459" y="4538"/>
                    </a:lnTo>
                    <a:lnTo>
                      <a:pt x="4480" y="4532"/>
                    </a:lnTo>
                    <a:lnTo>
                      <a:pt x="4476" y="4532"/>
                    </a:lnTo>
                    <a:lnTo>
                      <a:pt x="4463" y="4532"/>
                    </a:lnTo>
                    <a:lnTo>
                      <a:pt x="4434" y="4532"/>
                    </a:lnTo>
                    <a:lnTo>
                      <a:pt x="4389" y="4536"/>
                    </a:lnTo>
                    <a:lnTo>
                      <a:pt x="4319" y="4538"/>
                    </a:lnTo>
                    <a:lnTo>
                      <a:pt x="4226" y="4543"/>
                    </a:lnTo>
                    <a:lnTo>
                      <a:pt x="4100" y="4551"/>
                    </a:lnTo>
                    <a:lnTo>
                      <a:pt x="3941" y="4565"/>
                    </a:lnTo>
                    <a:lnTo>
                      <a:pt x="3788" y="4569"/>
                    </a:lnTo>
                    <a:lnTo>
                      <a:pt x="3687" y="4563"/>
                    </a:lnTo>
                    <a:lnTo>
                      <a:pt x="3627" y="4549"/>
                    </a:lnTo>
                    <a:lnTo>
                      <a:pt x="3598" y="4534"/>
                    </a:lnTo>
                    <a:lnTo>
                      <a:pt x="3590" y="4512"/>
                    </a:lnTo>
                    <a:lnTo>
                      <a:pt x="3596" y="4497"/>
                    </a:lnTo>
                    <a:lnTo>
                      <a:pt x="3608" y="4483"/>
                    </a:lnTo>
                    <a:lnTo>
                      <a:pt x="3613" y="4479"/>
                    </a:lnTo>
                    <a:lnTo>
                      <a:pt x="3466" y="4489"/>
                    </a:lnTo>
                    <a:lnTo>
                      <a:pt x="3466" y="4373"/>
                    </a:lnTo>
                    <a:lnTo>
                      <a:pt x="3317" y="4406"/>
                    </a:lnTo>
                    <a:lnTo>
                      <a:pt x="3253" y="4363"/>
                    </a:lnTo>
                    <a:lnTo>
                      <a:pt x="3177" y="4342"/>
                    </a:lnTo>
                    <a:lnTo>
                      <a:pt x="3094" y="4334"/>
                    </a:lnTo>
                    <a:lnTo>
                      <a:pt x="3016" y="4338"/>
                    </a:lnTo>
                    <a:lnTo>
                      <a:pt x="2940" y="4348"/>
                    </a:lnTo>
                    <a:lnTo>
                      <a:pt x="2880" y="4361"/>
                    </a:lnTo>
                    <a:lnTo>
                      <a:pt x="2840" y="4371"/>
                    </a:lnTo>
                    <a:lnTo>
                      <a:pt x="2826" y="4377"/>
                    </a:lnTo>
                    <a:lnTo>
                      <a:pt x="2826" y="4247"/>
                    </a:lnTo>
                    <a:lnTo>
                      <a:pt x="2828" y="4125"/>
                    </a:lnTo>
                    <a:lnTo>
                      <a:pt x="2832" y="4010"/>
                    </a:lnTo>
                    <a:lnTo>
                      <a:pt x="2838" y="3911"/>
                    </a:lnTo>
                    <a:lnTo>
                      <a:pt x="2841" y="3830"/>
                    </a:lnTo>
                    <a:lnTo>
                      <a:pt x="2847" y="3772"/>
                    </a:lnTo>
                    <a:lnTo>
                      <a:pt x="2855" y="3741"/>
                    </a:lnTo>
                    <a:lnTo>
                      <a:pt x="2863" y="3745"/>
                    </a:lnTo>
                    <a:lnTo>
                      <a:pt x="2849" y="3706"/>
                    </a:lnTo>
                    <a:lnTo>
                      <a:pt x="2840" y="3665"/>
                    </a:lnTo>
                    <a:lnTo>
                      <a:pt x="2834" y="3618"/>
                    </a:lnTo>
                    <a:lnTo>
                      <a:pt x="2834" y="3574"/>
                    </a:lnTo>
                    <a:lnTo>
                      <a:pt x="2834" y="3527"/>
                    </a:lnTo>
                    <a:lnTo>
                      <a:pt x="2840" y="3483"/>
                    </a:lnTo>
                    <a:lnTo>
                      <a:pt x="2849" y="3442"/>
                    </a:lnTo>
                    <a:lnTo>
                      <a:pt x="2863" y="3409"/>
                    </a:lnTo>
                    <a:lnTo>
                      <a:pt x="2921" y="3392"/>
                    </a:lnTo>
                    <a:lnTo>
                      <a:pt x="3105" y="3380"/>
                    </a:lnTo>
                    <a:lnTo>
                      <a:pt x="3375" y="3372"/>
                    </a:lnTo>
                    <a:lnTo>
                      <a:pt x="3697" y="3370"/>
                    </a:lnTo>
                    <a:lnTo>
                      <a:pt x="4028" y="3372"/>
                    </a:lnTo>
                    <a:lnTo>
                      <a:pt x="4341" y="3380"/>
                    </a:lnTo>
                    <a:lnTo>
                      <a:pt x="4589" y="3392"/>
                    </a:lnTo>
                    <a:lnTo>
                      <a:pt x="4746" y="3409"/>
                    </a:lnTo>
                    <a:lnTo>
                      <a:pt x="4701" y="3386"/>
                    </a:lnTo>
                    <a:lnTo>
                      <a:pt x="4680" y="3364"/>
                    </a:lnTo>
                    <a:lnTo>
                      <a:pt x="4678" y="3335"/>
                    </a:lnTo>
                    <a:lnTo>
                      <a:pt x="4699" y="3308"/>
                    </a:lnTo>
                    <a:lnTo>
                      <a:pt x="4736" y="3277"/>
                    </a:lnTo>
                    <a:lnTo>
                      <a:pt x="4794" y="3246"/>
                    </a:lnTo>
                    <a:lnTo>
                      <a:pt x="4872" y="3215"/>
                    </a:lnTo>
                    <a:lnTo>
                      <a:pt x="4967" y="3186"/>
                    </a:lnTo>
                    <a:lnTo>
                      <a:pt x="4876" y="3142"/>
                    </a:lnTo>
                    <a:lnTo>
                      <a:pt x="4812" y="3043"/>
                    </a:lnTo>
                    <a:lnTo>
                      <a:pt x="4773" y="2905"/>
                    </a:lnTo>
                    <a:lnTo>
                      <a:pt x="4761" y="2750"/>
                    </a:lnTo>
                    <a:lnTo>
                      <a:pt x="4773" y="2591"/>
                    </a:lnTo>
                    <a:lnTo>
                      <a:pt x="4812" y="2447"/>
                    </a:lnTo>
                    <a:lnTo>
                      <a:pt x="4876" y="2335"/>
                    </a:lnTo>
                    <a:lnTo>
                      <a:pt x="4967" y="2277"/>
                    </a:lnTo>
                    <a:lnTo>
                      <a:pt x="4889" y="2286"/>
                    </a:lnTo>
                    <a:lnTo>
                      <a:pt x="4837" y="2288"/>
                    </a:lnTo>
                    <a:lnTo>
                      <a:pt x="4808" y="2281"/>
                    </a:lnTo>
                    <a:lnTo>
                      <a:pt x="4806" y="2267"/>
                    </a:lnTo>
                    <a:lnTo>
                      <a:pt x="4823" y="2242"/>
                    </a:lnTo>
                    <a:lnTo>
                      <a:pt x="4870" y="2209"/>
                    </a:lnTo>
                    <a:lnTo>
                      <a:pt x="4940" y="2166"/>
                    </a:lnTo>
                    <a:lnTo>
                      <a:pt x="5035" y="2116"/>
                    </a:lnTo>
                    <a:lnTo>
                      <a:pt x="4940" y="2137"/>
                    </a:lnTo>
                    <a:lnTo>
                      <a:pt x="4874" y="2139"/>
                    </a:lnTo>
                    <a:lnTo>
                      <a:pt x="4833" y="2118"/>
                    </a:lnTo>
                    <a:lnTo>
                      <a:pt x="4822" y="2087"/>
                    </a:lnTo>
                    <a:lnTo>
                      <a:pt x="4833" y="2042"/>
                    </a:lnTo>
                    <a:lnTo>
                      <a:pt x="4874" y="1994"/>
                    </a:lnTo>
                    <a:lnTo>
                      <a:pt x="4940" y="1941"/>
                    </a:lnTo>
                    <a:lnTo>
                      <a:pt x="5035" y="1895"/>
                    </a:lnTo>
                    <a:lnTo>
                      <a:pt x="4940" y="1912"/>
                    </a:lnTo>
                    <a:lnTo>
                      <a:pt x="4870" y="1922"/>
                    </a:lnTo>
                    <a:lnTo>
                      <a:pt x="4823" y="1918"/>
                    </a:lnTo>
                    <a:lnTo>
                      <a:pt x="4806" y="1906"/>
                    </a:lnTo>
                    <a:lnTo>
                      <a:pt x="4808" y="1879"/>
                    </a:lnTo>
                    <a:lnTo>
                      <a:pt x="4837" y="1842"/>
                    </a:lnTo>
                    <a:lnTo>
                      <a:pt x="4889" y="1794"/>
                    </a:lnTo>
                    <a:lnTo>
                      <a:pt x="4969" y="1736"/>
                    </a:lnTo>
                    <a:lnTo>
                      <a:pt x="4876" y="1773"/>
                    </a:lnTo>
                    <a:lnTo>
                      <a:pt x="4812" y="1786"/>
                    </a:lnTo>
                    <a:lnTo>
                      <a:pt x="4773" y="1778"/>
                    </a:lnTo>
                    <a:lnTo>
                      <a:pt x="4761" y="1755"/>
                    </a:lnTo>
                    <a:lnTo>
                      <a:pt x="4773" y="1714"/>
                    </a:lnTo>
                    <a:lnTo>
                      <a:pt x="4812" y="1666"/>
                    </a:lnTo>
                    <a:lnTo>
                      <a:pt x="4876" y="1610"/>
                    </a:lnTo>
                    <a:lnTo>
                      <a:pt x="4969" y="1552"/>
                    </a:lnTo>
                    <a:lnTo>
                      <a:pt x="4880" y="1594"/>
                    </a:lnTo>
                    <a:lnTo>
                      <a:pt x="4827" y="1614"/>
                    </a:lnTo>
                    <a:lnTo>
                      <a:pt x="4804" y="1606"/>
                    </a:lnTo>
                    <a:lnTo>
                      <a:pt x="4810" y="1583"/>
                    </a:lnTo>
                    <a:lnTo>
                      <a:pt x="4841" y="1540"/>
                    </a:lnTo>
                    <a:lnTo>
                      <a:pt x="4897" y="1488"/>
                    </a:lnTo>
                    <a:lnTo>
                      <a:pt x="4977" y="1426"/>
                    </a:lnTo>
                    <a:lnTo>
                      <a:pt x="5076" y="1362"/>
                    </a:lnTo>
                    <a:lnTo>
                      <a:pt x="4992" y="1395"/>
                    </a:lnTo>
                    <a:lnTo>
                      <a:pt x="4932" y="1412"/>
                    </a:lnTo>
                    <a:lnTo>
                      <a:pt x="4897" y="1410"/>
                    </a:lnTo>
                    <a:lnTo>
                      <a:pt x="4886" y="1393"/>
                    </a:lnTo>
                    <a:lnTo>
                      <a:pt x="4897" y="1354"/>
                    </a:lnTo>
                    <a:lnTo>
                      <a:pt x="4932" y="1300"/>
                    </a:lnTo>
                    <a:lnTo>
                      <a:pt x="4990" y="1226"/>
                    </a:lnTo>
                    <a:lnTo>
                      <a:pt x="5072" y="1135"/>
                    </a:lnTo>
                    <a:lnTo>
                      <a:pt x="5010" y="1160"/>
                    </a:lnTo>
                    <a:lnTo>
                      <a:pt x="4955" y="1181"/>
                    </a:lnTo>
                    <a:lnTo>
                      <a:pt x="4909" y="1199"/>
                    </a:lnTo>
                    <a:lnTo>
                      <a:pt x="4868" y="1212"/>
                    </a:lnTo>
                    <a:lnTo>
                      <a:pt x="4833" y="1218"/>
                    </a:lnTo>
                    <a:lnTo>
                      <a:pt x="4808" y="1222"/>
                    </a:lnTo>
                    <a:lnTo>
                      <a:pt x="4787" y="1222"/>
                    </a:lnTo>
                    <a:lnTo>
                      <a:pt x="4775" y="1216"/>
                    </a:lnTo>
                    <a:lnTo>
                      <a:pt x="4773" y="1203"/>
                    </a:lnTo>
                    <a:lnTo>
                      <a:pt x="4773" y="1191"/>
                    </a:lnTo>
                    <a:lnTo>
                      <a:pt x="4773" y="1179"/>
                    </a:lnTo>
                    <a:lnTo>
                      <a:pt x="4773" y="1168"/>
                    </a:lnTo>
                    <a:lnTo>
                      <a:pt x="4777" y="1154"/>
                    </a:lnTo>
                    <a:lnTo>
                      <a:pt x="4785" y="1141"/>
                    </a:lnTo>
                    <a:lnTo>
                      <a:pt x="4794" y="1125"/>
                    </a:lnTo>
                    <a:lnTo>
                      <a:pt x="4808" y="1110"/>
                    </a:lnTo>
                    <a:lnTo>
                      <a:pt x="4820" y="1090"/>
                    </a:lnTo>
                    <a:lnTo>
                      <a:pt x="4835" y="1073"/>
                    </a:lnTo>
                    <a:lnTo>
                      <a:pt x="4853" y="1051"/>
                    </a:lnTo>
                    <a:lnTo>
                      <a:pt x="4874" y="1030"/>
                    </a:lnTo>
                    <a:lnTo>
                      <a:pt x="4860" y="1040"/>
                    </a:lnTo>
                    <a:lnTo>
                      <a:pt x="4847" y="1049"/>
                    </a:lnTo>
                    <a:lnTo>
                      <a:pt x="4833" y="1059"/>
                    </a:lnTo>
                    <a:lnTo>
                      <a:pt x="4822" y="1069"/>
                    </a:lnTo>
                    <a:lnTo>
                      <a:pt x="4808" y="1077"/>
                    </a:lnTo>
                    <a:lnTo>
                      <a:pt x="4796" y="1086"/>
                    </a:lnTo>
                    <a:lnTo>
                      <a:pt x="4783" y="1094"/>
                    </a:lnTo>
                    <a:lnTo>
                      <a:pt x="4771" y="1104"/>
                    </a:lnTo>
                    <a:lnTo>
                      <a:pt x="4771" y="1069"/>
                    </a:lnTo>
                    <a:lnTo>
                      <a:pt x="4771" y="1042"/>
                    </a:lnTo>
                    <a:lnTo>
                      <a:pt x="4771" y="1013"/>
                    </a:lnTo>
                    <a:lnTo>
                      <a:pt x="4773" y="991"/>
                    </a:lnTo>
                    <a:lnTo>
                      <a:pt x="4773" y="970"/>
                    </a:lnTo>
                    <a:lnTo>
                      <a:pt x="4775" y="954"/>
                    </a:lnTo>
                    <a:lnTo>
                      <a:pt x="4777" y="943"/>
                    </a:lnTo>
                    <a:lnTo>
                      <a:pt x="4781" y="937"/>
                    </a:lnTo>
                    <a:lnTo>
                      <a:pt x="4767" y="935"/>
                    </a:lnTo>
                    <a:lnTo>
                      <a:pt x="4759" y="929"/>
                    </a:lnTo>
                    <a:lnTo>
                      <a:pt x="4754" y="921"/>
                    </a:lnTo>
                    <a:lnTo>
                      <a:pt x="4752" y="914"/>
                    </a:lnTo>
                    <a:lnTo>
                      <a:pt x="4748" y="902"/>
                    </a:lnTo>
                    <a:lnTo>
                      <a:pt x="4748" y="892"/>
                    </a:lnTo>
                    <a:lnTo>
                      <a:pt x="4761" y="885"/>
                    </a:lnTo>
                    <a:lnTo>
                      <a:pt x="4775" y="879"/>
                    </a:lnTo>
                    <a:lnTo>
                      <a:pt x="4789" y="871"/>
                    </a:lnTo>
                    <a:lnTo>
                      <a:pt x="4802" y="863"/>
                    </a:lnTo>
                    <a:lnTo>
                      <a:pt x="4802" y="840"/>
                    </a:lnTo>
                    <a:lnTo>
                      <a:pt x="4802" y="819"/>
                    </a:lnTo>
                    <a:lnTo>
                      <a:pt x="4802" y="795"/>
                    </a:lnTo>
                    <a:lnTo>
                      <a:pt x="4802" y="772"/>
                    </a:lnTo>
                    <a:lnTo>
                      <a:pt x="4800" y="747"/>
                    </a:lnTo>
                    <a:lnTo>
                      <a:pt x="4796" y="722"/>
                    </a:lnTo>
                    <a:lnTo>
                      <a:pt x="4789" y="693"/>
                    </a:lnTo>
                    <a:lnTo>
                      <a:pt x="4781" y="665"/>
                    </a:lnTo>
                    <a:lnTo>
                      <a:pt x="4763" y="648"/>
                    </a:lnTo>
                    <a:lnTo>
                      <a:pt x="4752" y="634"/>
                    </a:lnTo>
                    <a:lnTo>
                      <a:pt x="4738" y="623"/>
                    </a:lnTo>
                    <a:lnTo>
                      <a:pt x="4730" y="611"/>
                    </a:lnTo>
                    <a:lnTo>
                      <a:pt x="4721" y="600"/>
                    </a:lnTo>
                    <a:lnTo>
                      <a:pt x="4717" y="588"/>
                    </a:lnTo>
                    <a:lnTo>
                      <a:pt x="4711" y="576"/>
                    </a:lnTo>
                    <a:lnTo>
                      <a:pt x="4709" y="565"/>
                    </a:lnTo>
                    <a:lnTo>
                      <a:pt x="4694" y="557"/>
                    </a:lnTo>
                    <a:lnTo>
                      <a:pt x="4684" y="547"/>
                    </a:lnTo>
                    <a:lnTo>
                      <a:pt x="4678" y="536"/>
                    </a:lnTo>
                    <a:lnTo>
                      <a:pt x="4678" y="520"/>
                    </a:lnTo>
                    <a:lnTo>
                      <a:pt x="4680" y="512"/>
                    </a:lnTo>
                    <a:lnTo>
                      <a:pt x="4686" y="503"/>
                    </a:lnTo>
                    <a:lnTo>
                      <a:pt x="4694" y="487"/>
                    </a:lnTo>
                    <a:lnTo>
                      <a:pt x="4707" y="470"/>
                    </a:lnTo>
                    <a:lnTo>
                      <a:pt x="4709" y="462"/>
                    </a:lnTo>
                    <a:lnTo>
                      <a:pt x="4713" y="456"/>
                    </a:lnTo>
                    <a:lnTo>
                      <a:pt x="4713" y="444"/>
                    </a:lnTo>
                    <a:lnTo>
                      <a:pt x="4713" y="433"/>
                    </a:lnTo>
                    <a:lnTo>
                      <a:pt x="4709" y="415"/>
                    </a:lnTo>
                    <a:lnTo>
                      <a:pt x="4707" y="400"/>
                    </a:lnTo>
                    <a:lnTo>
                      <a:pt x="4701" y="380"/>
                    </a:lnTo>
                    <a:lnTo>
                      <a:pt x="4697" y="361"/>
                    </a:lnTo>
                    <a:lnTo>
                      <a:pt x="4682" y="361"/>
                    </a:lnTo>
                    <a:lnTo>
                      <a:pt x="4668" y="363"/>
                    </a:lnTo>
                    <a:lnTo>
                      <a:pt x="4655" y="363"/>
                    </a:lnTo>
                    <a:lnTo>
                      <a:pt x="4641" y="365"/>
                    </a:lnTo>
                    <a:lnTo>
                      <a:pt x="4626" y="363"/>
                    </a:lnTo>
                    <a:lnTo>
                      <a:pt x="4612" y="361"/>
                    </a:lnTo>
                    <a:lnTo>
                      <a:pt x="4599" y="359"/>
                    </a:lnTo>
                    <a:lnTo>
                      <a:pt x="4587" y="357"/>
                    </a:lnTo>
                    <a:lnTo>
                      <a:pt x="4550" y="400"/>
                    </a:lnTo>
                    <a:lnTo>
                      <a:pt x="4515" y="448"/>
                    </a:lnTo>
                    <a:lnTo>
                      <a:pt x="4480" y="499"/>
                    </a:lnTo>
                    <a:lnTo>
                      <a:pt x="4453" y="555"/>
                    </a:lnTo>
                    <a:lnTo>
                      <a:pt x="4432" y="609"/>
                    </a:lnTo>
                    <a:lnTo>
                      <a:pt x="4422" y="665"/>
                    </a:lnTo>
                    <a:lnTo>
                      <a:pt x="4428" y="720"/>
                    </a:lnTo>
                    <a:lnTo>
                      <a:pt x="4451" y="776"/>
                    </a:lnTo>
                    <a:lnTo>
                      <a:pt x="4467" y="790"/>
                    </a:lnTo>
                    <a:lnTo>
                      <a:pt x="4484" y="805"/>
                    </a:lnTo>
                    <a:lnTo>
                      <a:pt x="4500" y="817"/>
                    </a:lnTo>
                    <a:lnTo>
                      <a:pt x="4513" y="828"/>
                    </a:lnTo>
                    <a:lnTo>
                      <a:pt x="4523" y="838"/>
                    </a:lnTo>
                    <a:lnTo>
                      <a:pt x="4533" y="848"/>
                    </a:lnTo>
                    <a:lnTo>
                      <a:pt x="4538" y="857"/>
                    </a:lnTo>
                    <a:lnTo>
                      <a:pt x="4546" y="867"/>
                    </a:lnTo>
                    <a:lnTo>
                      <a:pt x="4535" y="863"/>
                    </a:lnTo>
                    <a:lnTo>
                      <a:pt x="4523" y="861"/>
                    </a:lnTo>
                    <a:lnTo>
                      <a:pt x="4513" y="857"/>
                    </a:lnTo>
                    <a:lnTo>
                      <a:pt x="4507" y="856"/>
                    </a:lnTo>
                    <a:lnTo>
                      <a:pt x="4494" y="848"/>
                    </a:lnTo>
                    <a:lnTo>
                      <a:pt x="4488" y="838"/>
                    </a:lnTo>
                    <a:lnTo>
                      <a:pt x="4471" y="854"/>
                    </a:lnTo>
                    <a:lnTo>
                      <a:pt x="4457" y="869"/>
                    </a:lnTo>
                    <a:lnTo>
                      <a:pt x="4441" y="885"/>
                    </a:lnTo>
                    <a:lnTo>
                      <a:pt x="4428" y="900"/>
                    </a:lnTo>
                    <a:lnTo>
                      <a:pt x="4414" y="912"/>
                    </a:lnTo>
                    <a:lnTo>
                      <a:pt x="4401" y="925"/>
                    </a:lnTo>
                    <a:lnTo>
                      <a:pt x="4389" y="935"/>
                    </a:lnTo>
                    <a:lnTo>
                      <a:pt x="4381" y="945"/>
                    </a:lnTo>
                    <a:lnTo>
                      <a:pt x="4383" y="951"/>
                    </a:lnTo>
                    <a:lnTo>
                      <a:pt x="4385" y="964"/>
                    </a:lnTo>
                    <a:lnTo>
                      <a:pt x="4387" y="980"/>
                    </a:lnTo>
                    <a:lnTo>
                      <a:pt x="4389" y="1003"/>
                    </a:lnTo>
                    <a:lnTo>
                      <a:pt x="4389" y="1028"/>
                    </a:lnTo>
                    <a:lnTo>
                      <a:pt x="4391" y="1057"/>
                    </a:lnTo>
                    <a:lnTo>
                      <a:pt x="4391" y="1088"/>
                    </a:lnTo>
                    <a:lnTo>
                      <a:pt x="4393" y="1123"/>
                    </a:lnTo>
                    <a:lnTo>
                      <a:pt x="4341" y="1148"/>
                    </a:lnTo>
                    <a:lnTo>
                      <a:pt x="4306" y="1162"/>
                    </a:lnTo>
                    <a:lnTo>
                      <a:pt x="4282" y="1162"/>
                    </a:lnTo>
                    <a:lnTo>
                      <a:pt x="4273" y="1150"/>
                    </a:lnTo>
                    <a:lnTo>
                      <a:pt x="4273" y="1123"/>
                    </a:lnTo>
                    <a:lnTo>
                      <a:pt x="4290" y="1086"/>
                    </a:lnTo>
                    <a:lnTo>
                      <a:pt x="4319" y="1034"/>
                    </a:lnTo>
                    <a:lnTo>
                      <a:pt x="4362" y="972"/>
                    </a:lnTo>
                    <a:lnTo>
                      <a:pt x="4348" y="982"/>
                    </a:lnTo>
                    <a:lnTo>
                      <a:pt x="4337" y="993"/>
                    </a:lnTo>
                    <a:lnTo>
                      <a:pt x="4325" y="1005"/>
                    </a:lnTo>
                    <a:lnTo>
                      <a:pt x="4313" y="1016"/>
                    </a:lnTo>
                    <a:lnTo>
                      <a:pt x="4300" y="1026"/>
                    </a:lnTo>
                    <a:lnTo>
                      <a:pt x="4288" y="1036"/>
                    </a:lnTo>
                    <a:lnTo>
                      <a:pt x="4275" y="1046"/>
                    </a:lnTo>
                    <a:lnTo>
                      <a:pt x="4263" y="1055"/>
                    </a:lnTo>
                    <a:lnTo>
                      <a:pt x="4261" y="1020"/>
                    </a:lnTo>
                    <a:lnTo>
                      <a:pt x="4261" y="987"/>
                    </a:lnTo>
                    <a:lnTo>
                      <a:pt x="4261" y="958"/>
                    </a:lnTo>
                    <a:lnTo>
                      <a:pt x="4263" y="933"/>
                    </a:lnTo>
                    <a:lnTo>
                      <a:pt x="4263" y="908"/>
                    </a:lnTo>
                    <a:lnTo>
                      <a:pt x="4265" y="890"/>
                    </a:lnTo>
                    <a:lnTo>
                      <a:pt x="4267" y="877"/>
                    </a:lnTo>
                    <a:lnTo>
                      <a:pt x="4273" y="871"/>
                    </a:lnTo>
                    <a:lnTo>
                      <a:pt x="4271" y="863"/>
                    </a:lnTo>
                    <a:lnTo>
                      <a:pt x="4284" y="846"/>
                    </a:lnTo>
                    <a:lnTo>
                      <a:pt x="4308" y="819"/>
                    </a:lnTo>
                    <a:lnTo>
                      <a:pt x="4339" y="786"/>
                    </a:lnTo>
                    <a:lnTo>
                      <a:pt x="4368" y="749"/>
                    </a:lnTo>
                    <a:lnTo>
                      <a:pt x="4395" y="714"/>
                    </a:lnTo>
                    <a:lnTo>
                      <a:pt x="4414" y="681"/>
                    </a:lnTo>
                    <a:lnTo>
                      <a:pt x="4424" y="656"/>
                    </a:lnTo>
                    <a:lnTo>
                      <a:pt x="4412" y="660"/>
                    </a:lnTo>
                    <a:lnTo>
                      <a:pt x="4399" y="667"/>
                    </a:lnTo>
                    <a:lnTo>
                      <a:pt x="4381" y="677"/>
                    </a:lnTo>
                    <a:lnTo>
                      <a:pt x="4364" y="689"/>
                    </a:lnTo>
                    <a:lnTo>
                      <a:pt x="4341" y="700"/>
                    </a:lnTo>
                    <a:lnTo>
                      <a:pt x="4319" y="714"/>
                    </a:lnTo>
                    <a:lnTo>
                      <a:pt x="4296" y="726"/>
                    </a:lnTo>
                    <a:lnTo>
                      <a:pt x="4275" y="739"/>
                    </a:lnTo>
                    <a:lnTo>
                      <a:pt x="4271" y="718"/>
                    </a:lnTo>
                    <a:lnTo>
                      <a:pt x="4267" y="700"/>
                    </a:lnTo>
                    <a:lnTo>
                      <a:pt x="4263" y="683"/>
                    </a:lnTo>
                    <a:lnTo>
                      <a:pt x="4259" y="667"/>
                    </a:lnTo>
                    <a:lnTo>
                      <a:pt x="4253" y="652"/>
                    </a:lnTo>
                    <a:lnTo>
                      <a:pt x="4249" y="640"/>
                    </a:lnTo>
                    <a:lnTo>
                      <a:pt x="4247" y="629"/>
                    </a:lnTo>
                    <a:lnTo>
                      <a:pt x="4247" y="621"/>
                    </a:lnTo>
                    <a:lnTo>
                      <a:pt x="4232" y="603"/>
                    </a:lnTo>
                    <a:lnTo>
                      <a:pt x="4222" y="588"/>
                    </a:lnTo>
                    <a:lnTo>
                      <a:pt x="4211" y="574"/>
                    </a:lnTo>
                    <a:lnTo>
                      <a:pt x="4205" y="563"/>
                    </a:lnTo>
                    <a:lnTo>
                      <a:pt x="4197" y="551"/>
                    </a:lnTo>
                    <a:lnTo>
                      <a:pt x="4193" y="539"/>
                    </a:lnTo>
                    <a:lnTo>
                      <a:pt x="4187" y="528"/>
                    </a:lnTo>
                    <a:lnTo>
                      <a:pt x="4187" y="518"/>
                    </a:lnTo>
                    <a:lnTo>
                      <a:pt x="4174" y="510"/>
                    </a:lnTo>
                    <a:lnTo>
                      <a:pt x="4166" y="503"/>
                    </a:lnTo>
                    <a:lnTo>
                      <a:pt x="4160" y="489"/>
                    </a:lnTo>
                    <a:lnTo>
                      <a:pt x="4162" y="477"/>
                    </a:lnTo>
                    <a:lnTo>
                      <a:pt x="4158" y="477"/>
                    </a:lnTo>
                    <a:lnTo>
                      <a:pt x="4164" y="470"/>
                    </a:lnTo>
                    <a:lnTo>
                      <a:pt x="4168" y="462"/>
                    </a:lnTo>
                    <a:lnTo>
                      <a:pt x="4176" y="452"/>
                    </a:lnTo>
                    <a:lnTo>
                      <a:pt x="4187" y="439"/>
                    </a:lnTo>
                    <a:lnTo>
                      <a:pt x="4201" y="423"/>
                    </a:lnTo>
                    <a:lnTo>
                      <a:pt x="4203" y="415"/>
                    </a:lnTo>
                    <a:lnTo>
                      <a:pt x="4207" y="408"/>
                    </a:lnTo>
                    <a:lnTo>
                      <a:pt x="4207" y="396"/>
                    </a:lnTo>
                    <a:lnTo>
                      <a:pt x="4209" y="384"/>
                    </a:lnTo>
                    <a:lnTo>
                      <a:pt x="4207" y="369"/>
                    </a:lnTo>
                    <a:lnTo>
                      <a:pt x="4205" y="351"/>
                    </a:lnTo>
                    <a:lnTo>
                      <a:pt x="4201" y="332"/>
                    </a:lnTo>
                    <a:lnTo>
                      <a:pt x="4199" y="313"/>
                    </a:lnTo>
                    <a:lnTo>
                      <a:pt x="4178" y="305"/>
                    </a:lnTo>
                    <a:lnTo>
                      <a:pt x="4149" y="287"/>
                    </a:lnTo>
                    <a:lnTo>
                      <a:pt x="4114" y="260"/>
                    </a:lnTo>
                    <a:lnTo>
                      <a:pt x="4077" y="229"/>
                    </a:lnTo>
                    <a:lnTo>
                      <a:pt x="4038" y="196"/>
                    </a:lnTo>
                    <a:lnTo>
                      <a:pt x="4005" y="169"/>
                    </a:lnTo>
                    <a:lnTo>
                      <a:pt x="3978" y="148"/>
                    </a:lnTo>
                    <a:lnTo>
                      <a:pt x="3962" y="138"/>
                    </a:lnTo>
                    <a:lnTo>
                      <a:pt x="3988" y="237"/>
                    </a:lnTo>
                    <a:lnTo>
                      <a:pt x="3990" y="328"/>
                    </a:lnTo>
                    <a:lnTo>
                      <a:pt x="3976" y="410"/>
                    </a:lnTo>
                    <a:lnTo>
                      <a:pt x="3953" y="483"/>
                    </a:lnTo>
                    <a:lnTo>
                      <a:pt x="3926" y="549"/>
                    </a:lnTo>
                    <a:lnTo>
                      <a:pt x="3904" y="609"/>
                    </a:lnTo>
                    <a:lnTo>
                      <a:pt x="3896" y="665"/>
                    </a:lnTo>
                    <a:lnTo>
                      <a:pt x="3910" y="720"/>
                    </a:lnTo>
                    <a:lnTo>
                      <a:pt x="3927" y="735"/>
                    </a:lnTo>
                    <a:lnTo>
                      <a:pt x="3945" y="751"/>
                    </a:lnTo>
                    <a:lnTo>
                      <a:pt x="3959" y="764"/>
                    </a:lnTo>
                    <a:lnTo>
                      <a:pt x="3972" y="778"/>
                    </a:lnTo>
                    <a:lnTo>
                      <a:pt x="3957" y="792"/>
                    </a:lnTo>
                    <a:lnTo>
                      <a:pt x="3943" y="807"/>
                    </a:lnTo>
                    <a:lnTo>
                      <a:pt x="3927" y="821"/>
                    </a:lnTo>
                    <a:lnTo>
                      <a:pt x="3916" y="836"/>
                    </a:lnTo>
                    <a:lnTo>
                      <a:pt x="3902" y="848"/>
                    </a:lnTo>
                    <a:lnTo>
                      <a:pt x="3891" y="859"/>
                    </a:lnTo>
                    <a:lnTo>
                      <a:pt x="3879" y="869"/>
                    </a:lnTo>
                    <a:lnTo>
                      <a:pt x="3871" y="879"/>
                    </a:lnTo>
                    <a:lnTo>
                      <a:pt x="3873" y="883"/>
                    </a:lnTo>
                    <a:lnTo>
                      <a:pt x="3875" y="892"/>
                    </a:lnTo>
                    <a:lnTo>
                      <a:pt x="3877" y="906"/>
                    </a:lnTo>
                    <a:lnTo>
                      <a:pt x="3879" y="923"/>
                    </a:lnTo>
                    <a:lnTo>
                      <a:pt x="3879" y="941"/>
                    </a:lnTo>
                    <a:lnTo>
                      <a:pt x="3881" y="964"/>
                    </a:lnTo>
                    <a:lnTo>
                      <a:pt x="3881" y="987"/>
                    </a:lnTo>
                    <a:lnTo>
                      <a:pt x="3883" y="1016"/>
                    </a:lnTo>
                    <a:lnTo>
                      <a:pt x="3840" y="1044"/>
                    </a:lnTo>
                    <a:lnTo>
                      <a:pt x="3807" y="1059"/>
                    </a:lnTo>
                    <a:lnTo>
                      <a:pt x="3784" y="1059"/>
                    </a:lnTo>
                    <a:lnTo>
                      <a:pt x="3770" y="1049"/>
                    </a:lnTo>
                    <a:lnTo>
                      <a:pt x="3765" y="1022"/>
                    </a:lnTo>
                    <a:lnTo>
                      <a:pt x="3770" y="983"/>
                    </a:lnTo>
                    <a:lnTo>
                      <a:pt x="3782" y="929"/>
                    </a:lnTo>
                    <a:lnTo>
                      <a:pt x="3807" y="865"/>
                    </a:lnTo>
                    <a:lnTo>
                      <a:pt x="3794" y="883"/>
                    </a:lnTo>
                    <a:lnTo>
                      <a:pt x="3780" y="900"/>
                    </a:lnTo>
                    <a:lnTo>
                      <a:pt x="3765" y="916"/>
                    </a:lnTo>
                    <a:lnTo>
                      <a:pt x="3751" y="933"/>
                    </a:lnTo>
                    <a:lnTo>
                      <a:pt x="3751" y="904"/>
                    </a:lnTo>
                    <a:lnTo>
                      <a:pt x="3751" y="881"/>
                    </a:lnTo>
                    <a:lnTo>
                      <a:pt x="3753" y="857"/>
                    </a:lnTo>
                    <a:lnTo>
                      <a:pt x="3755" y="838"/>
                    </a:lnTo>
                    <a:lnTo>
                      <a:pt x="3755" y="819"/>
                    </a:lnTo>
                    <a:lnTo>
                      <a:pt x="3757" y="807"/>
                    </a:lnTo>
                    <a:lnTo>
                      <a:pt x="3759" y="795"/>
                    </a:lnTo>
                    <a:lnTo>
                      <a:pt x="3763" y="792"/>
                    </a:lnTo>
                    <a:lnTo>
                      <a:pt x="3751" y="782"/>
                    </a:lnTo>
                    <a:lnTo>
                      <a:pt x="3741" y="770"/>
                    </a:lnTo>
                    <a:lnTo>
                      <a:pt x="3728" y="757"/>
                    </a:lnTo>
                    <a:lnTo>
                      <a:pt x="3714" y="745"/>
                    </a:lnTo>
                    <a:lnTo>
                      <a:pt x="3716" y="731"/>
                    </a:lnTo>
                    <a:lnTo>
                      <a:pt x="3720" y="720"/>
                    </a:lnTo>
                    <a:lnTo>
                      <a:pt x="3724" y="706"/>
                    </a:lnTo>
                    <a:lnTo>
                      <a:pt x="3728" y="695"/>
                    </a:lnTo>
                    <a:lnTo>
                      <a:pt x="3730" y="679"/>
                    </a:lnTo>
                    <a:lnTo>
                      <a:pt x="3732" y="665"/>
                    </a:lnTo>
                    <a:lnTo>
                      <a:pt x="3734" y="650"/>
                    </a:lnTo>
                    <a:lnTo>
                      <a:pt x="3736" y="634"/>
                    </a:lnTo>
                    <a:lnTo>
                      <a:pt x="3724" y="613"/>
                    </a:lnTo>
                    <a:lnTo>
                      <a:pt x="3718" y="596"/>
                    </a:lnTo>
                    <a:lnTo>
                      <a:pt x="3710" y="578"/>
                    </a:lnTo>
                    <a:lnTo>
                      <a:pt x="3706" y="567"/>
                    </a:lnTo>
                    <a:lnTo>
                      <a:pt x="3701" y="551"/>
                    </a:lnTo>
                    <a:lnTo>
                      <a:pt x="3701" y="539"/>
                    </a:lnTo>
                    <a:lnTo>
                      <a:pt x="3701" y="530"/>
                    </a:lnTo>
                    <a:lnTo>
                      <a:pt x="3704" y="520"/>
                    </a:lnTo>
                    <a:lnTo>
                      <a:pt x="3701" y="497"/>
                    </a:lnTo>
                    <a:lnTo>
                      <a:pt x="3712" y="472"/>
                    </a:lnTo>
                    <a:lnTo>
                      <a:pt x="3736" y="443"/>
                    </a:lnTo>
                    <a:lnTo>
                      <a:pt x="3768" y="413"/>
                    </a:lnTo>
                    <a:lnTo>
                      <a:pt x="3803" y="380"/>
                    </a:lnTo>
                    <a:lnTo>
                      <a:pt x="3844" y="348"/>
                    </a:lnTo>
                    <a:lnTo>
                      <a:pt x="3881" y="315"/>
                    </a:lnTo>
                    <a:lnTo>
                      <a:pt x="3916" y="285"/>
                    </a:lnTo>
                    <a:lnTo>
                      <a:pt x="3910" y="285"/>
                    </a:lnTo>
                    <a:lnTo>
                      <a:pt x="3893" y="297"/>
                    </a:lnTo>
                    <a:lnTo>
                      <a:pt x="3869" y="313"/>
                    </a:lnTo>
                    <a:lnTo>
                      <a:pt x="3842" y="328"/>
                    </a:lnTo>
                    <a:lnTo>
                      <a:pt x="3811" y="336"/>
                    </a:lnTo>
                    <a:lnTo>
                      <a:pt x="3786" y="334"/>
                    </a:lnTo>
                    <a:lnTo>
                      <a:pt x="3765" y="315"/>
                    </a:lnTo>
                    <a:lnTo>
                      <a:pt x="3755" y="278"/>
                    </a:lnTo>
                    <a:lnTo>
                      <a:pt x="3737" y="278"/>
                    </a:lnTo>
                    <a:lnTo>
                      <a:pt x="3720" y="278"/>
                    </a:lnTo>
                    <a:lnTo>
                      <a:pt x="3704" y="276"/>
                    </a:lnTo>
                    <a:lnTo>
                      <a:pt x="3691" y="276"/>
                    </a:lnTo>
                    <a:lnTo>
                      <a:pt x="3675" y="272"/>
                    </a:lnTo>
                    <a:lnTo>
                      <a:pt x="3664" y="270"/>
                    </a:lnTo>
                    <a:lnTo>
                      <a:pt x="3652" y="268"/>
                    </a:lnTo>
                    <a:lnTo>
                      <a:pt x="3644" y="266"/>
                    </a:lnTo>
                    <a:lnTo>
                      <a:pt x="3609" y="299"/>
                    </a:lnTo>
                    <a:lnTo>
                      <a:pt x="3569" y="342"/>
                    </a:lnTo>
                    <a:lnTo>
                      <a:pt x="3522" y="388"/>
                    </a:lnTo>
                    <a:lnTo>
                      <a:pt x="3478" y="443"/>
                    </a:lnTo>
                    <a:lnTo>
                      <a:pt x="3435" y="499"/>
                    </a:lnTo>
                    <a:lnTo>
                      <a:pt x="3406" y="559"/>
                    </a:lnTo>
                    <a:lnTo>
                      <a:pt x="3388" y="623"/>
                    </a:lnTo>
                    <a:lnTo>
                      <a:pt x="3392" y="687"/>
                    </a:lnTo>
                    <a:lnTo>
                      <a:pt x="3404" y="695"/>
                    </a:lnTo>
                    <a:lnTo>
                      <a:pt x="3414" y="702"/>
                    </a:lnTo>
                    <a:lnTo>
                      <a:pt x="3408" y="708"/>
                    </a:lnTo>
                    <a:lnTo>
                      <a:pt x="3398" y="706"/>
                    </a:lnTo>
                    <a:lnTo>
                      <a:pt x="3396" y="726"/>
                    </a:lnTo>
                    <a:lnTo>
                      <a:pt x="3394" y="743"/>
                    </a:lnTo>
                    <a:lnTo>
                      <a:pt x="3390" y="757"/>
                    </a:lnTo>
                    <a:lnTo>
                      <a:pt x="3388" y="770"/>
                    </a:lnTo>
                    <a:lnTo>
                      <a:pt x="3377" y="782"/>
                    </a:lnTo>
                    <a:lnTo>
                      <a:pt x="3363" y="784"/>
                    </a:lnTo>
                    <a:lnTo>
                      <a:pt x="3363" y="786"/>
                    </a:lnTo>
                    <a:lnTo>
                      <a:pt x="3365" y="793"/>
                    </a:lnTo>
                    <a:lnTo>
                      <a:pt x="3367" y="801"/>
                    </a:lnTo>
                    <a:lnTo>
                      <a:pt x="3369" y="813"/>
                    </a:lnTo>
                    <a:lnTo>
                      <a:pt x="3369" y="824"/>
                    </a:lnTo>
                    <a:lnTo>
                      <a:pt x="3371" y="842"/>
                    </a:lnTo>
                    <a:lnTo>
                      <a:pt x="3371" y="857"/>
                    </a:lnTo>
                    <a:lnTo>
                      <a:pt x="3373" y="877"/>
                    </a:lnTo>
                    <a:lnTo>
                      <a:pt x="3342" y="919"/>
                    </a:lnTo>
                    <a:lnTo>
                      <a:pt x="3313" y="958"/>
                    </a:lnTo>
                    <a:lnTo>
                      <a:pt x="3288" y="989"/>
                    </a:lnTo>
                    <a:lnTo>
                      <a:pt x="3266" y="1016"/>
                    </a:lnTo>
                    <a:lnTo>
                      <a:pt x="3247" y="1038"/>
                    </a:lnTo>
                    <a:lnTo>
                      <a:pt x="3231" y="1053"/>
                    </a:lnTo>
                    <a:lnTo>
                      <a:pt x="3218" y="1063"/>
                    </a:lnTo>
                    <a:lnTo>
                      <a:pt x="3208" y="1069"/>
                    </a:lnTo>
                    <a:lnTo>
                      <a:pt x="3206" y="1028"/>
                    </a:lnTo>
                    <a:lnTo>
                      <a:pt x="3206" y="993"/>
                    </a:lnTo>
                    <a:lnTo>
                      <a:pt x="3206" y="958"/>
                    </a:lnTo>
                    <a:lnTo>
                      <a:pt x="3208" y="931"/>
                    </a:lnTo>
                    <a:lnTo>
                      <a:pt x="3208" y="906"/>
                    </a:lnTo>
                    <a:lnTo>
                      <a:pt x="3212" y="887"/>
                    </a:lnTo>
                    <a:lnTo>
                      <a:pt x="3214" y="871"/>
                    </a:lnTo>
                    <a:lnTo>
                      <a:pt x="3220" y="865"/>
                    </a:lnTo>
                    <a:lnTo>
                      <a:pt x="3208" y="854"/>
                    </a:lnTo>
                    <a:lnTo>
                      <a:pt x="3196" y="844"/>
                    </a:lnTo>
                    <a:lnTo>
                      <a:pt x="3183" y="832"/>
                    </a:lnTo>
                    <a:lnTo>
                      <a:pt x="3171" y="821"/>
                    </a:lnTo>
                    <a:lnTo>
                      <a:pt x="3171" y="797"/>
                    </a:lnTo>
                    <a:lnTo>
                      <a:pt x="3171" y="774"/>
                    </a:lnTo>
                    <a:lnTo>
                      <a:pt x="3169" y="753"/>
                    </a:lnTo>
                    <a:lnTo>
                      <a:pt x="3169" y="731"/>
                    </a:lnTo>
                    <a:lnTo>
                      <a:pt x="3163" y="708"/>
                    </a:lnTo>
                    <a:lnTo>
                      <a:pt x="3160" y="687"/>
                    </a:lnTo>
                    <a:lnTo>
                      <a:pt x="3152" y="665"/>
                    </a:lnTo>
                    <a:lnTo>
                      <a:pt x="3146" y="644"/>
                    </a:lnTo>
                    <a:lnTo>
                      <a:pt x="3128" y="627"/>
                    </a:lnTo>
                    <a:lnTo>
                      <a:pt x="3117" y="613"/>
                    </a:lnTo>
                    <a:lnTo>
                      <a:pt x="3103" y="600"/>
                    </a:lnTo>
                    <a:lnTo>
                      <a:pt x="3096" y="588"/>
                    </a:lnTo>
                    <a:lnTo>
                      <a:pt x="3086" y="574"/>
                    </a:lnTo>
                    <a:lnTo>
                      <a:pt x="3082" y="563"/>
                    </a:lnTo>
                    <a:lnTo>
                      <a:pt x="3076" y="551"/>
                    </a:lnTo>
                    <a:lnTo>
                      <a:pt x="3074" y="541"/>
                    </a:lnTo>
                    <a:lnTo>
                      <a:pt x="3059" y="534"/>
                    </a:lnTo>
                    <a:lnTo>
                      <a:pt x="3049" y="524"/>
                    </a:lnTo>
                    <a:lnTo>
                      <a:pt x="3043" y="510"/>
                    </a:lnTo>
                    <a:lnTo>
                      <a:pt x="3043" y="497"/>
                    </a:lnTo>
                    <a:lnTo>
                      <a:pt x="3039" y="499"/>
                    </a:lnTo>
                    <a:lnTo>
                      <a:pt x="3043" y="493"/>
                    </a:lnTo>
                    <a:lnTo>
                      <a:pt x="3047" y="485"/>
                    </a:lnTo>
                    <a:lnTo>
                      <a:pt x="3055" y="475"/>
                    </a:lnTo>
                    <a:lnTo>
                      <a:pt x="3063" y="462"/>
                    </a:lnTo>
                    <a:lnTo>
                      <a:pt x="3074" y="448"/>
                    </a:lnTo>
                    <a:lnTo>
                      <a:pt x="3076" y="441"/>
                    </a:lnTo>
                    <a:lnTo>
                      <a:pt x="3080" y="433"/>
                    </a:lnTo>
                    <a:lnTo>
                      <a:pt x="3080" y="421"/>
                    </a:lnTo>
                    <a:lnTo>
                      <a:pt x="3080" y="410"/>
                    </a:lnTo>
                    <a:lnTo>
                      <a:pt x="3076" y="392"/>
                    </a:lnTo>
                    <a:lnTo>
                      <a:pt x="3074" y="377"/>
                    </a:lnTo>
                    <a:lnTo>
                      <a:pt x="3068" y="357"/>
                    </a:lnTo>
                    <a:lnTo>
                      <a:pt x="3064" y="338"/>
                    </a:lnTo>
                    <a:lnTo>
                      <a:pt x="3049" y="338"/>
                    </a:lnTo>
                    <a:lnTo>
                      <a:pt x="3035" y="340"/>
                    </a:lnTo>
                    <a:lnTo>
                      <a:pt x="3020" y="340"/>
                    </a:lnTo>
                    <a:lnTo>
                      <a:pt x="3006" y="342"/>
                    </a:lnTo>
                    <a:lnTo>
                      <a:pt x="2991" y="340"/>
                    </a:lnTo>
                    <a:lnTo>
                      <a:pt x="2977" y="338"/>
                    </a:lnTo>
                    <a:lnTo>
                      <a:pt x="2966" y="336"/>
                    </a:lnTo>
                    <a:lnTo>
                      <a:pt x="2954" y="334"/>
                    </a:lnTo>
                    <a:lnTo>
                      <a:pt x="2917" y="377"/>
                    </a:lnTo>
                    <a:lnTo>
                      <a:pt x="2880" y="425"/>
                    </a:lnTo>
                    <a:lnTo>
                      <a:pt x="2845" y="475"/>
                    </a:lnTo>
                    <a:lnTo>
                      <a:pt x="2818" y="532"/>
                    </a:lnTo>
                    <a:lnTo>
                      <a:pt x="2797" y="584"/>
                    </a:lnTo>
                    <a:lnTo>
                      <a:pt x="2789" y="642"/>
                    </a:lnTo>
                    <a:lnTo>
                      <a:pt x="2795" y="697"/>
                    </a:lnTo>
                    <a:lnTo>
                      <a:pt x="2818" y="753"/>
                    </a:lnTo>
                    <a:lnTo>
                      <a:pt x="2836" y="760"/>
                    </a:lnTo>
                    <a:lnTo>
                      <a:pt x="2853" y="772"/>
                    </a:lnTo>
                    <a:lnTo>
                      <a:pt x="2869" y="780"/>
                    </a:lnTo>
                    <a:lnTo>
                      <a:pt x="2884" y="792"/>
                    </a:lnTo>
                    <a:lnTo>
                      <a:pt x="2869" y="786"/>
                    </a:lnTo>
                    <a:lnTo>
                      <a:pt x="2853" y="780"/>
                    </a:lnTo>
                    <a:lnTo>
                      <a:pt x="2851" y="797"/>
                    </a:lnTo>
                    <a:lnTo>
                      <a:pt x="2849" y="815"/>
                    </a:lnTo>
                    <a:lnTo>
                      <a:pt x="2845" y="828"/>
                    </a:lnTo>
                    <a:lnTo>
                      <a:pt x="2843" y="840"/>
                    </a:lnTo>
                    <a:lnTo>
                      <a:pt x="2832" y="854"/>
                    </a:lnTo>
                    <a:lnTo>
                      <a:pt x="2818" y="856"/>
                    </a:lnTo>
                    <a:lnTo>
                      <a:pt x="2818" y="859"/>
                    </a:lnTo>
                    <a:lnTo>
                      <a:pt x="2820" y="865"/>
                    </a:lnTo>
                    <a:lnTo>
                      <a:pt x="2822" y="875"/>
                    </a:lnTo>
                    <a:lnTo>
                      <a:pt x="2824" y="887"/>
                    </a:lnTo>
                    <a:lnTo>
                      <a:pt x="2824" y="898"/>
                    </a:lnTo>
                    <a:lnTo>
                      <a:pt x="2826" y="914"/>
                    </a:lnTo>
                    <a:lnTo>
                      <a:pt x="2826" y="929"/>
                    </a:lnTo>
                    <a:lnTo>
                      <a:pt x="2828" y="949"/>
                    </a:lnTo>
                    <a:lnTo>
                      <a:pt x="2816" y="943"/>
                    </a:lnTo>
                    <a:lnTo>
                      <a:pt x="2805" y="937"/>
                    </a:lnTo>
                    <a:lnTo>
                      <a:pt x="2795" y="923"/>
                    </a:lnTo>
                    <a:lnTo>
                      <a:pt x="2785" y="910"/>
                    </a:lnTo>
                    <a:lnTo>
                      <a:pt x="2774" y="887"/>
                    </a:lnTo>
                    <a:lnTo>
                      <a:pt x="2766" y="863"/>
                    </a:lnTo>
                    <a:lnTo>
                      <a:pt x="2756" y="832"/>
                    </a:lnTo>
                    <a:lnTo>
                      <a:pt x="2748" y="801"/>
                    </a:lnTo>
                    <a:lnTo>
                      <a:pt x="2748" y="772"/>
                    </a:lnTo>
                    <a:lnTo>
                      <a:pt x="2748" y="747"/>
                    </a:lnTo>
                    <a:lnTo>
                      <a:pt x="2748" y="722"/>
                    </a:lnTo>
                    <a:lnTo>
                      <a:pt x="2750" y="702"/>
                    </a:lnTo>
                    <a:lnTo>
                      <a:pt x="2750" y="683"/>
                    </a:lnTo>
                    <a:lnTo>
                      <a:pt x="2752" y="669"/>
                    </a:lnTo>
                    <a:lnTo>
                      <a:pt x="2754" y="660"/>
                    </a:lnTo>
                    <a:lnTo>
                      <a:pt x="2758" y="656"/>
                    </a:lnTo>
                    <a:lnTo>
                      <a:pt x="2741" y="654"/>
                    </a:lnTo>
                    <a:lnTo>
                      <a:pt x="2731" y="640"/>
                    </a:lnTo>
                    <a:lnTo>
                      <a:pt x="2727" y="627"/>
                    </a:lnTo>
                    <a:lnTo>
                      <a:pt x="2725" y="615"/>
                    </a:lnTo>
                    <a:lnTo>
                      <a:pt x="2723" y="596"/>
                    </a:lnTo>
                    <a:lnTo>
                      <a:pt x="2723" y="578"/>
                    </a:lnTo>
                    <a:lnTo>
                      <a:pt x="2708" y="584"/>
                    </a:lnTo>
                    <a:lnTo>
                      <a:pt x="2694" y="590"/>
                    </a:lnTo>
                    <a:lnTo>
                      <a:pt x="2682" y="590"/>
                    </a:lnTo>
                    <a:lnTo>
                      <a:pt x="2673" y="588"/>
                    </a:lnTo>
                    <a:lnTo>
                      <a:pt x="2680" y="576"/>
                    </a:lnTo>
                    <a:lnTo>
                      <a:pt x="2692" y="569"/>
                    </a:lnTo>
                    <a:lnTo>
                      <a:pt x="2704" y="561"/>
                    </a:lnTo>
                    <a:lnTo>
                      <a:pt x="2721" y="555"/>
                    </a:lnTo>
                    <a:lnTo>
                      <a:pt x="2744" y="495"/>
                    </a:lnTo>
                    <a:lnTo>
                      <a:pt x="2750" y="425"/>
                    </a:lnTo>
                    <a:lnTo>
                      <a:pt x="2743" y="346"/>
                    </a:lnTo>
                    <a:lnTo>
                      <a:pt x="2725" y="266"/>
                    </a:lnTo>
                    <a:lnTo>
                      <a:pt x="2698" y="187"/>
                    </a:lnTo>
                    <a:lnTo>
                      <a:pt x="2665" y="113"/>
                    </a:lnTo>
                    <a:lnTo>
                      <a:pt x="2628" y="49"/>
                    </a:lnTo>
                    <a:lnTo>
                      <a:pt x="2595" y="0"/>
                    </a:lnTo>
                    <a:lnTo>
                      <a:pt x="2595" y="41"/>
                    </a:lnTo>
                    <a:lnTo>
                      <a:pt x="2587" y="76"/>
                    </a:lnTo>
                    <a:lnTo>
                      <a:pt x="2574" y="101"/>
                    </a:lnTo>
                    <a:lnTo>
                      <a:pt x="2556" y="121"/>
                    </a:lnTo>
                    <a:lnTo>
                      <a:pt x="2533" y="132"/>
                    </a:lnTo>
                    <a:lnTo>
                      <a:pt x="2512" y="138"/>
                    </a:lnTo>
                    <a:lnTo>
                      <a:pt x="2490" y="140"/>
                    </a:lnTo>
                    <a:lnTo>
                      <a:pt x="2477" y="140"/>
                    </a:lnTo>
                    <a:lnTo>
                      <a:pt x="2469" y="159"/>
                    </a:lnTo>
                    <a:lnTo>
                      <a:pt x="2465" y="179"/>
                    </a:lnTo>
                    <a:lnTo>
                      <a:pt x="2459" y="196"/>
                    </a:lnTo>
                    <a:lnTo>
                      <a:pt x="2459" y="214"/>
                    </a:lnTo>
                    <a:lnTo>
                      <a:pt x="2459" y="225"/>
                    </a:lnTo>
                    <a:lnTo>
                      <a:pt x="2459" y="237"/>
                    </a:lnTo>
                    <a:lnTo>
                      <a:pt x="2461" y="245"/>
                    </a:lnTo>
                    <a:lnTo>
                      <a:pt x="2467" y="251"/>
                    </a:lnTo>
                    <a:lnTo>
                      <a:pt x="2477" y="266"/>
                    </a:lnTo>
                    <a:lnTo>
                      <a:pt x="2485" y="280"/>
                    </a:lnTo>
                    <a:lnTo>
                      <a:pt x="2488" y="289"/>
                    </a:lnTo>
                    <a:lnTo>
                      <a:pt x="2494" y="297"/>
                    </a:lnTo>
                    <a:lnTo>
                      <a:pt x="2496" y="303"/>
                    </a:lnTo>
                    <a:lnTo>
                      <a:pt x="2496" y="299"/>
                    </a:lnTo>
                    <a:lnTo>
                      <a:pt x="2496" y="315"/>
                    </a:lnTo>
                    <a:lnTo>
                      <a:pt x="2490" y="328"/>
                    </a:lnTo>
                    <a:lnTo>
                      <a:pt x="2479" y="338"/>
                    </a:lnTo>
                    <a:lnTo>
                      <a:pt x="2465" y="344"/>
                    </a:lnTo>
                    <a:lnTo>
                      <a:pt x="2459" y="355"/>
                    </a:lnTo>
                    <a:lnTo>
                      <a:pt x="2456" y="367"/>
                    </a:lnTo>
                    <a:lnTo>
                      <a:pt x="2448" y="379"/>
                    </a:lnTo>
                    <a:lnTo>
                      <a:pt x="2442" y="392"/>
                    </a:lnTo>
                    <a:lnTo>
                      <a:pt x="2430" y="404"/>
                    </a:lnTo>
                    <a:lnTo>
                      <a:pt x="2421" y="415"/>
                    </a:lnTo>
                    <a:lnTo>
                      <a:pt x="2407" y="429"/>
                    </a:lnTo>
                    <a:lnTo>
                      <a:pt x="2393" y="446"/>
                    </a:lnTo>
                    <a:lnTo>
                      <a:pt x="2384" y="472"/>
                    </a:lnTo>
                    <a:lnTo>
                      <a:pt x="2378" y="497"/>
                    </a:lnTo>
                    <a:lnTo>
                      <a:pt x="2374" y="520"/>
                    </a:lnTo>
                    <a:lnTo>
                      <a:pt x="2374" y="545"/>
                    </a:lnTo>
                    <a:lnTo>
                      <a:pt x="2372" y="567"/>
                    </a:lnTo>
                    <a:lnTo>
                      <a:pt x="2372" y="588"/>
                    </a:lnTo>
                    <a:lnTo>
                      <a:pt x="2372" y="609"/>
                    </a:lnTo>
                    <a:lnTo>
                      <a:pt x="2372" y="633"/>
                    </a:lnTo>
                    <a:lnTo>
                      <a:pt x="2376" y="636"/>
                    </a:lnTo>
                    <a:lnTo>
                      <a:pt x="2382" y="642"/>
                    </a:lnTo>
                    <a:lnTo>
                      <a:pt x="2370" y="654"/>
                    </a:lnTo>
                    <a:lnTo>
                      <a:pt x="2359" y="664"/>
                    </a:lnTo>
                    <a:lnTo>
                      <a:pt x="2360" y="669"/>
                    </a:lnTo>
                    <a:lnTo>
                      <a:pt x="2362" y="685"/>
                    </a:lnTo>
                    <a:lnTo>
                      <a:pt x="2364" y="702"/>
                    </a:lnTo>
                    <a:lnTo>
                      <a:pt x="2366" y="728"/>
                    </a:lnTo>
                    <a:lnTo>
                      <a:pt x="2366" y="755"/>
                    </a:lnTo>
                    <a:lnTo>
                      <a:pt x="2368" y="786"/>
                    </a:lnTo>
                    <a:lnTo>
                      <a:pt x="2368" y="821"/>
                    </a:lnTo>
                    <a:lnTo>
                      <a:pt x="2370" y="857"/>
                    </a:lnTo>
                    <a:lnTo>
                      <a:pt x="2357" y="844"/>
                    </a:lnTo>
                    <a:lnTo>
                      <a:pt x="2345" y="830"/>
                    </a:lnTo>
                    <a:lnTo>
                      <a:pt x="2335" y="815"/>
                    </a:lnTo>
                    <a:lnTo>
                      <a:pt x="2328" y="799"/>
                    </a:lnTo>
                    <a:lnTo>
                      <a:pt x="2318" y="782"/>
                    </a:lnTo>
                    <a:lnTo>
                      <a:pt x="2312" y="764"/>
                    </a:lnTo>
                    <a:lnTo>
                      <a:pt x="2306" y="745"/>
                    </a:lnTo>
                    <a:lnTo>
                      <a:pt x="2306" y="726"/>
                    </a:lnTo>
                    <a:lnTo>
                      <a:pt x="2300" y="751"/>
                    </a:lnTo>
                    <a:lnTo>
                      <a:pt x="2296" y="776"/>
                    </a:lnTo>
                    <a:lnTo>
                      <a:pt x="2291" y="799"/>
                    </a:lnTo>
                    <a:lnTo>
                      <a:pt x="2287" y="823"/>
                    </a:lnTo>
                    <a:lnTo>
                      <a:pt x="2281" y="840"/>
                    </a:lnTo>
                    <a:lnTo>
                      <a:pt x="2275" y="859"/>
                    </a:lnTo>
                    <a:lnTo>
                      <a:pt x="2269" y="875"/>
                    </a:lnTo>
                    <a:lnTo>
                      <a:pt x="2264" y="892"/>
                    </a:lnTo>
                    <a:lnTo>
                      <a:pt x="2256" y="888"/>
                    </a:lnTo>
                    <a:lnTo>
                      <a:pt x="2250" y="885"/>
                    </a:lnTo>
                    <a:lnTo>
                      <a:pt x="2244" y="875"/>
                    </a:lnTo>
                    <a:lnTo>
                      <a:pt x="2242" y="865"/>
                    </a:lnTo>
                    <a:lnTo>
                      <a:pt x="2246" y="850"/>
                    </a:lnTo>
                    <a:lnTo>
                      <a:pt x="2250" y="834"/>
                    </a:lnTo>
                    <a:lnTo>
                      <a:pt x="2254" y="819"/>
                    </a:lnTo>
                    <a:lnTo>
                      <a:pt x="2260" y="805"/>
                    </a:lnTo>
                    <a:lnTo>
                      <a:pt x="2262" y="788"/>
                    </a:lnTo>
                    <a:lnTo>
                      <a:pt x="2265" y="770"/>
                    </a:lnTo>
                    <a:lnTo>
                      <a:pt x="2267" y="751"/>
                    </a:lnTo>
                    <a:lnTo>
                      <a:pt x="2271" y="733"/>
                    </a:lnTo>
                    <a:lnTo>
                      <a:pt x="2260" y="712"/>
                    </a:lnTo>
                    <a:lnTo>
                      <a:pt x="2254" y="695"/>
                    </a:lnTo>
                    <a:lnTo>
                      <a:pt x="2246" y="677"/>
                    </a:lnTo>
                    <a:lnTo>
                      <a:pt x="2242" y="665"/>
                    </a:lnTo>
                    <a:lnTo>
                      <a:pt x="2236" y="650"/>
                    </a:lnTo>
                    <a:lnTo>
                      <a:pt x="2236" y="638"/>
                    </a:lnTo>
                    <a:lnTo>
                      <a:pt x="2236" y="627"/>
                    </a:lnTo>
                    <a:lnTo>
                      <a:pt x="2240" y="617"/>
                    </a:lnTo>
                    <a:lnTo>
                      <a:pt x="2229" y="598"/>
                    </a:lnTo>
                    <a:lnTo>
                      <a:pt x="2223" y="586"/>
                    </a:lnTo>
                    <a:lnTo>
                      <a:pt x="2219" y="574"/>
                    </a:lnTo>
                    <a:lnTo>
                      <a:pt x="2223" y="565"/>
                    </a:lnTo>
                    <a:lnTo>
                      <a:pt x="2229" y="549"/>
                    </a:lnTo>
                    <a:lnTo>
                      <a:pt x="2242" y="534"/>
                    </a:lnTo>
                    <a:lnTo>
                      <a:pt x="2260" y="514"/>
                    </a:lnTo>
                    <a:lnTo>
                      <a:pt x="2289" y="489"/>
                    </a:lnTo>
                    <a:lnTo>
                      <a:pt x="2289" y="481"/>
                    </a:lnTo>
                    <a:lnTo>
                      <a:pt x="2291" y="474"/>
                    </a:lnTo>
                    <a:lnTo>
                      <a:pt x="2291" y="462"/>
                    </a:lnTo>
                    <a:lnTo>
                      <a:pt x="2293" y="450"/>
                    </a:lnTo>
                    <a:lnTo>
                      <a:pt x="2293" y="433"/>
                    </a:lnTo>
                    <a:lnTo>
                      <a:pt x="2293" y="415"/>
                    </a:lnTo>
                    <a:lnTo>
                      <a:pt x="2291" y="396"/>
                    </a:lnTo>
                    <a:lnTo>
                      <a:pt x="2291" y="377"/>
                    </a:lnTo>
                    <a:lnTo>
                      <a:pt x="2273" y="375"/>
                    </a:lnTo>
                    <a:lnTo>
                      <a:pt x="2256" y="375"/>
                    </a:lnTo>
                    <a:lnTo>
                      <a:pt x="2240" y="375"/>
                    </a:lnTo>
                    <a:lnTo>
                      <a:pt x="2227" y="375"/>
                    </a:lnTo>
                    <a:lnTo>
                      <a:pt x="2211" y="371"/>
                    </a:lnTo>
                    <a:lnTo>
                      <a:pt x="2200" y="369"/>
                    </a:lnTo>
                    <a:lnTo>
                      <a:pt x="2188" y="365"/>
                    </a:lnTo>
                    <a:lnTo>
                      <a:pt x="2180" y="363"/>
                    </a:lnTo>
                    <a:lnTo>
                      <a:pt x="2145" y="396"/>
                    </a:lnTo>
                    <a:lnTo>
                      <a:pt x="2104" y="439"/>
                    </a:lnTo>
                    <a:lnTo>
                      <a:pt x="2058" y="485"/>
                    </a:lnTo>
                    <a:lnTo>
                      <a:pt x="2013" y="539"/>
                    </a:lnTo>
                    <a:lnTo>
                      <a:pt x="1971" y="596"/>
                    </a:lnTo>
                    <a:lnTo>
                      <a:pt x="1942" y="658"/>
                    </a:lnTo>
                    <a:lnTo>
                      <a:pt x="1924" y="722"/>
                    </a:lnTo>
                    <a:lnTo>
                      <a:pt x="1928" y="786"/>
                    </a:lnTo>
                    <a:lnTo>
                      <a:pt x="1945" y="795"/>
                    </a:lnTo>
                    <a:lnTo>
                      <a:pt x="1961" y="811"/>
                    </a:lnTo>
                    <a:lnTo>
                      <a:pt x="1947" y="823"/>
                    </a:lnTo>
                    <a:lnTo>
                      <a:pt x="1934" y="836"/>
                    </a:lnTo>
                    <a:lnTo>
                      <a:pt x="1922" y="848"/>
                    </a:lnTo>
                    <a:lnTo>
                      <a:pt x="1911" y="861"/>
                    </a:lnTo>
                    <a:lnTo>
                      <a:pt x="1899" y="871"/>
                    </a:lnTo>
                    <a:lnTo>
                      <a:pt x="1887" y="881"/>
                    </a:lnTo>
                    <a:lnTo>
                      <a:pt x="1878" y="888"/>
                    </a:lnTo>
                    <a:lnTo>
                      <a:pt x="1872" y="898"/>
                    </a:lnTo>
                    <a:lnTo>
                      <a:pt x="1874" y="904"/>
                    </a:lnTo>
                    <a:lnTo>
                      <a:pt x="1876" y="918"/>
                    </a:lnTo>
                    <a:lnTo>
                      <a:pt x="1878" y="935"/>
                    </a:lnTo>
                    <a:lnTo>
                      <a:pt x="1880" y="958"/>
                    </a:lnTo>
                    <a:lnTo>
                      <a:pt x="1880" y="982"/>
                    </a:lnTo>
                    <a:lnTo>
                      <a:pt x="1881" y="1013"/>
                    </a:lnTo>
                    <a:lnTo>
                      <a:pt x="1881" y="1044"/>
                    </a:lnTo>
                    <a:lnTo>
                      <a:pt x="1883" y="1078"/>
                    </a:lnTo>
                    <a:lnTo>
                      <a:pt x="1874" y="1065"/>
                    </a:lnTo>
                    <a:lnTo>
                      <a:pt x="1866" y="1053"/>
                    </a:lnTo>
                    <a:lnTo>
                      <a:pt x="1856" y="1042"/>
                    </a:lnTo>
                    <a:lnTo>
                      <a:pt x="1850" y="1030"/>
                    </a:lnTo>
                    <a:lnTo>
                      <a:pt x="1841" y="1014"/>
                    </a:lnTo>
                    <a:lnTo>
                      <a:pt x="1835" y="1001"/>
                    </a:lnTo>
                    <a:lnTo>
                      <a:pt x="1829" y="985"/>
                    </a:lnTo>
                    <a:lnTo>
                      <a:pt x="1823" y="972"/>
                    </a:lnTo>
                    <a:lnTo>
                      <a:pt x="1837" y="1044"/>
                    </a:lnTo>
                    <a:lnTo>
                      <a:pt x="1845" y="1096"/>
                    </a:lnTo>
                    <a:lnTo>
                      <a:pt x="1845" y="1127"/>
                    </a:lnTo>
                    <a:lnTo>
                      <a:pt x="1839" y="1139"/>
                    </a:lnTo>
                    <a:lnTo>
                      <a:pt x="1821" y="1129"/>
                    </a:lnTo>
                    <a:lnTo>
                      <a:pt x="1798" y="1100"/>
                    </a:lnTo>
                    <a:lnTo>
                      <a:pt x="1767" y="1049"/>
                    </a:lnTo>
                    <a:lnTo>
                      <a:pt x="1728" y="982"/>
                    </a:lnTo>
                    <a:lnTo>
                      <a:pt x="1746" y="1038"/>
                    </a:lnTo>
                    <a:lnTo>
                      <a:pt x="1757" y="1084"/>
                    </a:lnTo>
                    <a:lnTo>
                      <a:pt x="1765" y="1115"/>
                    </a:lnTo>
                    <a:lnTo>
                      <a:pt x="1769" y="1137"/>
                    </a:lnTo>
                    <a:lnTo>
                      <a:pt x="1763" y="1141"/>
                    </a:lnTo>
                    <a:lnTo>
                      <a:pt x="1755" y="1135"/>
                    </a:lnTo>
                    <a:lnTo>
                      <a:pt x="1740" y="1113"/>
                    </a:lnTo>
                    <a:lnTo>
                      <a:pt x="1720" y="1080"/>
                    </a:lnTo>
                    <a:lnTo>
                      <a:pt x="1719" y="1042"/>
                    </a:lnTo>
                    <a:lnTo>
                      <a:pt x="1719" y="1009"/>
                    </a:lnTo>
                    <a:lnTo>
                      <a:pt x="1719" y="978"/>
                    </a:lnTo>
                    <a:lnTo>
                      <a:pt x="1720" y="951"/>
                    </a:lnTo>
                    <a:lnTo>
                      <a:pt x="1720" y="925"/>
                    </a:lnTo>
                    <a:lnTo>
                      <a:pt x="1722" y="906"/>
                    </a:lnTo>
                    <a:lnTo>
                      <a:pt x="1724" y="890"/>
                    </a:lnTo>
                    <a:lnTo>
                      <a:pt x="1730" y="885"/>
                    </a:lnTo>
                    <a:lnTo>
                      <a:pt x="1724" y="885"/>
                    </a:lnTo>
                    <a:lnTo>
                      <a:pt x="1720" y="885"/>
                    </a:lnTo>
                    <a:lnTo>
                      <a:pt x="1722" y="885"/>
                    </a:lnTo>
                    <a:lnTo>
                      <a:pt x="1732" y="846"/>
                    </a:lnTo>
                    <a:lnTo>
                      <a:pt x="1738" y="811"/>
                    </a:lnTo>
                    <a:lnTo>
                      <a:pt x="1738" y="776"/>
                    </a:lnTo>
                    <a:lnTo>
                      <a:pt x="1734" y="743"/>
                    </a:lnTo>
                    <a:lnTo>
                      <a:pt x="1726" y="712"/>
                    </a:lnTo>
                    <a:lnTo>
                      <a:pt x="1720" y="687"/>
                    </a:lnTo>
                    <a:lnTo>
                      <a:pt x="1713" y="665"/>
                    </a:lnTo>
                    <a:lnTo>
                      <a:pt x="1713" y="650"/>
                    </a:lnTo>
                    <a:lnTo>
                      <a:pt x="1697" y="633"/>
                    </a:lnTo>
                    <a:lnTo>
                      <a:pt x="1688" y="617"/>
                    </a:lnTo>
                    <a:lnTo>
                      <a:pt x="1676" y="603"/>
                    </a:lnTo>
                    <a:lnTo>
                      <a:pt x="1670" y="592"/>
                    </a:lnTo>
                    <a:lnTo>
                      <a:pt x="1660" y="578"/>
                    </a:lnTo>
                    <a:lnTo>
                      <a:pt x="1656" y="567"/>
                    </a:lnTo>
                    <a:lnTo>
                      <a:pt x="1651" y="555"/>
                    </a:lnTo>
                    <a:lnTo>
                      <a:pt x="1651" y="545"/>
                    </a:lnTo>
                    <a:lnTo>
                      <a:pt x="1637" y="539"/>
                    </a:lnTo>
                    <a:lnTo>
                      <a:pt x="1629" y="530"/>
                    </a:lnTo>
                    <a:lnTo>
                      <a:pt x="1625" y="518"/>
                    </a:lnTo>
                    <a:lnTo>
                      <a:pt x="1627" y="506"/>
                    </a:lnTo>
                    <a:lnTo>
                      <a:pt x="1624" y="505"/>
                    </a:lnTo>
                    <a:lnTo>
                      <a:pt x="1629" y="499"/>
                    </a:lnTo>
                    <a:lnTo>
                      <a:pt x="1633" y="491"/>
                    </a:lnTo>
                    <a:lnTo>
                      <a:pt x="1641" y="481"/>
                    </a:lnTo>
                    <a:lnTo>
                      <a:pt x="1653" y="468"/>
                    </a:lnTo>
                    <a:lnTo>
                      <a:pt x="1666" y="452"/>
                    </a:lnTo>
                    <a:lnTo>
                      <a:pt x="1670" y="441"/>
                    </a:lnTo>
                    <a:lnTo>
                      <a:pt x="1680" y="425"/>
                    </a:lnTo>
                    <a:lnTo>
                      <a:pt x="1689" y="400"/>
                    </a:lnTo>
                    <a:lnTo>
                      <a:pt x="1699" y="373"/>
                    </a:lnTo>
                    <a:lnTo>
                      <a:pt x="1705" y="340"/>
                    </a:lnTo>
                    <a:lnTo>
                      <a:pt x="1713" y="309"/>
                    </a:lnTo>
                    <a:lnTo>
                      <a:pt x="1715" y="280"/>
                    </a:lnTo>
                    <a:lnTo>
                      <a:pt x="1715" y="256"/>
                    </a:lnTo>
                    <a:lnTo>
                      <a:pt x="1701" y="260"/>
                    </a:lnTo>
                    <a:lnTo>
                      <a:pt x="1693" y="272"/>
                    </a:lnTo>
                    <a:lnTo>
                      <a:pt x="1686" y="285"/>
                    </a:lnTo>
                    <a:lnTo>
                      <a:pt x="1676" y="301"/>
                    </a:lnTo>
                    <a:lnTo>
                      <a:pt x="1658" y="315"/>
                    </a:lnTo>
                    <a:lnTo>
                      <a:pt x="1635" y="326"/>
                    </a:lnTo>
                    <a:lnTo>
                      <a:pt x="1598" y="332"/>
                    </a:lnTo>
                    <a:lnTo>
                      <a:pt x="1552" y="332"/>
                    </a:lnTo>
                    <a:lnTo>
                      <a:pt x="1505" y="379"/>
                    </a:lnTo>
                    <a:lnTo>
                      <a:pt x="1463" y="429"/>
                    </a:lnTo>
                    <a:lnTo>
                      <a:pt x="1424" y="481"/>
                    </a:lnTo>
                    <a:lnTo>
                      <a:pt x="1393" y="536"/>
                    </a:lnTo>
                    <a:lnTo>
                      <a:pt x="1369" y="588"/>
                    </a:lnTo>
                    <a:lnTo>
                      <a:pt x="1358" y="642"/>
                    </a:lnTo>
                    <a:lnTo>
                      <a:pt x="1358" y="695"/>
                    </a:lnTo>
                    <a:lnTo>
                      <a:pt x="1375" y="749"/>
                    </a:lnTo>
                    <a:lnTo>
                      <a:pt x="1389" y="760"/>
                    </a:lnTo>
                    <a:lnTo>
                      <a:pt x="1402" y="774"/>
                    </a:lnTo>
                    <a:lnTo>
                      <a:pt x="1414" y="784"/>
                    </a:lnTo>
                    <a:lnTo>
                      <a:pt x="1426" y="795"/>
                    </a:lnTo>
                    <a:lnTo>
                      <a:pt x="1410" y="809"/>
                    </a:lnTo>
                    <a:lnTo>
                      <a:pt x="1397" y="823"/>
                    </a:lnTo>
                    <a:lnTo>
                      <a:pt x="1383" y="836"/>
                    </a:lnTo>
                    <a:lnTo>
                      <a:pt x="1371" y="852"/>
                    </a:lnTo>
                    <a:lnTo>
                      <a:pt x="1358" y="861"/>
                    </a:lnTo>
                    <a:lnTo>
                      <a:pt x="1346" y="873"/>
                    </a:lnTo>
                    <a:lnTo>
                      <a:pt x="1336" y="883"/>
                    </a:lnTo>
                    <a:lnTo>
                      <a:pt x="1329" y="892"/>
                    </a:lnTo>
                    <a:lnTo>
                      <a:pt x="1331" y="898"/>
                    </a:lnTo>
                    <a:lnTo>
                      <a:pt x="1333" y="912"/>
                    </a:lnTo>
                    <a:lnTo>
                      <a:pt x="1335" y="931"/>
                    </a:lnTo>
                    <a:lnTo>
                      <a:pt x="1338" y="956"/>
                    </a:lnTo>
                    <a:lnTo>
                      <a:pt x="1338" y="982"/>
                    </a:lnTo>
                    <a:lnTo>
                      <a:pt x="1338" y="1013"/>
                    </a:lnTo>
                    <a:lnTo>
                      <a:pt x="1338" y="1046"/>
                    </a:lnTo>
                    <a:lnTo>
                      <a:pt x="1340" y="1082"/>
                    </a:lnTo>
                    <a:lnTo>
                      <a:pt x="1323" y="1071"/>
                    </a:lnTo>
                    <a:lnTo>
                      <a:pt x="1305" y="1059"/>
                    </a:lnTo>
                    <a:lnTo>
                      <a:pt x="1288" y="1046"/>
                    </a:lnTo>
                    <a:lnTo>
                      <a:pt x="1272" y="1034"/>
                    </a:lnTo>
                    <a:lnTo>
                      <a:pt x="1257" y="1018"/>
                    </a:lnTo>
                    <a:lnTo>
                      <a:pt x="1243" y="1003"/>
                    </a:lnTo>
                    <a:lnTo>
                      <a:pt x="1230" y="985"/>
                    </a:lnTo>
                    <a:lnTo>
                      <a:pt x="1218" y="970"/>
                    </a:lnTo>
                    <a:lnTo>
                      <a:pt x="1240" y="1022"/>
                    </a:lnTo>
                    <a:lnTo>
                      <a:pt x="1255" y="1069"/>
                    </a:lnTo>
                    <a:lnTo>
                      <a:pt x="1263" y="1104"/>
                    </a:lnTo>
                    <a:lnTo>
                      <a:pt x="1267" y="1131"/>
                    </a:lnTo>
                    <a:lnTo>
                      <a:pt x="1259" y="1146"/>
                    </a:lnTo>
                    <a:lnTo>
                      <a:pt x="1247" y="1154"/>
                    </a:lnTo>
                    <a:lnTo>
                      <a:pt x="1228" y="1152"/>
                    </a:lnTo>
                    <a:lnTo>
                      <a:pt x="1205" y="1141"/>
                    </a:lnTo>
                    <a:lnTo>
                      <a:pt x="1203" y="1100"/>
                    </a:lnTo>
                    <a:lnTo>
                      <a:pt x="1203" y="1067"/>
                    </a:lnTo>
                    <a:lnTo>
                      <a:pt x="1203" y="1032"/>
                    </a:lnTo>
                    <a:lnTo>
                      <a:pt x="1203" y="1005"/>
                    </a:lnTo>
                    <a:lnTo>
                      <a:pt x="1203" y="978"/>
                    </a:lnTo>
                    <a:lnTo>
                      <a:pt x="1207" y="958"/>
                    </a:lnTo>
                    <a:lnTo>
                      <a:pt x="1208" y="943"/>
                    </a:lnTo>
                    <a:lnTo>
                      <a:pt x="1212" y="937"/>
                    </a:lnTo>
                    <a:lnTo>
                      <a:pt x="1197" y="935"/>
                    </a:lnTo>
                    <a:lnTo>
                      <a:pt x="1185" y="921"/>
                    </a:lnTo>
                    <a:lnTo>
                      <a:pt x="1189" y="918"/>
                    </a:lnTo>
                    <a:lnTo>
                      <a:pt x="1195" y="916"/>
                    </a:lnTo>
                    <a:lnTo>
                      <a:pt x="1193" y="892"/>
                    </a:lnTo>
                    <a:lnTo>
                      <a:pt x="1195" y="871"/>
                    </a:lnTo>
                    <a:lnTo>
                      <a:pt x="1195" y="848"/>
                    </a:lnTo>
                    <a:lnTo>
                      <a:pt x="1195" y="824"/>
                    </a:lnTo>
                    <a:lnTo>
                      <a:pt x="1193" y="799"/>
                    </a:lnTo>
                    <a:lnTo>
                      <a:pt x="1189" y="774"/>
                    </a:lnTo>
                    <a:lnTo>
                      <a:pt x="1181" y="745"/>
                    </a:lnTo>
                    <a:lnTo>
                      <a:pt x="1174" y="718"/>
                    </a:lnTo>
                    <a:lnTo>
                      <a:pt x="1156" y="700"/>
                    </a:lnTo>
                    <a:lnTo>
                      <a:pt x="1144" y="687"/>
                    </a:lnTo>
                    <a:lnTo>
                      <a:pt x="1131" y="675"/>
                    </a:lnTo>
                    <a:lnTo>
                      <a:pt x="1123" y="664"/>
                    </a:lnTo>
                    <a:lnTo>
                      <a:pt x="1113" y="650"/>
                    </a:lnTo>
                    <a:lnTo>
                      <a:pt x="1108" y="638"/>
                    </a:lnTo>
                    <a:lnTo>
                      <a:pt x="1102" y="627"/>
                    </a:lnTo>
                    <a:lnTo>
                      <a:pt x="1100" y="615"/>
                    </a:lnTo>
                    <a:lnTo>
                      <a:pt x="1084" y="609"/>
                    </a:lnTo>
                    <a:lnTo>
                      <a:pt x="1075" y="600"/>
                    </a:lnTo>
                    <a:lnTo>
                      <a:pt x="1069" y="586"/>
                    </a:lnTo>
                    <a:lnTo>
                      <a:pt x="1069" y="572"/>
                    </a:lnTo>
                    <a:lnTo>
                      <a:pt x="1071" y="565"/>
                    </a:lnTo>
                    <a:lnTo>
                      <a:pt x="1079" y="555"/>
                    </a:lnTo>
                    <a:lnTo>
                      <a:pt x="1086" y="541"/>
                    </a:lnTo>
                    <a:lnTo>
                      <a:pt x="1100" y="524"/>
                    </a:lnTo>
                    <a:lnTo>
                      <a:pt x="1102" y="516"/>
                    </a:lnTo>
                    <a:lnTo>
                      <a:pt x="1106" y="508"/>
                    </a:lnTo>
                    <a:lnTo>
                      <a:pt x="1106" y="497"/>
                    </a:lnTo>
                    <a:lnTo>
                      <a:pt x="1106" y="485"/>
                    </a:lnTo>
                    <a:lnTo>
                      <a:pt x="1102" y="468"/>
                    </a:lnTo>
                    <a:lnTo>
                      <a:pt x="1100" y="452"/>
                    </a:lnTo>
                    <a:lnTo>
                      <a:pt x="1094" y="433"/>
                    </a:lnTo>
                    <a:lnTo>
                      <a:pt x="1090" y="413"/>
                    </a:lnTo>
                    <a:lnTo>
                      <a:pt x="1073" y="417"/>
                    </a:lnTo>
                    <a:lnTo>
                      <a:pt x="1051" y="427"/>
                    </a:lnTo>
                    <a:lnTo>
                      <a:pt x="1030" y="431"/>
                    </a:lnTo>
                    <a:lnTo>
                      <a:pt x="1009" y="429"/>
                    </a:lnTo>
                    <a:lnTo>
                      <a:pt x="987" y="410"/>
                    </a:lnTo>
                    <a:lnTo>
                      <a:pt x="974" y="371"/>
                    </a:lnTo>
                    <a:lnTo>
                      <a:pt x="966" y="307"/>
                    </a:lnTo>
                    <a:lnTo>
                      <a:pt x="970" y="212"/>
                    </a:lnTo>
                    <a:lnTo>
                      <a:pt x="951" y="241"/>
                    </a:lnTo>
                    <a:lnTo>
                      <a:pt x="931" y="289"/>
                    </a:lnTo>
                    <a:lnTo>
                      <a:pt x="914" y="346"/>
                    </a:lnTo>
                    <a:lnTo>
                      <a:pt x="896" y="411"/>
                    </a:lnTo>
                    <a:lnTo>
                      <a:pt x="879" y="475"/>
                    </a:lnTo>
                    <a:lnTo>
                      <a:pt x="863" y="538"/>
                    </a:lnTo>
                    <a:lnTo>
                      <a:pt x="850" y="588"/>
                    </a:lnTo>
                    <a:lnTo>
                      <a:pt x="838" y="629"/>
                    </a:lnTo>
                    <a:lnTo>
                      <a:pt x="826" y="615"/>
                    </a:lnTo>
                    <a:lnTo>
                      <a:pt x="815" y="603"/>
                    </a:lnTo>
                    <a:lnTo>
                      <a:pt x="803" y="592"/>
                    </a:lnTo>
                    <a:lnTo>
                      <a:pt x="795" y="584"/>
                    </a:lnTo>
                    <a:lnTo>
                      <a:pt x="780" y="565"/>
                    </a:lnTo>
                    <a:lnTo>
                      <a:pt x="770" y="551"/>
                    </a:lnTo>
                    <a:lnTo>
                      <a:pt x="778" y="567"/>
                    </a:lnTo>
                    <a:lnTo>
                      <a:pt x="786" y="584"/>
                    </a:lnTo>
                    <a:lnTo>
                      <a:pt x="792" y="603"/>
                    </a:lnTo>
                    <a:lnTo>
                      <a:pt x="799" y="623"/>
                    </a:lnTo>
                    <a:lnTo>
                      <a:pt x="803" y="642"/>
                    </a:lnTo>
                    <a:lnTo>
                      <a:pt x="809" y="664"/>
                    </a:lnTo>
                    <a:lnTo>
                      <a:pt x="813" y="683"/>
                    </a:lnTo>
                    <a:lnTo>
                      <a:pt x="819" y="706"/>
                    </a:lnTo>
                    <a:lnTo>
                      <a:pt x="817" y="716"/>
                    </a:lnTo>
                    <a:lnTo>
                      <a:pt x="815" y="726"/>
                    </a:lnTo>
                    <a:lnTo>
                      <a:pt x="815" y="737"/>
                    </a:lnTo>
                    <a:lnTo>
                      <a:pt x="817" y="749"/>
                    </a:lnTo>
                    <a:lnTo>
                      <a:pt x="817" y="759"/>
                    </a:lnTo>
                    <a:lnTo>
                      <a:pt x="819" y="768"/>
                    </a:lnTo>
                    <a:lnTo>
                      <a:pt x="821" y="780"/>
                    </a:lnTo>
                    <a:lnTo>
                      <a:pt x="826" y="792"/>
                    </a:lnTo>
                    <a:lnTo>
                      <a:pt x="826" y="819"/>
                    </a:lnTo>
                    <a:lnTo>
                      <a:pt x="826" y="846"/>
                    </a:lnTo>
                    <a:lnTo>
                      <a:pt x="825" y="871"/>
                    </a:lnTo>
                    <a:lnTo>
                      <a:pt x="825" y="894"/>
                    </a:lnTo>
                    <a:lnTo>
                      <a:pt x="821" y="912"/>
                    </a:lnTo>
                    <a:lnTo>
                      <a:pt x="819" y="927"/>
                    </a:lnTo>
                    <a:lnTo>
                      <a:pt x="815" y="937"/>
                    </a:lnTo>
                    <a:lnTo>
                      <a:pt x="813" y="945"/>
                    </a:lnTo>
                    <a:lnTo>
                      <a:pt x="815" y="951"/>
                    </a:lnTo>
                    <a:lnTo>
                      <a:pt x="817" y="966"/>
                    </a:lnTo>
                    <a:lnTo>
                      <a:pt x="819" y="985"/>
                    </a:lnTo>
                    <a:lnTo>
                      <a:pt x="823" y="1013"/>
                    </a:lnTo>
                    <a:lnTo>
                      <a:pt x="823" y="1040"/>
                    </a:lnTo>
                    <a:lnTo>
                      <a:pt x="823" y="1075"/>
                    </a:lnTo>
                    <a:lnTo>
                      <a:pt x="823" y="1110"/>
                    </a:lnTo>
                    <a:lnTo>
                      <a:pt x="825" y="1148"/>
                    </a:lnTo>
                    <a:lnTo>
                      <a:pt x="803" y="1137"/>
                    </a:lnTo>
                    <a:lnTo>
                      <a:pt x="784" y="1125"/>
                    </a:lnTo>
                    <a:lnTo>
                      <a:pt x="764" y="1113"/>
                    </a:lnTo>
                    <a:lnTo>
                      <a:pt x="745" y="1102"/>
                    </a:lnTo>
                    <a:lnTo>
                      <a:pt x="745" y="1073"/>
                    </a:lnTo>
                    <a:lnTo>
                      <a:pt x="745" y="1049"/>
                    </a:lnTo>
                    <a:lnTo>
                      <a:pt x="745" y="1026"/>
                    </a:lnTo>
                    <a:lnTo>
                      <a:pt x="747" y="1009"/>
                    </a:lnTo>
                    <a:lnTo>
                      <a:pt x="747" y="989"/>
                    </a:lnTo>
                    <a:lnTo>
                      <a:pt x="749" y="978"/>
                    </a:lnTo>
                    <a:lnTo>
                      <a:pt x="751" y="968"/>
                    </a:lnTo>
                    <a:lnTo>
                      <a:pt x="755" y="964"/>
                    </a:lnTo>
                    <a:lnTo>
                      <a:pt x="739" y="960"/>
                    </a:lnTo>
                    <a:lnTo>
                      <a:pt x="729" y="949"/>
                    </a:lnTo>
                    <a:lnTo>
                      <a:pt x="724" y="935"/>
                    </a:lnTo>
                    <a:lnTo>
                      <a:pt x="722" y="923"/>
                    </a:lnTo>
                    <a:lnTo>
                      <a:pt x="720" y="904"/>
                    </a:lnTo>
                    <a:lnTo>
                      <a:pt x="720" y="887"/>
                    </a:lnTo>
                    <a:lnTo>
                      <a:pt x="704" y="892"/>
                    </a:lnTo>
                    <a:lnTo>
                      <a:pt x="693" y="896"/>
                    </a:lnTo>
                    <a:lnTo>
                      <a:pt x="681" y="896"/>
                    </a:lnTo>
                    <a:lnTo>
                      <a:pt x="671" y="894"/>
                    </a:lnTo>
                    <a:lnTo>
                      <a:pt x="662" y="888"/>
                    </a:lnTo>
                    <a:lnTo>
                      <a:pt x="654" y="881"/>
                    </a:lnTo>
                    <a:lnTo>
                      <a:pt x="646" y="869"/>
                    </a:lnTo>
                    <a:lnTo>
                      <a:pt x="640" y="856"/>
                    </a:lnTo>
                    <a:lnTo>
                      <a:pt x="634" y="863"/>
                    </a:lnTo>
                    <a:lnTo>
                      <a:pt x="629" y="871"/>
                    </a:lnTo>
                    <a:lnTo>
                      <a:pt x="617" y="877"/>
                    </a:lnTo>
                    <a:lnTo>
                      <a:pt x="605" y="885"/>
                    </a:lnTo>
                    <a:lnTo>
                      <a:pt x="603" y="879"/>
                    </a:lnTo>
                    <a:lnTo>
                      <a:pt x="601" y="877"/>
                    </a:lnTo>
                    <a:lnTo>
                      <a:pt x="601" y="863"/>
                    </a:lnTo>
                    <a:lnTo>
                      <a:pt x="607" y="854"/>
                    </a:lnTo>
                    <a:lnTo>
                      <a:pt x="611" y="842"/>
                    </a:lnTo>
                    <a:lnTo>
                      <a:pt x="621" y="836"/>
                    </a:lnTo>
                    <a:lnTo>
                      <a:pt x="627" y="826"/>
                    </a:lnTo>
                    <a:lnTo>
                      <a:pt x="638" y="821"/>
                    </a:lnTo>
                    <a:lnTo>
                      <a:pt x="650" y="815"/>
                    </a:lnTo>
                    <a:lnTo>
                      <a:pt x="665" y="811"/>
                    </a:lnTo>
                    <a:lnTo>
                      <a:pt x="687" y="757"/>
                    </a:lnTo>
                    <a:lnTo>
                      <a:pt x="695" y="700"/>
                    </a:lnTo>
                    <a:lnTo>
                      <a:pt x="685" y="644"/>
                    </a:lnTo>
                    <a:lnTo>
                      <a:pt x="665" y="590"/>
                    </a:lnTo>
                    <a:lnTo>
                      <a:pt x="636" y="536"/>
                    </a:lnTo>
                    <a:lnTo>
                      <a:pt x="601" y="485"/>
                    </a:lnTo>
                    <a:lnTo>
                      <a:pt x="565" y="435"/>
                    </a:lnTo>
                    <a:lnTo>
                      <a:pt x="530" y="392"/>
                    </a:lnTo>
                    <a:lnTo>
                      <a:pt x="516" y="394"/>
                    </a:lnTo>
                    <a:lnTo>
                      <a:pt x="503" y="398"/>
                    </a:lnTo>
                    <a:lnTo>
                      <a:pt x="489" y="398"/>
                    </a:lnTo>
                    <a:lnTo>
                      <a:pt x="477" y="400"/>
                    </a:lnTo>
                    <a:lnTo>
                      <a:pt x="462" y="398"/>
                    </a:lnTo>
                    <a:lnTo>
                      <a:pt x="448" y="398"/>
                    </a:lnTo>
                    <a:lnTo>
                      <a:pt x="433" y="396"/>
                    </a:lnTo>
                    <a:lnTo>
                      <a:pt x="421" y="394"/>
                    </a:lnTo>
                    <a:lnTo>
                      <a:pt x="413" y="415"/>
                    </a:lnTo>
                    <a:lnTo>
                      <a:pt x="409" y="435"/>
                    </a:lnTo>
                    <a:lnTo>
                      <a:pt x="404" y="452"/>
                    </a:lnTo>
                    <a:lnTo>
                      <a:pt x="404" y="470"/>
                    </a:lnTo>
                    <a:lnTo>
                      <a:pt x="404" y="479"/>
                    </a:lnTo>
                    <a:lnTo>
                      <a:pt x="404" y="491"/>
                    </a:lnTo>
                    <a:lnTo>
                      <a:pt x="406" y="499"/>
                    </a:lnTo>
                    <a:lnTo>
                      <a:pt x="411" y="505"/>
                    </a:lnTo>
                    <a:lnTo>
                      <a:pt x="421" y="520"/>
                    </a:lnTo>
                    <a:lnTo>
                      <a:pt x="429" y="534"/>
                    </a:lnTo>
                    <a:lnTo>
                      <a:pt x="433" y="545"/>
                    </a:lnTo>
                    <a:lnTo>
                      <a:pt x="439" y="553"/>
                    </a:lnTo>
                    <a:lnTo>
                      <a:pt x="441" y="559"/>
                    </a:lnTo>
                    <a:lnTo>
                      <a:pt x="441" y="555"/>
                    </a:lnTo>
                    <a:lnTo>
                      <a:pt x="441" y="570"/>
                    </a:lnTo>
                    <a:lnTo>
                      <a:pt x="435" y="584"/>
                    </a:lnTo>
                    <a:lnTo>
                      <a:pt x="423" y="592"/>
                    </a:lnTo>
                    <a:lnTo>
                      <a:pt x="409" y="598"/>
                    </a:lnTo>
                    <a:lnTo>
                      <a:pt x="404" y="609"/>
                    </a:lnTo>
                    <a:lnTo>
                      <a:pt x="400" y="621"/>
                    </a:lnTo>
                    <a:lnTo>
                      <a:pt x="392" y="633"/>
                    </a:lnTo>
                    <a:lnTo>
                      <a:pt x="386" y="646"/>
                    </a:lnTo>
                    <a:lnTo>
                      <a:pt x="375" y="658"/>
                    </a:lnTo>
                    <a:lnTo>
                      <a:pt x="363" y="671"/>
                    </a:lnTo>
                    <a:lnTo>
                      <a:pt x="349" y="685"/>
                    </a:lnTo>
                    <a:lnTo>
                      <a:pt x="336" y="700"/>
                    </a:lnTo>
                    <a:lnTo>
                      <a:pt x="326" y="726"/>
                    </a:lnTo>
                    <a:lnTo>
                      <a:pt x="320" y="753"/>
                    </a:lnTo>
                    <a:lnTo>
                      <a:pt x="318" y="776"/>
                    </a:lnTo>
                    <a:lnTo>
                      <a:pt x="318" y="801"/>
                    </a:lnTo>
                    <a:lnTo>
                      <a:pt x="316" y="823"/>
                    </a:lnTo>
                    <a:lnTo>
                      <a:pt x="316" y="844"/>
                    </a:lnTo>
                    <a:lnTo>
                      <a:pt x="316" y="865"/>
                    </a:lnTo>
                    <a:lnTo>
                      <a:pt x="316" y="888"/>
                    </a:lnTo>
                    <a:lnTo>
                      <a:pt x="332" y="902"/>
                    </a:lnTo>
                    <a:lnTo>
                      <a:pt x="351" y="916"/>
                    </a:lnTo>
                    <a:lnTo>
                      <a:pt x="369" y="925"/>
                    </a:lnTo>
                    <a:lnTo>
                      <a:pt x="390" y="937"/>
                    </a:lnTo>
                    <a:lnTo>
                      <a:pt x="380" y="947"/>
                    </a:lnTo>
                    <a:lnTo>
                      <a:pt x="371" y="956"/>
                    </a:lnTo>
                    <a:lnTo>
                      <a:pt x="361" y="964"/>
                    </a:lnTo>
                    <a:lnTo>
                      <a:pt x="355" y="972"/>
                    </a:lnTo>
                    <a:lnTo>
                      <a:pt x="357" y="978"/>
                    </a:lnTo>
                    <a:lnTo>
                      <a:pt x="359" y="991"/>
                    </a:lnTo>
                    <a:lnTo>
                      <a:pt x="361" y="1007"/>
                    </a:lnTo>
                    <a:lnTo>
                      <a:pt x="365" y="1030"/>
                    </a:lnTo>
                    <a:lnTo>
                      <a:pt x="365" y="1055"/>
                    </a:lnTo>
                    <a:lnTo>
                      <a:pt x="365" y="1084"/>
                    </a:lnTo>
                    <a:lnTo>
                      <a:pt x="365" y="1115"/>
                    </a:lnTo>
                    <a:lnTo>
                      <a:pt x="367" y="1150"/>
                    </a:lnTo>
                    <a:lnTo>
                      <a:pt x="349" y="1139"/>
                    </a:lnTo>
                    <a:lnTo>
                      <a:pt x="332" y="1129"/>
                    </a:lnTo>
                    <a:lnTo>
                      <a:pt x="314" y="1117"/>
                    </a:lnTo>
                    <a:lnTo>
                      <a:pt x="299" y="1108"/>
                    </a:lnTo>
                    <a:lnTo>
                      <a:pt x="281" y="1096"/>
                    </a:lnTo>
                    <a:lnTo>
                      <a:pt x="264" y="1084"/>
                    </a:lnTo>
                    <a:lnTo>
                      <a:pt x="247" y="1071"/>
                    </a:lnTo>
                    <a:lnTo>
                      <a:pt x="231" y="1059"/>
                    </a:lnTo>
                    <a:lnTo>
                      <a:pt x="293" y="1129"/>
                    </a:lnTo>
                    <a:lnTo>
                      <a:pt x="332" y="1183"/>
                    </a:lnTo>
                    <a:lnTo>
                      <a:pt x="345" y="1220"/>
                    </a:lnTo>
                    <a:lnTo>
                      <a:pt x="338" y="1239"/>
                    </a:lnTo>
                    <a:lnTo>
                      <a:pt x="303" y="1241"/>
                    </a:lnTo>
                    <a:lnTo>
                      <a:pt x="245" y="1226"/>
                    </a:lnTo>
                    <a:lnTo>
                      <a:pt x="161" y="1193"/>
                    </a:lnTo>
                    <a:lnTo>
                      <a:pt x="57" y="1142"/>
                    </a:lnTo>
                    <a:lnTo>
                      <a:pt x="134" y="1228"/>
                    </a:lnTo>
                    <a:lnTo>
                      <a:pt x="190" y="1296"/>
                    </a:lnTo>
                    <a:lnTo>
                      <a:pt x="221" y="1346"/>
                    </a:lnTo>
                    <a:lnTo>
                      <a:pt x="229" y="1379"/>
                    </a:lnTo>
                    <a:lnTo>
                      <a:pt x="210" y="1393"/>
                    </a:lnTo>
                    <a:lnTo>
                      <a:pt x="169" y="1391"/>
                    </a:lnTo>
                    <a:lnTo>
                      <a:pt x="103" y="1369"/>
                    </a:lnTo>
                    <a:lnTo>
                      <a:pt x="16" y="1332"/>
                    </a:lnTo>
                    <a:lnTo>
                      <a:pt x="111" y="1398"/>
                    </a:lnTo>
                    <a:lnTo>
                      <a:pt x="183" y="1462"/>
                    </a:lnTo>
                    <a:lnTo>
                      <a:pt x="229" y="1517"/>
                    </a:lnTo>
                    <a:lnTo>
                      <a:pt x="252" y="1559"/>
                    </a:lnTo>
                    <a:lnTo>
                      <a:pt x="247" y="1585"/>
                    </a:lnTo>
                    <a:lnTo>
                      <a:pt x="214" y="1590"/>
                    </a:lnTo>
                    <a:lnTo>
                      <a:pt x="153" y="1573"/>
                    </a:lnTo>
                    <a:lnTo>
                      <a:pt x="64" y="1528"/>
                    </a:lnTo>
                    <a:lnTo>
                      <a:pt x="155" y="1590"/>
                    </a:lnTo>
                    <a:lnTo>
                      <a:pt x="221" y="1654"/>
                    </a:lnTo>
                    <a:lnTo>
                      <a:pt x="260" y="1714"/>
                    </a:lnTo>
                    <a:lnTo>
                      <a:pt x="274" y="1767"/>
                    </a:lnTo>
                    <a:lnTo>
                      <a:pt x="260" y="1802"/>
                    </a:lnTo>
                    <a:lnTo>
                      <a:pt x="221" y="1821"/>
                    </a:lnTo>
                    <a:lnTo>
                      <a:pt x="155" y="1817"/>
                    </a:lnTo>
                    <a:lnTo>
                      <a:pt x="64" y="1784"/>
                    </a:lnTo>
                    <a:lnTo>
                      <a:pt x="153" y="1827"/>
                    </a:lnTo>
                    <a:lnTo>
                      <a:pt x="219" y="1860"/>
                    </a:lnTo>
                    <a:lnTo>
                      <a:pt x="256" y="1881"/>
                    </a:lnTo>
                    <a:lnTo>
                      <a:pt x="268" y="1891"/>
                    </a:lnTo>
                    <a:lnTo>
                      <a:pt x="250" y="1887"/>
                    </a:lnTo>
                    <a:lnTo>
                      <a:pt x="212" y="1872"/>
                    </a:lnTo>
                    <a:lnTo>
                      <a:pt x="144" y="1840"/>
                    </a:lnTo>
                    <a:lnTo>
                      <a:pt x="53" y="1800"/>
                    </a:lnTo>
                    <a:lnTo>
                      <a:pt x="134" y="1854"/>
                    </a:lnTo>
                    <a:lnTo>
                      <a:pt x="192" y="1899"/>
                    </a:lnTo>
                    <a:lnTo>
                      <a:pt x="225" y="1932"/>
                    </a:lnTo>
                    <a:lnTo>
                      <a:pt x="233" y="1955"/>
                    </a:lnTo>
                    <a:lnTo>
                      <a:pt x="214" y="1965"/>
                    </a:lnTo>
                    <a:lnTo>
                      <a:pt x="171" y="1963"/>
                    </a:lnTo>
                    <a:lnTo>
                      <a:pt x="101" y="1951"/>
                    </a:lnTo>
                    <a:lnTo>
                      <a:pt x="10" y="1930"/>
                    </a:lnTo>
                    <a:lnTo>
                      <a:pt x="101" y="1972"/>
                    </a:lnTo>
                    <a:lnTo>
                      <a:pt x="169" y="2013"/>
                    </a:lnTo>
                    <a:lnTo>
                      <a:pt x="208" y="2048"/>
                    </a:lnTo>
                    <a:lnTo>
                      <a:pt x="223" y="2077"/>
                    </a:lnTo>
                    <a:lnTo>
                      <a:pt x="208" y="2093"/>
                    </a:lnTo>
                    <a:lnTo>
                      <a:pt x="169" y="2098"/>
                    </a:lnTo>
                    <a:lnTo>
                      <a:pt x="101" y="2087"/>
                    </a:lnTo>
                    <a:lnTo>
                      <a:pt x="10" y="2060"/>
                    </a:lnTo>
                    <a:lnTo>
                      <a:pt x="101" y="2104"/>
                    </a:lnTo>
                    <a:lnTo>
                      <a:pt x="171" y="2141"/>
                    </a:lnTo>
                    <a:lnTo>
                      <a:pt x="212" y="2170"/>
                    </a:lnTo>
                    <a:lnTo>
                      <a:pt x="231" y="2189"/>
                    </a:lnTo>
                    <a:lnTo>
                      <a:pt x="219" y="2197"/>
                    </a:lnTo>
                    <a:lnTo>
                      <a:pt x="186" y="2197"/>
                    </a:lnTo>
                    <a:lnTo>
                      <a:pt x="126" y="2188"/>
                    </a:lnTo>
                    <a:lnTo>
                      <a:pt x="41" y="2172"/>
                    </a:lnTo>
                    <a:lnTo>
                      <a:pt x="132" y="2201"/>
                    </a:lnTo>
                    <a:lnTo>
                      <a:pt x="202" y="2226"/>
                    </a:lnTo>
                    <a:lnTo>
                      <a:pt x="243" y="2244"/>
                    </a:lnTo>
                    <a:lnTo>
                      <a:pt x="262" y="2255"/>
                    </a:lnTo>
                    <a:lnTo>
                      <a:pt x="250" y="2255"/>
                    </a:lnTo>
                    <a:lnTo>
                      <a:pt x="214" y="2250"/>
                    </a:lnTo>
                    <a:lnTo>
                      <a:pt x="150" y="2232"/>
                    </a:lnTo>
                    <a:lnTo>
                      <a:pt x="60" y="2207"/>
                    </a:lnTo>
                    <a:lnTo>
                      <a:pt x="148" y="2271"/>
                    </a:lnTo>
                    <a:lnTo>
                      <a:pt x="208" y="2395"/>
                    </a:lnTo>
                    <a:lnTo>
                      <a:pt x="239" y="2552"/>
                    </a:lnTo>
                    <a:lnTo>
                      <a:pt x="243" y="2729"/>
                    </a:lnTo>
                    <a:lnTo>
                      <a:pt x="217" y="2901"/>
                    </a:lnTo>
                    <a:lnTo>
                      <a:pt x="169" y="3052"/>
                    </a:lnTo>
                    <a:lnTo>
                      <a:pt x="95" y="3161"/>
                    </a:lnTo>
                    <a:lnTo>
                      <a:pt x="0" y="3209"/>
                    </a:lnTo>
                    <a:lnTo>
                      <a:pt x="93" y="3219"/>
                    </a:lnTo>
                    <a:lnTo>
                      <a:pt x="163" y="3233"/>
                    </a:lnTo>
                    <a:lnTo>
                      <a:pt x="206" y="3250"/>
                    </a:lnTo>
                    <a:lnTo>
                      <a:pt x="227" y="3269"/>
                    </a:lnTo>
                    <a:lnTo>
                      <a:pt x="221" y="3291"/>
                    </a:lnTo>
                    <a:lnTo>
                      <a:pt x="192" y="3316"/>
                    </a:lnTo>
                    <a:lnTo>
                      <a:pt x="138" y="3343"/>
                    </a:lnTo>
                    <a:lnTo>
                      <a:pt x="60" y="3376"/>
                    </a:lnTo>
                    <a:lnTo>
                      <a:pt x="165" y="3372"/>
                    </a:lnTo>
                    <a:lnTo>
                      <a:pt x="249" y="3374"/>
                    </a:lnTo>
                    <a:lnTo>
                      <a:pt x="305" y="3378"/>
                    </a:lnTo>
                    <a:lnTo>
                      <a:pt x="338" y="3386"/>
                    </a:lnTo>
                    <a:lnTo>
                      <a:pt x="344" y="3396"/>
                    </a:lnTo>
                    <a:lnTo>
                      <a:pt x="326" y="3409"/>
                    </a:lnTo>
                    <a:lnTo>
                      <a:pt x="285" y="3425"/>
                    </a:lnTo>
                    <a:lnTo>
                      <a:pt x="221" y="3444"/>
                    </a:lnTo>
                    <a:lnTo>
                      <a:pt x="378" y="3425"/>
                    </a:lnTo>
                    <a:lnTo>
                      <a:pt x="634" y="3413"/>
                    </a:lnTo>
                    <a:lnTo>
                      <a:pt x="949" y="3405"/>
                    </a:lnTo>
                    <a:lnTo>
                      <a:pt x="1288" y="3403"/>
                    </a:lnTo>
                    <a:lnTo>
                      <a:pt x="1612" y="3405"/>
                    </a:lnTo>
                    <a:lnTo>
                      <a:pt x="1883" y="3413"/>
                    </a:lnTo>
                    <a:lnTo>
                      <a:pt x="2068" y="3425"/>
                    </a:lnTo>
                    <a:lnTo>
                      <a:pt x="2126" y="3444"/>
                    </a:lnTo>
                    <a:lnTo>
                      <a:pt x="2139" y="3463"/>
                    </a:lnTo>
                    <a:lnTo>
                      <a:pt x="2151" y="3553"/>
                    </a:lnTo>
                    <a:lnTo>
                      <a:pt x="2157" y="3690"/>
                    </a:lnTo>
                    <a:lnTo>
                      <a:pt x="2161" y="3859"/>
                    </a:lnTo>
                    <a:lnTo>
                      <a:pt x="2157" y="4037"/>
                    </a:lnTo>
                    <a:lnTo>
                      <a:pt x="2151" y="4208"/>
                    </a:lnTo>
                    <a:lnTo>
                      <a:pt x="2139" y="4348"/>
                    </a:lnTo>
                    <a:lnTo>
                      <a:pt x="2126" y="4443"/>
                    </a:lnTo>
                    <a:lnTo>
                      <a:pt x="2120" y="4386"/>
                    </a:lnTo>
                    <a:lnTo>
                      <a:pt x="2077" y="4348"/>
                    </a:lnTo>
                    <a:lnTo>
                      <a:pt x="2008" y="4322"/>
                    </a:lnTo>
                    <a:lnTo>
                      <a:pt x="1922" y="4316"/>
                    </a:lnTo>
                    <a:lnTo>
                      <a:pt x="1827" y="4322"/>
                    </a:lnTo>
                    <a:lnTo>
                      <a:pt x="1738" y="4348"/>
                    </a:lnTo>
                    <a:lnTo>
                      <a:pt x="1658" y="4386"/>
                    </a:lnTo>
                    <a:lnTo>
                      <a:pt x="1606" y="4443"/>
                    </a:lnTo>
                    <a:lnTo>
                      <a:pt x="1612" y="4388"/>
                    </a:lnTo>
                    <a:lnTo>
                      <a:pt x="1610" y="4355"/>
                    </a:lnTo>
                    <a:lnTo>
                      <a:pt x="1598" y="4340"/>
                    </a:lnTo>
                    <a:lnTo>
                      <a:pt x="1579" y="4346"/>
                    </a:lnTo>
                    <a:lnTo>
                      <a:pt x="1550" y="4369"/>
                    </a:lnTo>
                    <a:lnTo>
                      <a:pt x="1513" y="4413"/>
                    </a:lnTo>
                    <a:lnTo>
                      <a:pt x="1466" y="4475"/>
                    </a:lnTo>
                    <a:lnTo>
                      <a:pt x="1412" y="4559"/>
                    </a:lnTo>
                    <a:lnTo>
                      <a:pt x="1412" y="4516"/>
                    </a:lnTo>
                    <a:lnTo>
                      <a:pt x="1391" y="4491"/>
                    </a:lnTo>
                    <a:lnTo>
                      <a:pt x="1348" y="4481"/>
                    </a:lnTo>
                    <a:lnTo>
                      <a:pt x="1294" y="4489"/>
                    </a:lnTo>
                    <a:lnTo>
                      <a:pt x="1226" y="4507"/>
                    </a:lnTo>
                    <a:lnTo>
                      <a:pt x="1156" y="4541"/>
                    </a:lnTo>
                    <a:lnTo>
                      <a:pt x="1088" y="4588"/>
                    </a:lnTo>
                    <a:lnTo>
                      <a:pt x="1026" y="4646"/>
                    </a:lnTo>
                    <a:lnTo>
                      <a:pt x="1065" y="4584"/>
                    </a:lnTo>
                    <a:lnTo>
                      <a:pt x="1090" y="4545"/>
                    </a:lnTo>
                    <a:lnTo>
                      <a:pt x="1096" y="4522"/>
                    </a:lnTo>
                    <a:lnTo>
                      <a:pt x="1090" y="4522"/>
                    </a:lnTo>
                    <a:lnTo>
                      <a:pt x="1065" y="4539"/>
                    </a:lnTo>
                    <a:lnTo>
                      <a:pt x="1024" y="4576"/>
                    </a:lnTo>
                    <a:lnTo>
                      <a:pt x="968" y="4634"/>
                    </a:lnTo>
                    <a:lnTo>
                      <a:pt x="896" y="4712"/>
                    </a:lnTo>
                    <a:lnTo>
                      <a:pt x="951" y="4648"/>
                    </a:lnTo>
                    <a:lnTo>
                      <a:pt x="984" y="4613"/>
                    </a:lnTo>
                    <a:lnTo>
                      <a:pt x="993" y="4600"/>
                    </a:lnTo>
                    <a:lnTo>
                      <a:pt x="984" y="4611"/>
                    </a:lnTo>
                    <a:lnTo>
                      <a:pt x="954" y="4640"/>
                    </a:lnTo>
                    <a:lnTo>
                      <a:pt x="912" y="4687"/>
                    </a:lnTo>
                    <a:lnTo>
                      <a:pt x="854" y="4747"/>
                    </a:lnTo>
                    <a:lnTo>
                      <a:pt x="786" y="4821"/>
                    </a:lnTo>
                    <a:lnTo>
                      <a:pt x="830" y="4772"/>
                    </a:lnTo>
                    <a:lnTo>
                      <a:pt x="861" y="4749"/>
                    </a:lnTo>
                    <a:lnTo>
                      <a:pt x="877" y="4745"/>
                    </a:lnTo>
                    <a:lnTo>
                      <a:pt x="879" y="4766"/>
                    </a:lnTo>
                    <a:lnTo>
                      <a:pt x="863" y="4807"/>
                    </a:lnTo>
                    <a:lnTo>
                      <a:pt x="836" y="4871"/>
                    </a:lnTo>
                    <a:lnTo>
                      <a:pt x="793" y="4956"/>
                    </a:lnTo>
                    <a:lnTo>
                      <a:pt x="737" y="5063"/>
                    </a:lnTo>
                    <a:lnTo>
                      <a:pt x="815" y="5009"/>
                    </a:lnTo>
                    <a:lnTo>
                      <a:pt x="881" y="4978"/>
                    </a:lnTo>
                    <a:lnTo>
                      <a:pt x="929" y="4964"/>
                    </a:lnTo>
                    <a:lnTo>
                      <a:pt x="964" y="4974"/>
                    </a:lnTo>
                    <a:lnTo>
                      <a:pt x="982" y="4999"/>
                    </a:lnTo>
                    <a:lnTo>
                      <a:pt x="984" y="5047"/>
                    </a:lnTo>
                    <a:lnTo>
                      <a:pt x="970" y="5113"/>
                    </a:lnTo>
                    <a:lnTo>
                      <a:pt x="941" y="5201"/>
                    </a:lnTo>
                    <a:lnTo>
                      <a:pt x="1009" y="5146"/>
                    </a:lnTo>
                    <a:lnTo>
                      <a:pt x="1123" y="5113"/>
                    </a:lnTo>
                    <a:lnTo>
                      <a:pt x="1269" y="5094"/>
                    </a:lnTo>
                    <a:lnTo>
                      <a:pt x="1443" y="5090"/>
                    </a:lnTo>
                    <a:lnTo>
                      <a:pt x="1631" y="5094"/>
                    </a:lnTo>
                    <a:lnTo>
                      <a:pt x="1827" y="5108"/>
                    </a:lnTo>
                    <a:lnTo>
                      <a:pt x="2019" y="5125"/>
                    </a:lnTo>
                    <a:lnTo>
                      <a:pt x="2201" y="5146"/>
                    </a:lnTo>
                    <a:lnTo>
                      <a:pt x="2386" y="5133"/>
                    </a:lnTo>
                    <a:lnTo>
                      <a:pt x="2584" y="5127"/>
                    </a:lnTo>
                    <a:lnTo>
                      <a:pt x="2793" y="5127"/>
                    </a:lnTo>
                    <a:lnTo>
                      <a:pt x="3016" y="5133"/>
                    </a:lnTo>
                    <a:lnTo>
                      <a:pt x="3247" y="5141"/>
                    </a:lnTo>
                    <a:lnTo>
                      <a:pt x="3487" y="5152"/>
                    </a:lnTo>
                    <a:lnTo>
                      <a:pt x="3737" y="5164"/>
                    </a:lnTo>
                    <a:lnTo>
                      <a:pt x="3993" y="5179"/>
                    </a:lnTo>
                    <a:close/>
                    <a:moveTo>
                      <a:pt x="747" y="1193"/>
                    </a:moveTo>
                    <a:lnTo>
                      <a:pt x="745" y="1177"/>
                    </a:lnTo>
                    <a:lnTo>
                      <a:pt x="745" y="1164"/>
                    </a:lnTo>
                    <a:lnTo>
                      <a:pt x="745" y="1150"/>
                    </a:lnTo>
                    <a:lnTo>
                      <a:pt x="745" y="1137"/>
                    </a:lnTo>
                    <a:lnTo>
                      <a:pt x="757" y="1156"/>
                    </a:lnTo>
                    <a:lnTo>
                      <a:pt x="768" y="1173"/>
                    </a:lnTo>
                    <a:lnTo>
                      <a:pt x="774" y="1185"/>
                    </a:lnTo>
                    <a:lnTo>
                      <a:pt x="778" y="1197"/>
                    </a:lnTo>
                    <a:lnTo>
                      <a:pt x="774" y="1201"/>
                    </a:lnTo>
                    <a:lnTo>
                      <a:pt x="770" y="1201"/>
                    </a:lnTo>
                    <a:lnTo>
                      <a:pt x="759" y="1199"/>
                    </a:lnTo>
                    <a:lnTo>
                      <a:pt x="747" y="1193"/>
                    </a:lnTo>
                    <a:close/>
                    <a:moveTo>
                      <a:pt x="1389" y="4605"/>
                    </a:moveTo>
                    <a:lnTo>
                      <a:pt x="1395" y="4592"/>
                    </a:lnTo>
                    <a:lnTo>
                      <a:pt x="1402" y="4580"/>
                    </a:lnTo>
                    <a:lnTo>
                      <a:pt x="1406" y="4569"/>
                    </a:lnTo>
                    <a:lnTo>
                      <a:pt x="1412" y="4561"/>
                    </a:lnTo>
                    <a:lnTo>
                      <a:pt x="1451" y="4503"/>
                    </a:lnTo>
                    <a:lnTo>
                      <a:pt x="1478" y="4466"/>
                    </a:lnTo>
                    <a:lnTo>
                      <a:pt x="1492" y="4446"/>
                    </a:lnTo>
                    <a:lnTo>
                      <a:pt x="1494" y="4446"/>
                    </a:lnTo>
                    <a:lnTo>
                      <a:pt x="1484" y="4462"/>
                    </a:lnTo>
                    <a:lnTo>
                      <a:pt x="1463" y="4495"/>
                    </a:lnTo>
                    <a:lnTo>
                      <a:pt x="1430" y="4541"/>
                    </a:lnTo>
                    <a:lnTo>
                      <a:pt x="1389" y="4605"/>
                    </a:lnTo>
                    <a:close/>
                    <a:moveTo>
                      <a:pt x="3373" y="890"/>
                    </a:moveTo>
                    <a:lnTo>
                      <a:pt x="3373" y="908"/>
                    </a:lnTo>
                    <a:lnTo>
                      <a:pt x="3373" y="929"/>
                    </a:lnTo>
                    <a:lnTo>
                      <a:pt x="3373" y="939"/>
                    </a:lnTo>
                    <a:lnTo>
                      <a:pt x="3373" y="951"/>
                    </a:lnTo>
                    <a:lnTo>
                      <a:pt x="3373" y="962"/>
                    </a:lnTo>
                    <a:lnTo>
                      <a:pt x="3373" y="974"/>
                    </a:lnTo>
                    <a:lnTo>
                      <a:pt x="3367" y="964"/>
                    </a:lnTo>
                    <a:lnTo>
                      <a:pt x="3365" y="954"/>
                    </a:lnTo>
                    <a:lnTo>
                      <a:pt x="3365" y="945"/>
                    </a:lnTo>
                    <a:lnTo>
                      <a:pt x="3365" y="935"/>
                    </a:lnTo>
                    <a:lnTo>
                      <a:pt x="3365" y="923"/>
                    </a:lnTo>
                    <a:lnTo>
                      <a:pt x="3365" y="912"/>
                    </a:lnTo>
                    <a:lnTo>
                      <a:pt x="3367" y="900"/>
                    </a:lnTo>
                    <a:lnTo>
                      <a:pt x="3373" y="890"/>
                    </a:lnTo>
                    <a:close/>
                  </a:path>
                </a:pathLst>
              </a:custGeom>
              <a:solidFill>
                <a:srgbClr val="8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00" name="Freeform 9"/>
              <p:cNvSpPr>
                <a:spLocks/>
              </p:cNvSpPr>
              <p:nvPr/>
            </p:nvSpPr>
            <p:spPr bwMode="auto">
              <a:xfrm>
                <a:off x="7623740" y="5837202"/>
                <a:ext cx="727107" cy="531885"/>
              </a:xfrm>
              <a:custGeom>
                <a:avLst/>
                <a:gdLst>
                  <a:gd name="T0" fmla="*/ 33 w 2378"/>
                  <a:gd name="T1" fmla="*/ 15 h 1966"/>
                  <a:gd name="T2" fmla="*/ 0 w 2378"/>
                  <a:gd name="T3" fmla="*/ 232 h 1966"/>
                  <a:gd name="T4" fmla="*/ 2006 w 2378"/>
                  <a:gd name="T5" fmla="*/ 232 h 1966"/>
                  <a:gd name="T6" fmla="*/ 2006 w 2378"/>
                  <a:gd name="T7" fmla="*/ 1592 h 1966"/>
                  <a:gd name="T8" fmla="*/ 1354 w 2378"/>
                  <a:gd name="T9" fmla="*/ 1592 h 1966"/>
                  <a:gd name="T10" fmla="*/ 1238 w 2378"/>
                  <a:gd name="T11" fmla="*/ 1731 h 1966"/>
                  <a:gd name="T12" fmla="*/ 786 w 2378"/>
                  <a:gd name="T13" fmla="*/ 1784 h 1966"/>
                  <a:gd name="T14" fmla="*/ 679 w 2378"/>
                  <a:gd name="T15" fmla="*/ 1966 h 1966"/>
                  <a:gd name="T16" fmla="*/ 2266 w 2378"/>
                  <a:gd name="T17" fmla="*/ 1966 h 1966"/>
                  <a:gd name="T18" fmla="*/ 2347 w 2378"/>
                  <a:gd name="T19" fmla="*/ 285 h 1966"/>
                  <a:gd name="T20" fmla="*/ 2378 w 2378"/>
                  <a:gd name="T21" fmla="*/ 0 h 1966"/>
                  <a:gd name="T22" fmla="*/ 33 w 2378"/>
                  <a:gd name="T23" fmla="*/ 15 h 1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78" h="1966">
                    <a:moveTo>
                      <a:pt x="33" y="15"/>
                    </a:moveTo>
                    <a:lnTo>
                      <a:pt x="0" y="232"/>
                    </a:lnTo>
                    <a:lnTo>
                      <a:pt x="2006" y="232"/>
                    </a:lnTo>
                    <a:lnTo>
                      <a:pt x="2006" y="1592"/>
                    </a:lnTo>
                    <a:lnTo>
                      <a:pt x="1354" y="1592"/>
                    </a:lnTo>
                    <a:lnTo>
                      <a:pt x="1238" y="1731"/>
                    </a:lnTo>
                    <a:lnTo>
                      <a:pt x="786" y="1784"/>
                    </a:lnTo>
                    <a:lnTo>
                      <a:pt x="679" y="1966"/>
                    </a:lnTo>
                    <a:lnTo>
                      <a:pt x="2266" y="1966"/>
                    </a:lnTo>
                    <a:lnTo>
                      <a:pt x="2347" y="285"/>
                    </a:lnTo>
                    <a:lnTo>
                      <a:pt x="2378" y="0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01" name="Freeform 10"/>
              <p:cNvSpPr>
                <a:spLocks/>
              </p:cNvSpPr>
              <p:nvPr/>
            </p:nvSpPr>
            <p:spPr bwMode="auto">
              <a:xfrm>
                <a:off x="7622517" y="5361590"/>
                <a:ext cx="1345974" cy="1007498"/>
              </a:xfrm>
              <a:custGeom>
                <a:avLst/>
                <a:gdLst>
                  <a:gd name="T0" fmla="*/ 13 w 4402"/>
                  <a:gd name="T1" fmla="*/ 1101 h 3725"/>
                  <a:gd name="T2" fmla="*/ 66 w 4402"/>
                  <a:gd name="T3" fmla="*/ 524 h 3725"/>
                  <a:gd name="T4" fmla="*/ 219 w 4402"/>
                  <a:gd name="T5" fmla="*/ 541 h 3725"/>
                  <a:gd name="T6" fmla="*/ 283 w 4402"/>
                  <a:gd name="T7" fmla="*/ 1103 h 3725"/>
                  <a:gd name="T8" fmla="*/ 195 w 4402"/>
                  <a:gd name="T9" fmla="*/ 1799 h 3725"/>
                  <a:gd name="T10" fmla="*/ 519 w 4402"/>
                  <a:gd name="T11" fmla="*/ 1049 h 3725"/>
                  <a:gd name="T12" fmla="*/ 572 w 4402"/>
                  <a:gd name="T13" fmla="*/ 440 h 3725"/>
                  <a:gd name="T14" fmla="*/ 725 w 4402"/>
                  <a:gd name="T15" fmla="*/ 458 h 3725"/>
                  <a:gd name="T16" fmla="*/ 789 w 4402"/>
                  <a:gd name="T17" fmla="*/ 1103 h 3725"/>
                  <a:gd name="T18" fmla="*/ 735 w 4402"/>
                  <a:gd name="T19" fmla="*/ 1817 h 3725"/>
                  <a:gd name="T20" fmla="*/ 1025 w 4402"/>
                  <a:gd name="T21" fmla="*/ 1049 h 3725"/>
                  <a:gd name="T22" fmla="*/ 1078 w 4402"/>
                  <a:gd name="T23" fmla="*/ 440 h 3725"/>
                  <a:gd name="T24" fmla="*/ 1264 w 4402"/>
                  <a:gd name="T25" fmla="*/ 458 h 3725"/>
                  <a:gd name="T26" fmla="*/ 1297 w 4402"/>
                  <a:gd name="T27" fmla="*/ 1103 h 3725"/>
                  <a:gd name="T28" fmla="*/ 1241 w 4402"/>
                  <a:gd name="T29" fmla="*/ 1834 h 3725"/>
                  <a:gd name="T30" fmla="*/ 1493 w 4402"/>
                  <a:gd name="T31" fmla="*/ 1111 h 3725"/>
                  <a:gd name="T32" fmla="*/ 1584 w 4402"/>
                  <a:gd name="T33" fmla="*/ 440 h 3725"/>
                  <a:gd name="T34" fmla="*/ 1739 w 4402"/>
                  <a:gd name="T35" fmla="*/ 458 h 3725"/>
                  <a:gd name="T36" fmla="*/ 1803 w 4402"/>
                  <a:gd name="T37" fmla="*/ 1103 h 3725"/>
                  <a:gd name="T38" fmla="*/ 1729 w 4402"/>
                  <a:gd name="T39" fmla="*/ 1817 h 3725"/>
                  <a:gd name="T40" fmla="*/ 1970 w 4402"/>
                  <a:gd name="T41" fmla="*/ 1569 h 3725"/>
                  <a:gd name="T42" fmla="*/ 2092 w 4402"/>
                  <a:gd name="T43" fmla="*/ 948 h 3725"/>
                  <a:gd name="T44" fmla="*/ 2092 w 4402"/>
                  <a:gd name="T45" fmla="*/ 669 h 3725"/>
                  <a:gd name="T46" fmla="*/ 2373 w 4402"/>
                  <a:gd name="T47" fmla="*/ 2 h 3725"/>
                  <a:gd name="T48" fmla="*/ 2309 w 4402"/>
                  <a:gd name="T49" fmla="*/ 704 h 3725"/>
                  <a:gd name="T50" fmla="*/ 2282 w 4402"/>
                  <a:gd name="T51" fmla="*/ 1200 h 3725"/>
                  <a:gd name="T52" fmla="*/ 2269 w 4402"/>
                  <a:gd name="T53" fmla="*/ 1590 h 3725"/>
                  <a:gd name="T54" fmla="*/ 2596 w 4402"/>
                  <a:gd name="T55" fmla="*/ 1224 h 3725"/>
                  <a:gd name="T56" fmla="*/ 2596 w 4402"/>
                  <a:gd name="T57" fmla="*/ 944 h 3725"/>
                  <a:gd name="T58" fmla="*/ 2819 w 4402"/>
                  <a:gd name="T59" fmla="*/ 217 h 3725"/>
                  <a:gd name="T60" fmla="*/ 2816 w 4402"/>
                  <a:gd name="T61" fmla="*/ 981 h 3725"/>
                  <a:gd name="T62" fmla="*/ 2752 w 4402"/>
                  <a:gd name="T63" fmla="*/ 1400 h 3725"/>
                  <a:gd name="T64" fmla="*/ 3105 w 4402"/>
                  <a:gd name="T65" fmla="*/ 1224 h 3725"/>
                  <a:gd name="T66" fmla="*/ 3105 w 4402"/>
                  <a:gd name="T67" fmla="*/ 944 h 3725"/>
                  <a:gd name="T68" fmla="*/ 3386 w 4402"/>
                  <a:gd name="T69" fmla="*/ 132 h 3725"/>
                  <a:gd name="T70" fmla="*/ 3324 w 4402"/>
                  <a:gd name="T71" fmla="*/ 981 h 3725"/>
                  <a:gd name="T72" fmla="*/ 3258 w 4402"/>
                  <a:gd name="T73" fmla="*/ 1400 h 3725"/>
                  <a:gd name="T74" fmla="*/ 3611 w 4402"/>
                  <a:gd name="T75" fmla="*/ 1224 h 3725"/>
                  <a:gd name="T76" fmla="*/ 3611 w 4402"/>
                  <a:gd name="T77" fmla="*/ 944 h 3725"/>
                  <a:gd name="T78" fmla="*/ 3892 w 4402"/>
                  <a:gd name="T79" fmla="*/ 231 h 3725"/>
                  <a:gd name="T80" fmla="*/ 3830 w 4402"/>
                  <a:gd name="T81" fmla="*/ 981 h 3725"/>
                  <a:gd name="T82" fmla="*/ 3766 w 4402"/>
                  <a:gd name="T83" fmla="*/ 1400 h 3725"/>
                  <a:gd name="T84" fmla="*/ 4117 w 4402"/>
                  <a:gd name="T85" fmla="*/ 1224 h 3725"/>
                  <a:gd name="T86" fmla="*/ 4117 w 4402"/>
                  <a:gd name="T87" fmla="*/ 944 h 3725"/>
                  <a:gd name="T88" fmla="*/ 4402 w 4402"/>
                  <a:gd name="T89" fmla="*/ 287 h 3725"/>
                  <a:gd name="T90" fmla="*/ 4336 w 4402"/>
                  <a:gd name="T91" fmla="*/ 981 h 3725"/>
                  <a:gd name="T92" fmla="*/ 4272 w 4402"/>
                  <a:gd name="T93" fmla="*/ 1956 h 3725"/>
                  <a:gd name="T94" fmla="*/ 2274 w 4402"/>
                  <a:gd name="T95" fmla="*/ 3343 h 3725"/>
                  <a:gd name="T96" fmla="*/ 3452 w 4402"/>
                  <a:gd name="T97" fmla="*/ 3469 h 3725"/>
                  <a:gd name="T98" fmla="*/ 581 w 4402"/>
                  <a:gd name="T99" fmla="*/ 3725 h 3725"/>
                  <a:gd name="T100" fmla="*/ 1301 w 4402"/>
                  <a:gd name="T101" fmla="*/ 3351 h 3725"/>
                  <a:gd name="T102" fmla="*/ 0 w 4402"/>
                  <a:gd name="T103" fmla="*/ 1991 h 3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02" h="3725">
                    <a:moveTo>
                      <a:pt x="36" y="1743"/>
                    </a:moveTo>
                    <a:lnTo>
                      <a:pt x="66" y="1189"/>
                    </a:lnTo>
                    <a:lnTo>
                      <a:pt x="13" y="1101"/>
                    </a:lnTo>
                    <a:lnTo>
                      <a:pt x="13" y="927"/>
                    </a:lnTo>
                    <a:lnTo>
                      <a:pt x="66" y="859"/>
                    </a:lnTo>
                    <a:lnTo>
                      <a:pt x="66" y="524"/>
                    </a:lnTo>
                    <a:lnTo>
                      <a:pt x="13" y="314"/>
                    </a:lnTo>
                    <a:lnTo>
                      <a:pt x="347" y="314"/>
                    </a:lnTo>
                    <a:lnTo>
                      <a:pt x="219" y="541"/>
                    </a:lnTo>
                    <a:lnTo>
                      <a:pt x="219" y="859"/>
                    </a:lnTo>
                    <a:lnTo>
                      <a:pt x="283" y="894"/>
                    </a:lnTo>
                    <a:lnTo>
                      <a:pt x="283" y="1103"/>
                    </a:lnTo>
                    <a:lnTo>
                      <a:pt x="219" y="1138"/>
                    </a:lnTo>
                    <a:lnTo>
                      <a:pt x="219" y="1400"/>
                    </a:lnTo>
                    <a:lnTo>
                      <a:pt x="195" y="1799"/>
                    </a:lnTo>
                    <a:lnTo>
                      <a:pt x="572" y="1799"/>
                    </a:lnTo>
                    <a:lnTo>
                      <a:pt x="572" y="1136"/>
                    </a:lnTo>
                    <a:lnTo>
                      <a:pt x="519" y="1049"/>
                    </a:lnTo>
                    <a:lnTo>
                      <a:pt x="519" y="927"/>
                    </a:lnTo>
                    <a:lnTo>
                      <a:pt x="572" y="859"/>
                    </a:lnTo>
                    <a:lnTo>
                      <a:pt x="572" y="440"/>
                    </a:lnTo>
                    <a:lnTo>
                      <a:pt x="422" y="291"/>
                    </a:lnTo>
                    <a:lnTo>
                      <a:pt x="853" y="291"/>
                    </a:lnTo>
                    <a:lnTo>
                      <a:pt x="725" y="458"/>
                    </a:lnTo>
                    <a:lnTo>
                      <a:pt x="725" y="859"/>
                    </a:lnTo>
                    <a:lnTo>
                      <a:pt x="789" y="894"/>
                    </a:lnTo>
                    <a:lnTo>
                      <a:pt x="789" y="1103"/>
                    </a:lnTo>
                    <a:lnTo>
                      <a:pt x="725" y="1138"/>
                    </a:lnTo>
                    <a:lnTo>
                      <a:pt x="725" y="1400"/>
                    </a:lnTo>
                    <a:lnTo>
                      <a:pt x="735" y="1817"/>
                    </a:lnTo>
                    <a:lnTo>
                      <a:pt x="1078" y="1817"/>
                    </a:lnTo>
                    <a:lnTo>
                      <a:pt x="1078" y="1136"/>
                    </a:lnTo>
                    <a:lnTo>
                      <a:pt x="1025" y="1049"/>
                    </a:lnTo>
                    <a:lnTo>
                      <a:pt x="1025" y="927"/>
                    </a:lnTo>
                    <a:lnTo>
                      <a:pt x="1078" y="859"/>
                    </a:lnTo>
                    <a:lnTo>
                      <a:pt x="1078" y="440"/>
                    </a:lnTo>
                    <a:lnTo>
                      <a:pt x="944" y="231"/>
                    </a:lnTo>
                    <a:lnTo>
                      <a:pt x="1359" y="231"/>
                    </a:lnTo>
                    <a:lnTo>
                      <a:pt x="1264" y="458"/>
                    </a:lnTo>
                    <a:lnTo>
                      <a:pt x="1264" y="859"/>
                    </a:lnTo>
                    <a:lnTo>
                      <a:pt x="1297" y="894"/>
                    </a:lnTo>
                    <a:lnTo>
                      <a:pt x="1297" y="1103"/>
                    </a:lnTo>
                    <a:lnTo>
                      <a:pt x="1231" y="1138"/>
                    </a:lnTo>
                    <a:lnTo>
                      <a:pt x="1231" y="1400"/>
                    </a:lnTo>
                    <a:lnTo>
                      <a:pt x="1241" y="1834"/>
                    </a:lnTo>
                    <a:lnTo>
                      <a:pt x="1584" y="1834"/>
                    </a:lnTo>
                    <a:lnTo>
                      <a:pt x="1584" y="1198"/>
                    </a:lnTo>
                    <a:lnTo>
                      <a:pt x="1493" y="1111"/>
                    </a:lnTo>
                    <a:lnTo>
                      <a:pt x="1493" y="927"/>
                    </a:lnTo>
                    <a:lnTo>
                      <a:pt x="1584" y="859"/>
                    </a:lnTo>
                    <a:lnTo>
                      <a:pt x="1584" y="440"/>
                    </a:lnTo>
                    <a:lnTo>
                      <a:pt x="1489" y="231"/>
                    </a:lnTo>
                    <a:lnTo>
                      <a:pt x="1906" y="283"/>
                    </a:lnTo>
                    <a:lnTo>
                      <a:pt x="1739" y="458"/>
                    </a:lnTo>
                    <a:lnTo>
                      <a:pt x="1739" y="859"/>
                    </a:lnTo>
                    <a:lnTo>
                      <a:pt x="1803" y="894"/>
                    </a:lnTo>
                    <a:lnTo>
                      <a:pt x="1803" y="1103"/>
                    </a:lnTo>
                    <a:lnTo>
                      <a:pt x="1739" y="1138"/>
                    </a:lnTo>
                    <a:lnTo>
                      <a:pt x="1739" y="1400"/>
                    </a:lnTo>
                    <a:lnTo>
                      <a:pt x="1729" y="1817"/>
                    </a:lnTo>
                    <a:lnTo>
                      <a:pt x="2009" y="1817"/>
                    </a:lnTo>
                    <a:lnTo>
                      <a:pt x="2069" y="1600"/>
                    </a:lnTo>
                    <a:lnTo>
                      <a:pt x="1970" y="1569"/>
                    </a:lnTo>
                    <a:lnTo>
                      <a:pt x="1970" y="1251"/>
                    </a:lnTo>
                    <a:lnTo>
                      <a:pt x="2053" y="1206"/>
                    </a:lnTo>
                    <a:lnTo>
                      <a:pt x="2092" y="948"/>
                    </a:lnTo>
                    <a:lnTo>
                      <a:pt x="2040" y="861"/>
                    </a:lnTo>
                    <a:lnTo>
                      <a:pt x="2040" y="739"/>
                    </a:lnTo>
                    <a:lnTo>
                      <a:pt x="2092" y="669"/>
                    </a:lnTo>
                    <a:lnTo>
                      <a:pt x="2092" y="250"/>
                    </a:lnTo>
                    <a:lnTo>
                      <a:pt x="1970" y="0"/>
                    </a:lnTo>
                    <a:lnTo>
                      <a:pt x="2373" y="2"/>
                    </a:lnTo>
                    <a:lnTo>
                      <a:pt x="2245" y="268"/>
                    </a:lnTo>
                    <a:lnTo>
                      <a:pt x="2245" y="669"/>
                    </a:lnTo>
                    <a:lnTo>
                      <a:pt x="2309" y="704"/>
                    </a:lnTo>
                    <a:lnTo>
                      <a:pt x="2309" y="913"/>
                    </a:lnTo>
                    <a:lnTo>
                      <a:pt x="2245" y="948"/>
                    </a:lnTo>
                    <a:lnTo>
                      <a:pt x="2282" y="1200"/>
                    </a:lnTo>
                    <a:lnTo>
                      <a:pt x="2393" y="1233"/>
                    </a:lnTo>
                    <a:lnTo>
                      <a:pt x="2375" y="1528"/>
                    </a:lnTo>
                    <a:lnTo>
                      <a:pt x="2269" y="1590"/>
                    </a:lnTo>
                    <a:lnTo>
                      <a:pt x="2296" y="1817"/>
                    </a:lnTo>
                    <a:lnTo>
                      <a:pt x="2583" y="1817"/>
                    </a:lnTo>
                    <a:lnTo>
                      <a:pt x="2596" y="1224"/>
                    </a:lnTo>
                    <a:lnTo>
                      <a:pt x="2546" y="1136"/>
                    </a:lnTo>
                    <a:lnTo>
                      <a:pt x="2546" y="1014"/>
                    </a:lnTo>
                    <a:lnTo>
                      <a:pt x="2596" y="944"/>
                    </a:lnTo>
                    <a:lnTo>
                      <a:pt x="2596" y="440"/>
                    </a:lnTo>
                    <a:lnTo>
                      <a:pt x="2453" y="235"/>
                    </a:lnTo>
                    <a:lnTo>
                      <a:pt x="2819" y="217"/>
                    </a:lnTo>
                    <a:lnTo>
                      <a:pt x="2752" y="458"/>
                    </a:lnTo>
                    <a:lnTo>
                      <a:pt x="2752" y="946"/>
                    </a:lnTo>
                    <a:lnTo>
                      <a:pt x="2816" y="981"/>
                    </a:lnTo>
                    <a:lnTo>
                      <a:pt x="2816" y="1189"/>
                    </a:lnTo>
                    <a:lnTo>
                      <a:pt x="2752" y="1224"/>
                    </a:lnTo>
                    <a:lnTo>
                      <a:pt x="2752" y="1400"/>
                    </a:lnTo>
                    <a:lnTo>
                      <a:pt x="2767" y="1817"/>
                    </a:lnTo>
                    <a:lnTo>
                      <a:pt x="3105" y="1817"/>
                    </a:lnTo>
                    <a:lnTo>
                      <a:pt x="3105" y="1224"/>
                    </a:lnTo>
                    <a:lnTo>
                      <a:pt x="3052" y="1136"/>
                    </a:lnTo>
                    <a:lnTo>
                      <a:pt x="3052" y="1014"/>
                    </a:lnTo>
                    <a:lnTo>
                      <a:pt x="3105" y="944"/>
                    </a:lnTo>
                    <a:lnTo>
                      <a:pt x="3105" y="339"/>
                    </a:lnTo>
                    <a:lnTo>
                      <a:pt x="2984" y="132"/>
                    </a:lnTo>
                    <a:lnTo>
                      <a:pt x="3386" y="132"/>
                    </a:lnTo>
                    <a:lnTo>
                      <a:pt x="3258" y="357"/>
                    </a:lnTo>
                    <a:lnTo>
                      <a:pt x="3258" y="946"/>
                    </a:lnTo>
                    <a:lnTo>
                      <a:pt x="3324" y="981"/>
                    </a:lnTo>
                    <a:lnTo>
                      <a:pt x="3324" y="1189"/>
                    </a:lnTo>
                    <a:lnTo>
                      <a:pt x="3258" y="1224"/>
                    </a:lnTo>
                    <a:lnTo>
                      <a:pt x="3258" y="1400"/>
                    </a:lnTo>
                    <a:lnTo>
                      <a:pt x="3281" y="1811"/>
                    </a:lnTo>
                    <a:lnTo>
                      <a:pt x="3611" y="1815"/>
                    </a:lnTo>
                    <a:lnTo>
                      <a:pt x="3611" y="1224"/>
                    </a:lnTo>
                    <a:lnTo>
                      <a:pt x="3558" y="1136"/>
                    </a:lnTo>
                    <a:lnTo>
                      <a:pt x="3558" y="1014"/>
                    </a:lnTo>
                    <a:lnTo>
                      <a:pt x="3611" y="944"/>
                    </a:lnTo>
                    <a:lnTo>
                      <a:pt x="3611" y="440"/>
                    </a:lnTo>
                    <a:lnTo>
                      <a:pt x="3471" y="196"/>
                    </a:lnTo>
                    <a:lnTo>
                      <a:pt x="3892" y="231"/>
                    </a:lnTo>
                    <a:lnTo>
                      <a:pt x="3766" y="458"/>
                    </a:lnTo>
                    <a:lnTo>
                      <a:pt x="3766" y="946"/>
                    </a:lnTo>
                    <a:lnTo>
                      <a:pt x="3830" y="981"/>
                    </a:lnTo>
                    <a:lnTo>
                      <a:pt x="3830" y="1189"/>
                    </a:lnTo>
                    <a:lnTo>
                      <a:pt x="3766" y="1224"/>
                    </a:lnTo>
                    <a:lnTo>
                      <a:pt x="3766" y="1400"/>
                    </a:lnTo>
                    <a:lnTo>
                      <a:pt x="3750" y="1807"/>
                    </a:lnTo>
                    <a:lnTo>
                      <a:pt x="4117" y="1807"/>
                    </a:lnTo>
                    <a:lnTo>
                      <a:pt x="4117" y="1224"/>
                    </a:lnTo>
                    <a:lnTo>
                      <a:pt x="4066" y="1136"/>
                    </a:lnTo>
                    <a:lnTo>
                      <a:pt x="4066" y="1014"/>
                    </a:lnTo>
                    <a:lnTo>
                      <a:pt x="4117" y="944"/>
                    </a:lnTo>
                    <a:lnTo>
                      <a:pt x="4119" y="496"/>
                    </a:lnTo>
                    <a:lnTo>
                      <a:pt x="3997" y="304"/>
                    </a:lnTo>
                    <a:lnTo>
                      <a:pt x="4402" y="287"/>
                    </a:lnTo>
                    <a:lnTo>
                      <a:pt x="4274" y="514"/>
                    </a:lnTo>
                    <a:lnTo>
                      <a:pt x="4272" y="946"/>
                    </a:lnTo>
                    <a:lnTo>
                      <a:pt x="4336" y="981"/>
                    </a:lnTo>
                    <a:lnTo>
                      <a:pt x="4336" y="1189"/>
                    </a:lnTo>
                    <a:lnTo>
                      <a:pt x="4272" y="1224"/>
                    </a:lnTo>
                    <a:lnTo>
                      <a:pt x="4272" y="1956"/>
                    </a:lnTo>
                    <a:lnTo>
                      <a:pt x="2286" y="1956"/>
                    </a:lnTo>
                    <a:lnTo>
                      <a:pt x="2286" y="2478"/>
                    </a:lnTo>
                    <a:lnTo>
                      <a:pt x="2274" y="3343"/>
                    </a:lnTo>
                    <a:lnTo>
                      <a:pt x="2955" y="3343"/>
                    </a:lnTo>
                    <a:lnTo>
                      <a:pt x="3083" y="3469"/>
                    </a:lnTo>
                    <a:lnTo>
                      <a:pt x="3452" y="3469"/>
                    </a:lnTo>
                    <a:lnTo>
                      <a:pt x="3649" y="3723"/>
                    </a:lnTo>
                    <a:lnTo>
                      <a:pt x="2269" y="3725"/>
                    </a:lnTo>
                    <a:lnTo>
                      <a:pt x="581" y="3725"/>
                    </a:lnTo>
                    <a:lnTo>
                      <a:pt x="845" y="3442"/>
                    </a:lnTo>
                    <a:lnTo>
                      <a:pt x="1217" y="3430"/>
                    </a:lnTo>
                    <a:lnTo>
                      <a:pt x="1301" y="3351"/>
                    </a:lnTo>
                    <a:lnTo>
                      <a:pt x="1989" y="3320"/>
                    </a:lnTo>
                    <a:lnTo>
                      <a:pt x="1989" y="1991"/>
                    </a:lnTo>
                    <a:lnTo>
                      <a:pt x="0" y="1991"/>
                    </a:lnTo>
                    <a:lnTo>
                      <a:pt x="36" y="1743"/>
                    </a:lnTo>
                    <a:close/>
                  </a:path>
                </a:pathLst>
              </a:custGeom>
              <a:solidFill>
                <a:srgbClr val="000000"/>
              </a:solidFill>
              <a:ln w="6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02" name="Freeform 11"/>
              <p:cNvSpPr>
                <a:spLocks/>
              </p:cNvSpPr>
              <p:nvPr/>
            </p:nvSpPr>
            <p:spPr bwMode="auto">
              <a:xfrm>
                <a:off x="8288472" y="5364836"/>
                <a:ext cx="53815" cy="60060"/>
              </a:xfrm>
              <a:custGeom>
                <a:avLst/>
                <a:gdLst>
                  <a:gd name="T0" fmla="*/ 177 w 177"/>
                  <a:gd name="T1" fmla="*/ 0 h 221"/>
                  <a:gd name="T2" fmla="*/ 14 w 177"/>
                  <a:gd name="T3" fmla="*/ 221 h 221"/>
                  <a:gd name="T4" fmla="*/ 0 w 177"/>
                  <a:gd name="T5" fmla="*/ 5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4" y="221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03" name="Freeform 12"/>
              <p:cNvSpPr>
                <a:spLocks/>
              </p:cNvSpPr>
              <p:nvPr/>
            </p:nvSpPr>
            <p:spPr bwMode="auto">
              <a:xfrm>
                <a:off x="8435850" y="5429766"/>
                <a:ext cx="34857" cy="66012"/>
              </a:xfrm>
              <a:custGeom>
                <a:avLst/>
                <a:gdLst>
                  <a:gd name="T0" fmla="*/ 115 w 115"/>
                  <a:gd name="T1" fmla="*/ 0 h 244"/>
                  <a:gd name="T2" fmla="*/ 20 w 115"/>
                  <a:gd name="T3" fmla="*/ 244 h 244"/>
                  <a:gd name="T4" fmla="*/ 0 w 115"/>
                  <a:gd name="T5" fmla="*/ 0 h 244"/>
                  <a:gd name="T6" fmla="*/ 115 w 115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5" h="244">
                    <a:moveTo>
                      <a:pt x="115" y="0"/>
                    </a:moveTo>
                    <a:lnTo>
                      <a:pt x="20" y="244"/>
                    </a:lnTo>
                    <a:lnTo>
                      <a:pt x="0" y="0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04" name="Freeform 13"/>
              <p:cNvSpPr>
                <a:spLocks/>
              </p:cNvSpPr>
              <p:nvPr/>
            </p:nvSpPr>
            <p:spPr bwMode="auto">
              <a:xfrm>
                <a:off x="8589955" y="5400007"/>
                <a:ext cx="56872" cy="80621"/>
              </a:xfrm>
              <a:custGeom>
                <a:avLst/>
                <a:gdLst>
                  <a:gd name="T0" fmla="*/ 186 w 186"/>
                  <a:gd name="T1" fmla="*/ 0 h 296"/>
                  <a:gd name="T2" fmla="*/ 17 w 186"/>
                  <a:gd name="T3" fmla="*/ 296 h 296"/>
                  <a:gd name="T4" fmla="*/ 0 w 186"/>
                  <a:gd name="T5" fmla="*/ 0 h 296"/>
                  <a:gd name="T6" fmla="*/ 186 w 186"/>
                  <a:gd name="T7" fmla="*/ 0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6" h="296">
                    <a:moveTo>
                      <a:pt x="186" y="0"/>
                    </a:moveTo>
                    <a:lnTo>
                      <a:pt x="17" y="296"/>
                    </a:lnTo>
                    <a:lnTo>
                      <a:pt x="0" y="0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05" name="Freeform 14"/>
              <p:cNvSpPr>
                <a:spLocks/>
              </p:cNvSpPr>
              <p:nvPr/>
            </p:nvSpPr>
            <p:spPr bwMode="auto">
              <a:xfrm>
                <a:off x="8752010" y="5429766"/>
                <a:ext cx="34857" cy="66012"/>
              </a:xfrm>
              <a:custGeom>
                <a:avLst/>
                <a:gdLst>
                  <a:gd name="T0" fmla="*/ 114 w 114"/>
                  <a:gd name="T1" fmla="*/ 0 h 244"/>
                  <a:gd name="T2" fmla="*/ 19 w 114"/>
                  <a:gd name="T3" fmla="*/ 244 h 244"/>
                  <a:gd name="T4" fmla="*/ 0 w 114"/>
                  <a:gd name="T5" fmla="*/ 0 h 244"/>
                  <a:gd name="T6" fmla="*/ 114 w 114"/>
                  <a:gd name="T7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244">
                    <a:moveTo>
                      <a:pt x="114" y="0"/>
                    </a:moveTo>
                    <a:lnTo>
                      <a:pt x="19" y="244"/>
                    </a:lnTo>
                    <a:lnTo>
                      <a:pt x="0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06" name="Freeform 15"/>
              <p:cNvSpPr>
                <a:spLocks/>
              </p:cNvSpPr>
              <p:nvPr/>
            </p:nvSpPr>
            <p:spPr bwMode="auto">
              <a:xfrm>
                <a:off x="8912842" y="5442752"/>
                <a:ext cx="34246" cy="73587"/>
              </a:xfrm>
              <a:custGeom>
                <a:avLst/>
                <a:gdLst>
                  <a:gd name="T0" fmla="*/ 112 w 112"/>
                  <a:gd name="T1" fmla="*/ 0 h 271"/>
                  <a:gd name="T2" fmla="*/ 4 w 112"/>
                  <a:gd name="T3" fmla="*/ 271 h 271"/>
                  <a:gd name="T4" fmla="*/ 0 w 112"/>
                  <a:gd name="T5" fmla="*/ 0 h 271"/>
                  <a:gd name="T6" fmla="*/ 112 w 112"/>
                  <a:gd name="T7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271">
                    <a:moveTo>
                      <a:pt x="112" y="0"/>
                    </a:moveTo>
                    <a:lnTo>
                      <a:pt x="4" y="271"/>
                    </a:lnTo>
                    <a:lnTo>
                      <a:pt x="0" y="0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07" name="Freeform 16"/>
              <p:cNvSpPr>
                <a:spLocks/>
              </p:cNvSpPr>
              <p:nvPr/>
            </p:nvSpPr>
            <p:spPr bwMode="auto">
              <a:xfrm>
                <a:off x="8236492" y="5366460"/>
                <a:ext cx="56261" cy="58437"/>
              </a:xfrm>
              <a:custGeom>
                <a:avLst/>
                <a:gdLst>
                  <a:gd name="T0" fmla="*/ 168 w 182"/>
                  <a:gd name="T1" fmla="*/ 0 h 216"/>
                  <a:gd name="T2" fmla="*/ 0 w 182"/>
                  <a:gd name="T3" fmla="*/ 10 h 216"/>
                  <a:gd name="T4" fmla="*/ 182 w 182"/>
                  <a:gd name="T5" fmla="*/ 216 h 216"/>
                  <a:gd name="T6" fmla="*/ 168 w 182"/>
                  <a:gd name="T7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6">
                    <a:moveTo>
                      <a:pt x="168" y="0"/>
                    </a:moveTo>
                    <a:lnTo>
                      <a:pt x="0" y="10"/>
                    </a:lnTo>
                    <a:lnTo>
                      <a:pt x="182" y="216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08" name="Freeform 17"/>
              <p:cNvSpPr>
                <a:spLocks/>
              </p:cNvSpPr>
              <p:nvPr/>
            </p:nvSpPr>
            <p:spPr bwMode="auto">
              <a:xfrm>
                <a:off x="8141093" y="5432472"/>
                <a:ext cx="54426" cy="60601"/>
              </a:xfrm>
              <a:custGeom>
                <a:avLst/>
                <a:gdLst>
                  <a:gd name="T0" fmla="*/ 178 w 178"/>
                  <a:gd name="T1" fmla="*/ 0 h 223"/>
                  <a:gd name="T2" fmla="*/ 17 w 178"/>
                  <a:gd name="T3" fmla="*/ 223 h 223"/>
                  <a:gd name="T4" fmla="*/ 0 w 178"/>
                  <a:gd name="T5" fmla="*/ 8 h 223"/>
                  <a:gd name="T6" fmla="*/ 178 w 178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8" h="223">
                    <a:moveTo>
                      <a:pt x="178" y="0"/>
                    </a:moveTo>
                    <a:lnTo>
                      <a:pt x="17" y="223"/>
                    </a:lnTo>
                    <a:lnTo>
                      <a:pt x="0" y="8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09" name="Freeform 18"/>
              <p:cNvSpPr>
                <a:spLocks/>
              </p:cNvSpPr>
              <p:nvPr/>
            </p:nvSpPr>
            <p:spPr bwMode="auto">
              <a:xfrm>
                <a:off x="8090337" y="5434636"/>
                <a:ext cx="56261" cy="58437"/>
              </a:xfrm>
              <a:custGeom>
                <a:avLst/>
                <a:gdLst>
                  <a:gd name="T0" fmla="*/ 167 w 184"/>
                  <a:gd name="T1" fmla="*/ 0 h 215"/>
                  <a:gd name="T2" fmla="*/ 0 w 184"/>
                  <a:gd name="T3" fmla="*/ 9 h 215"/>
                  <a:gd name="T4" fmla="*/ 184 w 184"/>
                  <a:gd name="T5" fmla="*/ 215 h 215"/>
                  <a:gd name="T6" fmla="*/ 167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7" y="0"/>
                    </a:moveTo>
                    <a:lnTo>
                      <a:pt x="0" y="9"/>
                    </a:lnTo>
                    <a:lnTo>
                      <a:pt x="184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10" name="Freeform 19"/>
              <p:cNvSpPr>
                <a:spLocks/>
              </p:cNvSpPr>
              <p:nvPr/>
            </p:nvSpPr>
            <p:spPr bwMode="auto">
              <a:xfrm>
                <a:off x="7977815" y="5425979"/>
                <a:ext cx="53815" cy="60060"/>
              </a:xfrm>
              <a:custGeom>
                <a:avLst/>
                <a:gdLst>
                  <a:gd name="T0" fmla="*/ 177 w 177"/>
                  <a:gd name="T1" fmla="*/ 0 h 223"/>
                  <a:gd name="T2" fmla="*/ 16 w 177"/>
                  <a:gd name="T3" fmla="*/ 223 h 223"/>
                  <a:gd name="T4" fmla="*/ 0 w 177"/>
                  <a:gd name="T5" fmla="*/ 5 h 223"/>
                  <a:gd name="T6" fmla="*/ 177 w 177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3">
                    <a:moveTo>
                      <a:pt x="177" y="0"/>
                    </a:moveTo>
                    <a:lnTo>
                      <a:pt x="16" y="223"/>
                    </a:lnTo>
                    <a:lnTo>
                      <a:pt x="0" y="5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11" name="Freeform 20"/>
              <p:cNvSpPr>
                <a:spLocks/>
              </p:cNvSpPr>
              <p:nvPr/>
            </p:nvSpPr>
            <p:spPr bwMode="auto">
              <a:xfrm>
                <a:off x="7926447" y="5427602"/>
                <a:ext cx="55649" cy="58437"/>
              </a:xfrm>
              <a:custGeom>
                <a:avLst/>
                <a:gdLst>
                  <a:gd name="T0" fmla="*/ 167 w 183"/>
                  <a:gd name="T1" fmla="*/ 0 h 218"/>
                  <a:gd name="T2" fmla="*/ 0 w 183"/>
                  <a:gd name="T3" fmla="*/ 10 h 218"/>
                  <a:gd name="T4" fmla="*/ 183 w 183"/>
                  <a:gd name="T5" fmla="*/ 218 h 218"/>
                  <a:gd name="T6" fmla="*/ 167 w 183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3" h="218">
                    <a:moveTo>
                      <a:pt x="167" y="0"/>
                    </a:moveTo>
                    <a:lnTo>
                      <a:pt x="0" y="10"/>
                    </a:lnTo>
                    <a:lnTo>
                      <a:pt x="183" y="218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12" name="Freeform 21"/>
              <p:cNvSpPr>
                <a:spLocks/>
              </p:cNvSpPr>
              <p:nvPr/>
            </p:nvSpPr>
            <p:spPr bwMode="auto">
              <a:xfrm>
                <a:off x="7818206" y="5438424"/>
                <a:ext cx="53815" cy="60601"/>
              </a:xfrm>
              <a:custGeom>
                <a:avLst/>
                <a:gdLst>
                  <a:gd name="T0" fmla="*/ 176 w 176"/>
                  <a:gd name="T1" fmla="*/ 0 h 223"/>
                  <a:gd name="T2" fmla="*/ 15 w 176"/>
                  <a:gd name="T3" fmla="*/ 223 h 223"/>
                  <a:gd name="T4" fmla="*/ 0 w 176"/>
                  <a:gd name="T5" fmla="*/ 8 h 223"/>
                  <a:gd name="T6" fmla="*/ 176 w 176"/>
                  <a:gd name="T7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6" h="223">
                    <a:moveTo>
                      <a:pt x="176" y="0"/>
                    </a:moveTo>
                    <a:lnTo>
                      <a:pt x="15" y="223"/>
                    </a:lnTo>
                    <a:lnTo>
                      <a:pt x="0" y="8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13" name="Freeform 22"/>
              <p:cNvSpPr>
                <a:spLocks/>
              </p:cNvSpPr>
              <p:nvPr/>
            </p:nvSpPr>
            <p:spPr bwMode="auto">
              <a:xfrm>
                <a:off x="7766838" y="5440588"/>
                <a:ext cx="56261" cy="58437"/>
              </a:xfrm>
              <a:custGeom>
                <a:avLst/>
                <a:gdLst>
                  <a:gd name="T0" fmla="*/ 167 w 182"/>
                  <a:gd name="T1" fmla="*/ 0 h 215"/>
                  <a:gd name="T2" fmla="*/ 0 w 182"/>
                  <a:gd name="T3" fmla="*/ 8 h 215"/>
                  <a:gd name="T4" fmla="*/ 182 w 182"/>
                  <a:gd name="T5" fmla="*/ 215 h 215"/>
                  <a:gd name="T6" fmla="*/ 167 w 182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215">
                    <a:moveTo>
                      <a:pt x="167" y="0"/>
                    </a:moveTo>
                    <a:lnTo>
                      <a:pt x="0" y="8"/>
                    </a:lnTo>
                    <a:lnTo>
                      <a:pt x="182" y="21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14" name="Freeform 23"/>
              <p:cNvSpPr>
                <a:spLocks/>
              </p:cNvSpPr>
              <p:nvPr/>
            </p:nvSpPr>
            <p:spPr bwMode="auto">
              <a:xfrm>
                <a:off x="7673274" y="5444917"/>
                <a:ext cx="53815" cy="59519"/>
              </a:xfrm>
              <a:custGeom>
                <a:avLst/>
                <a:gdLst>
                  <a:gd name="T0" fmla="*/ 177 w 177"/>
                  <a:gd name="T1" fmla="*/ 0 h 221"/>
                  <a:gd name="T2" fmla="*/ 16 w 177"/>
                  <a:gd name="T3" fmla="*/ 221 h 221"/>
                  <a:gd name="T4" fmla="*/ 0 w 177"/>
                  <a:gd name="T5" fmla="*/ 6 h 221"/>
                  <a:gd name="T6" fmla="*/ 177 w 177"/>
                  <a:gd name="T7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7" h="221">
                    <a:moveTo>
                      <a:pt x="177" y="0"/>
                    </a:moveTo>
                    <a:lnTo>
                      <a:pt x="16" y="221"/>
                    </a:lnTo>
                    <a:lnTo>
                      <a:pt x="0" y="6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15" name="Freeform 24"/>
              <p:cNvSpPr>
                <a:spLocks/>
              </p:cNvSpPr>
              <p:nvPr/>
            </p:nvSpPr>
            <p:spPr bwMode="auto">
              <a:xfrm>
                <a:off x="7621906" y="5446540"/>
                <a:ext cx="56261" cy="57896"/>
              </a:xfrm>
              <a:custGeom>
                <a:avLst/>
                <a:gdLst>
                  <a:gd name="T0" fmla="*/ 168 w 184"/>
                  <a:gd name="T1" fmla="*/ 0 h 215"/>
                  <a:gd name="T2" fmla="*/ 0 w 184"/>
                  <a:gd name="T3" fmla="*/ 10 h 215"/>
                  <a:gd name="T4" fmla="*/ 184 w 184"/>
                  <a:gd name="T5" fmla="*/ 215 h 215"/>
                  <a:gd name="T6" fmla="*/ 168 w 184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4" h="215">
                    <a:moveTo>
                      <a:pt x="168" y="0"/>
                    </a:moveTo>
                    <a:lnTo>
                      <a:pt x="0" y="10"/>
                    </a:lnTo>
                    <a:lnTo>
                      <a:pt x="184" y="215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16" name="Freeform 25"/>
              <p:cNvSpPr>
                <a:spLocks/>
              </p:cNvSpPr>
              <p:nvPr/>
            </p:nvSpPr>
            <p:spPr bwMode="auto">
              <a:xfrm>
                <a:off x="8390597" y="5424355"/>
                <a:ext cx="51368" cy="76293"/>
              </a:xfrm>
              <a:custGeom>
                <a:avLst/>
                <a:gdLst>
                  <a:gd name="T0" fmla="*/ 169 w 169"/>
                  <a:gd name="T1" fmla="*/ 39 h 283"/>
                  <a:gd name="T2" fmla="*/ 169 w 169"/>
                  <a:gd name="T3" fmla="*/ 283 h 283"/>
                  <a:gd name="T4" fmla="*/ 0 w 169"/>
                  <a:gd name="T5" fmla="*/ 0 h 283"/>
                  <a:gd name="T6" fmla="*/ 169 w 169"/>
                  <a:gd name="T7" fmla="*/ 39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9" h="283">
                    <a:moveTo>
                      <a:pt x="169" y="39"/>
                    </a:moveTo>
                    <a:lnTo>
                      <a:pt x="169" y="283"/>
                    </a:lnTo>
                    <a:lnTo>
                      <a:pt x="0" y="0"/>
                    </a:lnTo>
                    <a:lnTo>
                      <a:pt x="169" y="39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17" name="Freeform 26"/>
              <p:cNvSpPr>
                <a:spLocks/>
              </p:cNvSpPr>
              <p:nvPr/>
            </p:nvSpPr>
            <p:spPr bwMode="auto">
              <a:xfrm>
                <a:off x="8540422" y="5397843"/>
                <a:ext cx="55038" cy="82786"/>
              </a:xfrm>
              <a:custGeom>
                <a:avLst/>
                <a:gdLst>
                  <a:gd name="T0" fmla="*/ 163 w 180"/>
                  <a:gd name="T1" fmla="*/ 8 h 304"/>
                  <a:gd name="T2" fmla="*/ 180 w 180"/>
                  <a:gd name="T3" fmla="*/ 304 h 304"/>
                  <a:gd name="T4" fmla="*/ 0 w 180"/>
                  <a:gd name="T5" fmla="*/ 0 h 304"/>
                  <a:gd name="T6" fmla="*/ 163 w 180"/>
                  <a:gd name="T7" fmla="*/ 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0" h="304">
                    <a:moveTo>
                      <a:pt x="163" y="8"/>
                    </a:moveTo>
                    <a:lnTo>
                      <a:pt x="180" y="304"/>
                    </a:lnTo>
                    <a:lnTo>
                      <a:pt x="0" y="0"/>
                    </a:lnTo>
                    <a:lnTo>
                      <a:pt x="163" y="8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18" name="Freeform 27"/>
              <p:cNvSpPr>
                <a:spLocks/>
              </p:cNvSpPr>
              <p:nvPr/>
            </p:nvSpPr>
            <p:spPr bwMode="auto">
              <a:xfrm>
                <a:off x="8696361" y="5422732"/>
                <a:ext cx="61764" cy="73046"/>
              </a:xfrm>
              <a:custGeom>
                <a:avLst/>
                <a:gdLst>
                  <a:gd name="T0" fmla="*/ 182 w 201"/>
                  <a:gd name="T1" fmla="*/ 25 h 269"/>
                  <a:gd name="T2" fmla="*/ 201 w 201"/>
                  <a:gd name="T3" fmla="*/ 269 h 269"/>
                  <a:gd name="T4" fmla="*/ 0 w 201"/>
                  <a:gd name="T5" fmla="*/ 0 h 269"/>
                  <a:gd name="T6" fmla="*/ 182 w 201"/>
                  <a:gd name="T7" fmla="*/ 25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269">
                    <a:moveTo>
                      <a:pt x="182" y="25"/>
                    </a:moveTo>
                    <a:lnTo>
                      <a:pt x="201" y="269"/>
                    </a:lnTo>
                    <a:lnTo>
                      <a:pt x="0" y="0"/>
                    </a:lnTo>
                    <a:lnTo>
                      <a:pt x="182" y="2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19" name="Freeform 28"/>
              <p:cNvSpPr>
                <a:spLocks/>
              </p:cNvSpPr>
              <p:nvPr/>
            </p:nvSpPr>
            <p:spPr bwMode="auto">
              <a:xfrm>
                <a:off x="8860251" y="5442752"/>
                <a:ext cx="52591" cy="76834"/>
              </a:xfrm>
              <a:custGeom>
                <a:avLst/>
                <a:gdLst>
                  <a:gd name="T0" fmla="*/ 171 w 171"/>
                  <a:gd name="T1" fmla="*/ 0 h 285"/>
                  <a:gd name="T2" fmla="*/ 171 w 171"/>
                  <a:gd name="T3" fmla="*/ 285 h 285"/>
                  <a:gd name="T4" fmla="*/ 0 w 171"/>
                  <a:gd name="T5" fmla="*/ 3 h 285"/>
                  <a:gd name="T6" fmla="*/ 171 w 171"/>
                  <a:gd name="T7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1" h="285">
                    <a:moveTo>
                      <a:pt x="171" y="0"/>
                    </a:moveTo>
                    <a:lnTo>
                      <a:pt x="171" y="285"/>
                    </a:lnTo>
                    <a:lnTo>
                      <a:pt x="0" y="3"/>
                    </a:lnTo>
                    <a:lnTo>
                      <a:pt x="171" y="0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23" name="Freeform 32"/>
              <p:cNvSpPr>
                <a:spLocks/>
              </p:cNvSpPr>
              <p:nvPr/>
            </p:nvSpPr>
            <p:spPr bwMode="auto">
              <a:xfrm>
                <a:off x="8289083" y="5806902"/>
                <a:ext cx="37915" cy="30301"/>
              </a:xfrm>
              <a:custGeom>
                <a:avLst/>
                <a:gdLst>
                  <a:gd name="T0" fmla="*/ 125 w 125"/>
                  <a:gd name="T1" fmla="*/ 113 h 113"/>
                  <a:gd name="T2" fmla="*/ 97 w 125"/>
                  <a:gd name="T3" fmla="*/ 0 h 113"/>
                  <a:gd name="T4" fmla="*/ 0 w 125"/>
                  <a:gd name="T5" fmla="*/ 0 h 113"/>
                  <a:gd name="T6" fmla="*/ 0 w 125"/>
                  <a:gd name="T7" fmla="*/ 113 h 113"/>
                  <a:gd name="T8" fmla="*/ 125 w 125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13">
                    <a:moveTo>
                      <a:pt x="125" y="113"/>
                    </a:moveTo>
                    <a:lnTo>
                      <a:pt x="97" y="0"/>
                    </a:lnTo>
                    <a:lnTo>
                      <a:pt x="0" y="0"/>
                    </a:lnTo>
                    <a:lnTo>
                      <a:pt x="0" y="113"/>
                    </a:lnTo>
                    <a:lnTo>
                      <a:pt x="125" y="11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24" name="Rectangle 33"/>
              <p:cNvSpPr>
                <a:spLocks noChangeArrowheads="1"/>
              </p:cNvSpPr>
              <p:nvPr/>
            </p:nvSpPr>
            <p:spPr bwMode="auto">
              <a:xfrm>
                <a:off x="8265234" y="5806902"/>
                <a:ext cx="29353" cy="30301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25" name="Freeform 34"/>
              <p:cNvSpPr>
                <a:spLocks/>
              </p:cNvSpPr>
              <p:nvPr/>
            </p:nvSpPr>
            <p:spPr bwMode="auto">
              <a:xfrm>
                <a:off x="8240773" y="5806902"/>
                <a:ext cx="28130" cy="30301"/>
              </a:xfrm>
              <a:custGeom>
                <a:avLst/>
                <a:gdLst>
                  <a:gd name="T0" fmla="*/ 91 w 91"/>
                  <a:gd name="T1" fmla="*/ 113 h 113"/>
                  <a:gd name="T2" fmla="*/ 91 w 91"/>
                  <a:gd name="T3" fmla="*/ 0 h 113"/>
                  <a:gd name="T4" fmla="*/ 33 w 91"/>
                  <a:gd name="T5" fmla="*/ 0 h 113"/>
                  <a:gd name="T6" fmla="*/ 0 w 91"/>
                  <a:gd name="T7" fmla="*/ 113 h 113"/>
                  <a:gd name="T8" fmla="*/ 91 w 91"/>
                  <a:gd name="T9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113">
                    <a:moveTo>
                      <a:pt x="91" y="113"/>
                    </a:moveTo>
                    <a:lnTo>
                      <a:pt x="91" y="0"/>
                    </a:lnTo>
                    <a:lnTo>
                      <a:pt x="33" y="0"/>
                    </a:lnTo>
                    <a:lnTo>
                      <a:pt x="0" y="113"/>
                    </a:lnTo>
                    <a:lnTo>
                      <a:pt x="91" y="11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26" name="Freeform 35"/>
              <p:cNvSpPr>
                <a:spLocks/>
              </p:cNvSpPr>
              <p:nvPr/>
            </p:nvSpPr>
            <p:spPr bwMode="auto">
              <a:xfrm>
                <a:off x="8436462" y="5484957"/>
                <a:ext cx="25684" cy="120661"/>
              </a:xfrm>
              <a:custGeom>
                <a:avLst/>
                <a:gdLst>
                  <a:gd name="T0" fmla="*/ 84 w 84"/>
                  <a:gd name="T1" fmla="*/ 446 h 446"/>
                  <a:gd name="T2" fmla="*/ 84 w 84"/>
                  <a:gd name="T3" fmla="*/ 0 h 446"/>
                  <a:gd name="T4" fmla="*/ 0 w 84"/>
                  <a:gd name="T5" fmla="*/ 66 h 446"/>
                  <a:gd name="T6" fmla="*/ 0 w 84"/>
                  <a:gd name="T7" fmla="*/ 446 h 446"/>
                  <a:gd name="T8" fmla="*/ 84 w 84"/>
                  <a:gd name="T9" fmla="*/ 446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46">
                    <a:moveTo>
                      <a:pt x="84" y="446"/>
                    </a:moveTo>
                    <a:lnTo>
                      <a:pt x="84" y="0"/>
                    </a:lnTo>
                    <a:lnTo>
                      <a:pt x="0" y="66"/>
                    </a:lnTo>
                    <a:lnTo>
                      <a:pt x="0" y="446"/>
                    </a:lnTo>
                    <a:lnTo>
                      <a:pt x="84" y="446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27" name="Freeform 36"/>
              <p:cNvSpPr>
                <a:spLocks/>
              </p:cNvSpPr>
              <p:nvPr/>
            </p:nvSpPr>
            <p:spPr bwMode="auto">
              <a:xfrm>
                <a:off x="8595459" y="5474676"/>
                <a:ext cx="25684" cy="133647"/>
              </a:xfrm>
              <a:custGeom>
                <a:avLst/>
                <a:gdLst>
                  <a:gd name="T0" fmla="*/ 83 w 83"/>
                  <a:gd name="T1" fmla="*/ 494 h 494"/>
                  <a:gd name="T2" fmla="*/ 83 w 83"/>
                  <a:gd name="T3" fmla="*/ 0 h 494"/>
                  <a:gd name="T4" fmla="*/ 0 w 83"/>
                  <a:gd name="T5" fmla="*/ 89 h 494"/>
                  <a:gd name="T6" fmla="*/ 0 w 83"/>
                  <a:gd name="T7" fmla="*/ 494 h 494"/>
                  <a:gd name="T8" fmla="*/ 83 w 83"/>
                  <a:gd name="T9" fmla="*/ 494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94">
                    <a:moveTo>
                      <a:pt x="83" y="494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94"/>
                    </a:lnTo>
                    <a:lnTo>
                      <a:pt x="83" y="4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28" name="Freeform 37"/>
              <p:cNvSpPr>
                <a:spLocks/>
              </p:cNvSpPr>
              <p:nvPr/>
            </p:nvSpPr>
            <p:spPr bwMode="auto">
              <a:xfrm>
                <a:off x="8749564" y="5499566"/>
                <a:ext cx="25684" cy="108758"/>
              </a:xfrm>
              <a:custGeom>
                <a:avLst/>
                <a:gdLst>
                  <a:gd name="T0" fmla="*/ 84 w 84"/>
                  <a:gd name="T1" fmla="*/ 403 h 403"/>
                  <a:gd name="T2" fmla="*/ 84 w 84"/>
                  <a:gd name="T3" fmla="*/ 0 h 403"/>
                  <a:gd name="T4" fmla="*/ 0 w 84"/>
                  <a:gd name="T5" fmla="*/ 52 h 403"/>
                  <a:gd name="T6" fmla="*/ 0 w 84"/>
                  <a:gd name="T7" fmla="*/ 403 h 403"/>
                  <a:gd name="T8" fmla="*/ 84 w 84"/>
                  <a:gd name="T9" fmla="*/ 403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03">
                    <a:moveTo>
                      <a:pt x="84" y="403"/>
                    </a:moveTo>
                    <a:lnTo>
                      <a:pt x="84" y="0"/>
                    </a:lnTo>
                    <a:lnTo>
                      <a:pt x="0" y="52"/>
                    </a:lnTo>
                    <a:lnTo>
                      <a:pt x="0" y="403"/>
                    </a:lnTo>
                    <a:lnTo>
                      <a:pt x="84" y="40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29" name="Rectangle 38"/>
              <p:cNvSpPr>
                <a:spLocks noChangeArrowheads="1"/>
              </p:cNvSpPr>
              <p:nvPr/>
            </p:nvSpPr>
            <p:spPr bwMode="auto">
              <a:xfrm>
                <a:off x="8419339" y="5502813"/>
                <a:ext cx="25072" cy="10280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30" name="Rectangle 39"/>
              <p:cNvSpPr>
                <a:spLocks noChangeArrowheads="1"/>
              </p:cNvSpPr>
              <p:nvPr/>
            </p:nvSpPr>
            <p:spPr bwMode="auto">
              <a:xfrm>
                <a:off x="8577725" y="5499025"/>
                <a:ext cx="25684" cy="10929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31" name="Rectangle 40"/>
              <p:cNvSpPr>
                <a:spLocks noChangeArrowheads="1"/>
              </p:cNvSpPr>
              <p:nvPr/>
            </p:nvSpPr>
            <p:spPr bwMode="auto">
              <a:xfrm>
                <a:off x="8732442" y="5513634"/>
                <a:ext cx="25072" cy="9468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32" name="Freeform 41"/>
              <p:cNvSpPr>
                <a:spLocks/>
              </p:cNvSpPr>
              <p:nvPr/>
            </p:nvSpPr>
            <p:spPr bwMode="auto">
              <a:xfrm>
                <a:off x="8904281" y="5517963"/>
                <a:ext cx="25684" cy="88738"/>
              </a:xfrm>
              <a:custGeom>
                <a:avLst/>
                <a:gdLst>
                  <a:gd name="T0" fmla="*/ 84 w 84"/>
                  <a:gd name="T1" fmla="*/ 328 h 328"/>
                  <a:gd name="T2" fmla="*/ 84 w 84"/>
                  <a:gd name="T3" fmla="*/ 0 h 328"/>
                  <a:gd name="T4" fmla="*/ 0 w 84"/>
                  <a:gd name="T5" fmla="*/ 46 h 328"/>
                  <a:gd name="T6" fmla="*/ 0 w 84"/>
                  <a:gd name="T7" fmla="*/ 328 h 328"/>
                  <a:gd name="T8" fmla="*/ 84 w 84"/>
                  <a:gd name="T9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328">
                    <a:moveTo>
                      <a:pt x="84" y="328"/>
                    </a:moveTo>
                    <a:lnTo>
                      <a:pt x="84" y="0"/>
                    </a:lnTo>
                    <a:lnTo>
                      <a:pt x="0" y="46"/>
                    </a:lnTo>
                    <a:lnTo>
                      <a:pt x="0" y="328"/>
                    </a:lnTo>
                    <a:lnTo>
                      <a:pt x="84" y="328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33" name="Rectangle 42"/>
              <p:cNvSpPr>
                <a:spLocks noChangeArrowheads="1"/>
              </p:cNvSpPr>
              <p:nvPr/>
            </p:nvSpPr>
            <p:spPr bwMode="auto">
              <a:xfrm>
                <a:off x="8883489" y="5532031"/>
                <a:ext cx="25684" cy="7575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34" name="Rectangle 43"/>
              <p:cNvSpPr>
                <a:spLocks noChangeArrowheads="1"/>
              </p:cNvSpPr>
              <p:nvPr/>
            </p:nvSpPr>
            <p:spPr bwMode="auto">
              <a:xfrm>
                <a:off x="8436462" y="5699226"/>
                <a:ext cx="24461" cy="136894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35" name="Rectangle 44"/>
              <p:cNvSpPr>
                <a:spLocks noChangeArrowheads="1"/>
              </p:cNvSpPr>
              <p:nvPr/>
            </p:nvSpPr>
            <p:spPr bwMode="auto">
              <a:xfrm>
                <a:off x="8596071" y="5692192"/>
                <a:ext cx="25072" cy="146633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36" name="Rectangle 45"/>
              <p:cNvSpPr>
                <a:spLocks noChangeArrowheads="1"/>
              </p:cNvSpPr>
              <p:nvPr/>
            </p:nvSpPr>
            <p:spPr bwMode="auto">
              <a:xfrm>
                <a:off x="8748341" y="5692192"/>
                <a:ext cx="24461" cy="14392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37" name="Rectangle 46"/>
              <p:cNvSpPr>
                <a:spLocks noChangeArrowheads="1"/>
              </p:cNvSpPr>
              <p:nvPr/>
            </p:nvSpPr>
            <p:spPr bwMode="auto">
              <a:xfrm>
                <a:off x="8906727" y="5692192"/>
                <a:ext cx="21403" cy="150421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38" name="Rectangle 47"/>
              <p:cNvSpPr>
                <a:spLocks noChangeArrowheads="1"/>
              </p:cNvSpPr>
              <p:nvPr/>
            </p:nvSpPr>
            <p:spPr bwMode="auto">
              <a:xfrm>
                <a:off x="8885324" y="5692192"/>
                <a:ext cx="21403" cy="150421"/>
              </a:xfrm>
              <a:prstGeom prst="rect">
                <a:avLst/>
              </a:pr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39" name="Freeform 48"/>
              <p:cNvSpPr>
                <a:spLocks/>
              </p:cNvSpPr>
              <p:nvPr/>
            </p:nvSpPr>
            <p:spPr bwMode="auto">
              <a:xfrm>
                <a:off x="8032853" y="6270069"/>
                <a:ext cx="196300" cy="14068"/>
              </a:xfrm>
              <a:custGeom>
                <a:avLst/>
                <a:gdLst>
                  <a:gd name="T0" fmla="*/ 642 w 642"/>
                  <a:gd name="T1" fmla="*/ 53 h 53"/>
                  <a:gd name="T2" fmla="*/ 642 w 642"/>
                  <a:gd name="T3" fmla="*/ 0 h 53"/>
                  <a:gd name="T4" fmla="*/ 15 w 642"/>
                  <a:gd name="T5" fmla="*/ 0 h 53"/>
                  <a:gd name="T6" fmla="*/ 0 w 642"/>
                  <a:gd name="T7" fmla="*/ 53 h 53"/>
                  <a:gd name="T8" fmla="*/ 642 w 642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53">
                    <a:moveTo>
                      <a:pt x="642" y="53"/>
                    </a:moveTo>
                    <a:lnTo>
                      <a:pt x="642" y="0"/>
                    </a:lnTo>
                    <a:lnTo>
                      <a:pt x="15" y="0"/>
                    </a:lnTo>
                    <a:lnTo>
                      <a:pt x="0" y="53"/>
                    </a:lnTo>
                    <a:lnTo>
                      <a:pt x="642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40" name="Freeform 49"/>
              <p:cNvSpPr>
                <a:spLocks/>
              </p:cNvSpPr>
              <p:nvPr/>
            </p:nvSpPr>
            <p:spPr bwMode="auto">
              <a:xfrm>
                <a:off x="8010226" y="6284137"/>
                <a:ext cx="218927" cy="14068"/>
              </a:xfrm>
              <a:custGeom>
                <a:avLst/>
                <a:gdLst>
                  <a:gd name="T0" fmla="*/ 716 w 716"/>
                  <a:gd name="T1" fmla="*/ 52 h 52"/>
                  <a:gd name="T2" fmla="*/ 716 w 716"/>
                  <a:gd name="T3" fmla="*/ 0 h 52"/>
                  <a:gd name="T4" fmla="*/ 74 w 716"/>
                  <a:gd name="T5" fmla="*/ 0 h 52"/>
                  <a:gd name="T6" fmla="*/ 0 w 716"/>
                  <a:gd name="T7" fmla="*/ 52 h 52"/>
                  <a:gd name="T8" fmla="*/ 716 w 716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6" h="52">
                    <a:moveTo>
                      <a:pt x="716" y="52"/>
                    </a:moveTo>
                    <a:lnTo>
                      <a:pt x="716" y="0"/>
                    </a:lnTo>
                    <a:lnTo>
                      <a:pt x="74" y="0"/>
                    </a:lnTo>
                    <a:lnTo>
                      <a:pt x="0" y="52"/>
                    </a:lnTo>
                    <a:lnTo>
                      <a:pt x="716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41" name="Freeform 50"/>
              <p:cNvSpPr>
                <a:spLocks/>
              </p:cNvSpPr>
              <p:nvPr/>
            </p:nvSpPr>
            <p:spPr bwMode="auto">
              <a:xfrm>
                <a:off x="7877525" y="6316061"/>
                <a:ext cx="351629" cy="14068"/>
              </a:xfrm>
              <a:custGeom>
                <a:avLst/>
                <a:gdLst>
                  <a:gd name="T0" fmla="*/ 1151 w 1151"/>
                  <a:gd name="T1" fmla="*/ 52 h 52"/>
                  <a:gd name="T2" fmla="*/ 1151 w 1151"/>
                  <a:gd name="T3" fmla="*/ 0 h 52"/>
                  <a:gd name="T4" fmla="*/ 49 w 1151"/>
                  <a:gd name="T5" fmla="*/ 0 h 52"/>
                  <a:gd name="T6" fmla="*/ 0 w 1151"/>
                  <a:gd name="T7" fmla="*/ 52 h 52"/>
                  <a:gd name="T8" fmla="*/ 1151 w 1151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1" h="52">
                    <a:moveTo>
                      <a:pt x="1151" y="52"/>
                    </a:moveTo>
                    <a:lnTo>
                      <a:pt x="1151" y="0"/>
                    </a:lnTo>
                    <a:lnTo>
                      <a:pt x="49" y="0"/>
                    </a:lnTo>
                    <a:lnTo>
                      <a:pt x="0" y="52"/>
                    </a:lnTo>
                    <a:lnTo>
                      <a:pt x="1151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42" name="Freeform 51"/>
              <p:cNvSpPr>
                <a:spLocks/>
              </p:cNvSpPr>
              <p:nvPr/>
            </p:nvSpPr>
            <p:spPr bwMode="auto">
              <a:xfrm>
                <a:off x="7849394" y="6330129"/>
                <a:ext cx="379759" cy="24890"/>
              </a:xfrm>
              <a:custGeom>
                <a:avLst/>
                <a:gdLst>
                  <a:gd name="T0" fmla="*/ 1242 w 1242"/>
                  <a:gd name="T1" fmla="*/ 91 h 91"/>
                  <a:gd name="T2" fmla="*/ 1242 w 1242"/>
                  <a:gd name="T3" fmla="*/ 0 h 91"/>
                  <a:gd name="T4" fmla="*/ 91 w 1242"/>
                  <a:gd name="T5" fmla="*/ 0 h 91"/>
                  <a:gd name="T6" fmla="*/ 0 w 1242"/>
                  <a:gd name="T7" fmla="*/ 91 h 91"/>
                  <a:gd name="T8" fmla="*/ 1242 w 1242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2" h="91">
                    <a:moveTo>
                      <a:pt x="1242" y="91"/>
                    </a:moveTo>
                    <a:lnTo>
                      <a:pt x="1242" y="0"/>
                    </a:lnTo>
                    <a:lnTo>
                      <a:pt x="91" y="0"/>
                    </a:lnTo>
                    <a:lnTo>
                      <a:pt x="0" y="91"/>
                    </a:lnTo>
                    <a:lnTo>
                      <a:pt x="1242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43" name="Freeform 52"/>
              <p:cNvSpPr>
                <a:spLocks/>
              </p:cNvSpPr>
              <p:nvPr/>
            </p:nvSpPr>
            <p:spPr bwMode="auto">
              <a:xfrm>
                <a:off x="8198577" y="6270069"/>
                <a:ext cx="314937" cy="14068"/>
              </a:xfrm>
              <a:custGeom>
                <a:avLst/>
                <a:gdLst>
                  <a:gd name="T0" fmla="*/ 0 w 1029"/>
                  <a:gd name="T1" fmla="*/ 53 h 53"/>
                  <a:gd name="T2" fmla="*/ 0 w 1029"/>
                  <a:gd name="T3" fmla="*/ 0 h 53"/>
                  <a:gd name="T4" fmla="*/ 1014 w 1029"/>
                  <a:gd name="T5" fmla="*/ 0 h 53"/>
                  <a:gd name="T6" fmla="*/ 1029 w 1029"/>
                  <a:gd name="T7" fmla="*/ 53 h 53"/>
                  <a:gd name="T8" fmla="*/ 0 w 1029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9" h="53">
                    <a:moveTo>
                      <a:pt x="0" y="53"/>
                    </a:moveTo>
                    <a:lnTo>
                      <a:pt x="0" y="0"/>
                    </a:lnTo>
                    <a:lnTo>
                      <a:pt x="1014" y="0"/>
                    </a:lnTo>
                    <a:lnTo>
                      <a:pt x="1029" y="5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44" name="Freeform 53"/>
              <p:cNvSpPr>
                <a:spLocks/>
              </p:cNvSpPr>
              <p:nvPr/>
            </p:nvSpPr>
            <p:spPr bwMode="auto">
              <a:xfrm>
                <a:off x="8198577" y="6284137"/>
                <a:ext cx="338175" cy="14068"/>
              </a:xfrm>
              <a:custGeom>
                <a:avLst/>
                <a:gdLst>
                  <a:gd name="T0" fmla="*/ 0 w 1105"/>
                  <a:gd name="T1" fmla="*/ 52 h 52"/>
                  <a:gd name="T2" fmla="*/ 0 w 1105"/>
                  <a:gd name="T3" fmla="*/ 0 h 52"/>
                  <a:gd name="T4" fmla="*/ 1029 w 1105"/>
                  <a:gd name="T5" fmla="*/ 0 h 52"/>
                  <a:gd name="T6" fmla="*/ 1105 w 1105"/>
                  <a:gd name="T7" fmla="*/ 52 h 52"/>
                  <a:gd name="T8" fmla="*/ 0 w 1105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5" h="52">
                    <a:moveTo>
                      <a:pt x="0" y="52"/>
                    </a:moveTo>
                    <a:lnTo>
                      <a:pt x="0" y="0"/>
                    </a:lnTo>
                    <a:lnTo>
                      <a:pt x="1029" y="0"/>
                    </a:lnTo>
                    <a:lnTo>
                      <a:pt x="1105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45" name="Freeform 54"/>
              <p:cNvSpPr>
                <a:spLocks/>
              </p:cNvSpPr>
              <p:nvPr/>
            </p:nvSpPr>
            <p:spPr bwMode="auto">
              <a:xfrm>
                <a:off x="8197966" y="6316061"/>
                <a:ext cx="470877" cy="14068"/>
              </a:xfrm>
              <a:custGeom>
                <a:avLst/>
                <a:gdLst>
                  <a:gd name="T0" fmla="*/ 0 w 1540"/>
                  <a:gd name="T1" fmla="*/ 52 h 52"/>
                  <a:gd name="T2" fmla="*/ 0 w 1540"/>
                  <a:gd name="T3" fmla="*/ 0 h 52"/>
                  <a:gd name="T4" fmla="*/ 1491 w 1540"/>
                  <a:gd name="T5" fmla="*/ 0 h 52"/>
                  <a:gd name="T6" fmla="*/ 1540 w 1540"/>
                  <a:gd name="T7" fmla="*/ 52 h 52"/>
                  <a:gd name="T8" fmla="*/ 0 w 1540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0" h="52">
                    <a:moveTo>
                      <a:pt x="0" y="52"/>
                    </a:moveTo>
                    <a:lnTo>
                      <a:pt x="0" y="0"/>
                    </a:lnTo>
                    <a:lnTo>
                      <a:pt x="1491" y="0"/>
                    </a:lnTo>
                    <a:lnTo>
                      <a:pt x="1540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46" name="Freeform 55"/>
              <p:cNvSpPr>
                <a:spLocks/>
              </p:cNvSpPr>
              <p:nvPr/>
            </p:nvSpPr>
            <p:spPr bwMode="auto">
              <a:xfrm>
                <a:off x="8197966" y="6330129"/>
                <a:ext cx="499007" cy="24890"/>
              </a:xfrm>
              <a:custGeom>
                <a:avLst/>
                <a:gdLst>
                  <a:gd name="T0" fmla="*/ 0 w 1631"/>
                  <a:gd name="T1" fmla="*/ 91 h 91"/>
                  <a:gd name="T2" fmla="*/ 0 w 1631"/>
                  <a:gd name="T3" fmla="*/ 0 h 91"/>
                  <a:gd name="T4" fmla="*/ 1540 w 1631"/>
                  <a:gd name="T5" fmla="*/ 0 h 91"/>
                  <a:gd name="T6" fmla="*/ 1631 w 1631"/>
                  <a:gd name="T7" fmla="*/ 91 h 91"/>
                  <a:gd name="T8" fmla="*/ 0 w 1631"/>
                  <a:gd name="T9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1" h="91">
                    <a:moveTo>
                      <a:pt x="0" y="91"/>
                    </a:moveTo>
                    <a:lnTo>
                      <a:pt x="0" y="0"/>
                    </a:lnTo>
                    <a:lnTo>
                      <a:pt x="1540" y="0"/>
                    </a:lnTo>
                    <a:lnTo>
                      <a:pt x="1631" y="91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47" name="Rectangle 56"/>
              <p:cNvSpPr>
                <a:spLocks noChangeArrowheads="1"/>
              </p:cNvSpPr>
              <p:nvPr/>
            </p:nvSpPr>
            <p:spPr bwMode="auto">
              <a:xfrm>
                <a:off x="8289083" y="5916201"/>
                <a:ext cx="27519" cy="33384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48" name="Rectangle 57"/>
              <p:cNvSpPr>
                <a:spLocks noChangeArrowheads="1"/>
              </p:cNvSpPr>
              <p:nvPr/>
            </p:nvSpPr>
            <p:spPr bwMode="auto">
              <a:xfrm>
                <a:off x="8256672" y="5916201"/>
                <a:ext cx="36080" cy="333848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49" name="Rectangle 58"/>
              <p:cNvSpPr>
                <a:spLocks noChangeArrowheads="1"/>
              </p:cNvSpPr>
              <p:nvPr/>
            </p:nvSpPr>
            <p:spPr bwMode="auto">
              <a:xfrm>
                <a:off x="8240773" y="5916201"/>
                <a:ext cx="17734" cy="333848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50" name="Rectangle 59"/>
              <p:cNvSpPr>
                <a:spLocks noChangeArrowheads="1"/>
              </p:cNvSpPr>
              <p:nvPr/>
            </p:nvSpPr>
            <p:spPr bwMode="auto">
              <a:xfrm>
                <a:off x="8324552" y="5852894"/>
                <a:ext cx="595629" cy="1785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51" name="Rectangle 60"/>
              <p:cNvSpPr>
                <a:spLocks noChangeArrowheads="1"/>
              </p:cNvSpPr>
              <p:nvPr/>
            </p:nvSpPr>
            <p:spPr bwMode="auto">
              <a:xfrm>
                <a:off x="7637194" y="5852894"/>
                <a:ext cx="691638" cy="17856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52" name="Rectangle 61"/>
              <p:cNvSpPr>
                <a:spLocks noChangeArrowheads="1"/>
              </p:cNvSpPr>
              <p:nvPr/>
            </p:nvSpPr>
            <p:spPr bwMode="auto">
              <a:xfrm>
                <a:off x="8732442" y="5692733"/>
                <a:ext cx="25072" cy="141223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53" name="Rectangle 62"/>
              <p:cNvSpPr>
                <a:spLocks noChangeArrowheads="1"/>
              </p:cNvSpPr>
              <p:nvPr/>
            </p:nvSpPr>
            <p:spPr bwMode="auto">
              <a:xfrm>
                <a:off x="8577725" y="5689486"/>
                <a:ext cx="25684" cy="149339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54" name="Rectangle 63"/>
              <p:cNvSpPr>
                <a:spLocks noChangeArrowheads="1"/>
              </p:cNvSpPr>
              <p:nvPr/>
            </p:nvSpPr>
            <p:spPr bwMode="auto">
              <a:xfrm>
                <a:off x="8419339" y="5699767"/>
                <a:ext cx="25072" cy="139058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73" name="Freeform 82"/>
              <p:cNvSpPr>
                <a:spLocks/>
              </p:cNvSpPr>
              <p:nvPr/>
            </p:nvSpPr>
            <p:spPr bwMode="auto">
              <a:xfrm>
                <a:off x="8419339" y="5487121"/>
                <a:ext cx="6115" cy="118497"/>
              </a:xfrm>
              <a:custGeom>
                <a:avLst/>
                <a:gdLst>
                  <a:gd name="T0" fmla="*/ 19 w 19"/>
                  <a:gd name="T1" fmla="*/ 439 h 439"/>
                  <a:gd name="T2" fmla="*/ 19 w 19"/>
                  <a:gd name="T3" fmla="*/ 59 h 439"/>
                  <a:gd name="T4" fmla="*/ 0 w 19"/>
                  <a:gd name="T5" fmla="*/ 0 h 439"/>
                  <a:gd name="T6" fmla="*/ 0 w 19"/>
                  <a:gd name="T7" fmla="*/ 439 h 439"/>
                  <a:gd name="T8" fmla="*/ 19 w 19"/>
                  <a:gd name="T9" fmla="*/ 43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39">
                    <a:moveTo>
                      <a:pt x="19" y="439"/>
                    </a:moveTo>
                    <a:lnTo>
                      <a:pt x="19" y="59"/>
                    </a:lnTo>
                    <a:lnTo>
                      <a:pt x="0" y="0"/>
                    </a:lnTo>
                    <a:lnTo>
                      <a:pt x="0" y="439"/>
                    </a:lnTo>
                    <a:lnTo>
                      <a:pt x="19" y="439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74" name="Rectangle 83"/>
              <p:cNvSpPr>
                <a:spLocks noChangeArrowheads="1"/>
              </p:cNvSpPr>
              <p:nvPr/>
            </p:nvSpPr>
            <p:spPr bwMode="auto">
              <a:xfrm>
                <a:off x="8416893" y="5699226"/>
                <a:ext cx="6115" cy="139600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75" name="Freeform 84"/>
              <p:cNvSpPr>
                <a:spLocks/>
              </p:cNvSpPr>
              <p:nvPr/>
            </p:nvSpPr>
            <p:spPr bwMode="auto">
              <a:xfrm>
                <a:off x="8109294" y="5480628"/>
                <a:ext cx="25684" cy="120121"/>
              </a:xfrm>
              <a:custGeom>
                <a:avLst/>
                <a:gdLst>
                  <a:gd name="T0" fmla="*/ 0 w 83"/>
                  <a:gd name="T1" fmla="*/ 444 h 444"/>
                  <a:gd name="T2" fmla="*/ 0 w 83"/>
                  <a:gd name="T3" fmla="*/ 0 h 444"/>
                  <a:gd name="T4" fmla="*/ 83 w 83"/>
                  <a:gd name="T5" fmla="*/ 64 h 444"/>
                  <a:gd name="T6" fmla="*/ 83 w 83"/>
                  <a:gd name="T7" fmla="*/ 444 h 444"/>
                  <a:gd name="T8" fmla="*/ 0 w 83"/>
                  <a:gd name="T9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44">
                    <a:moveTo>
                      <a:pt x="0" y="444"/>
                    </a:moveTo>
                    <a:lnTo>
                      <a:pt x="0" y="0"/>
                    </a:lnTo>
                    <a:lnTo>
                      <a:pt x="83" y="64"/>
                    </a:lnTo>
                    <a:lnTo>
                      <a:pt x="83" y="444"/>
                    </a:lnTo>
                    <a:lnTo>
                      <a:pt x="0" y="44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76" name="Freeform 85"/>
              <p:cNvSpPr>
                <a:spLocks/>
              </p:cNvSpPr>
              <p:nvPr/>
            </p:nvSpPr>
            <p:spPr bwMode="auto">
              <a:xfrm>
                <a:off x="8127028" y="5490368"/>
                <a:ext cx="25684" cy="110381"/>
              </a:xfrm>
              <a:custGeom>
                <a:avLst/>
                <a:gdLst>
                  <a:gd name="T0" fmla="*/ 0 w 83"/>
                  <a:gd name="T1" fmla="*/ 407 h 407"/>
                  <a:gd name="T2" fmla="*/ 0 w 83"/>
                  <a:gd name="T3" fmla="*/ 0 h 407"/>
                  <a:gd name="T4" fmla="*/ 83 w 83"/>
                  <a:gd name="T5" fmla="*/ 72 h 407"/>
                  <a:gd name="T6" fmla="*/ 83 w 83"/>
                  <a:gd name="T7" fmla="*/ 407 h 407"/>
                  <a:gd name="T8" fmla="*/ 0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0" y="407"/>
                    </a:moveTo>
                    <a:lnTo>
                      <a:pt x="0" y="0"/>
                    </a:lnTo>
                    <a:lnTo>
                      <a:pt x="83" y="72"/>
                    </a:lnTo>
                    <a:lnTo>
                      <a:pt x="83" y="407"/>
                    </a:lnTo>
                    <a:lnTo>
                      <a:pt x="0" y="407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77" name="Rectangle 86"/>
              <p:cNvSpPr>
                <a:spLocks noChangeArrowheads="1"/>
              </p:cNvSpPr>
              <p:nvPr/>
            </p:nvSpPr>
            <p:spPr bwMode="auto">
              <a:xfrm>
                <a:off x="8131309" y="5693815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78" name="Rectangle 87"/>
              <p:cNvSpPr>
                <a:spLocks noChangeArrowheads="1"/>
              </p:cNvSpPr>
              <p:nvPr/>
            </p:nvSpPr>
            <p:spPr bwMode="auto">
              <a:xfrm>
                <a:off x="8114186" y="5694356"/>
                <a:ext cx="27519" cy="14284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91" name="Rectangle 100"/>
              <p:cNvSpPr>
                <a:spLocks noChangeArrowheads="1"/>
              </p:cNvSpPr>
              <p:nvPr/>
            </p:nvSpPr>
            <p:spPr bwMode="auto">
              <a:xfrm>
                <a:off x="8146597" y="5497943"/>
                <a:ext cx="6115" cy="102806"/>
              </a:xfrm>
              <a:prstGeom prst="rect">
                <a:avLst/>
              </a:pr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92" name="Freeform 101"/>
              <p:cNvSpPr>
                <a:spLocks/>
              </p:cNvSpPr>
              <p:nvPr/>
            </p:nvSpPr>
            <p:spPr bwMode="auto">
              <a:xfrm>
                <a:off x="8287860" y="5423815"/>
                <a:ext cx="24461" cy="108217"/>
              </a:xfrm>
              <a:custGeom>
                <a:avLst/>
                <a:gdLst>
                  <a:gd name="T0" fmla="*/ 81 w 81"/>
                  <a:gd name="T1" fmla="*/ 399 h 399"/>
                  <a:gd name="T2" fmla="*/ 81 w 81"/>
                  <a:gd name="T3" fmla="*/ 0 h 399"/>
                  <a:gd name="T4" fmla="*/ 0 w 81"/>
                  <a:gd name="T5" fmla="*/ 75 h 399"/>
                  <a:gd name="T6" fmla="*/ 0 w 81"/>
                  <a:gd name="T7" fmla="*/ 399 h 399"/>
                  <a:gd name="T8" fmla="*/ 81 w 81"/>
                  <a:gd name="T9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399">
                    <a:moveTo>
                      <a:pt x="81" y="399"/>
                    </a:moveTo>
                    <a:lnTo>
                      <a:pt x="81" y="0"/>
                    </a:lnTo>
                    <a:lnTo>
                      <a:pt x="0" y="75"/>
                    </a:lnTo>
                    <a:lnTo>
                      <a:pt x="0" y="399"/>
                    </a:lnTo>
                    <a:lnTo>
                      <a:pt x="81" y="399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93" name="Rectangle 102"/>
              <p:cNvSpPr>
                <a:spLocks noChangeArrowheads="1"/>
              </p:cNvSpPr>
              <p:nvPr/>
            </p:nvSpPr>
            <p:spPr bwMode="auto">
              <a:xfrm>
                <a:off x="8270126" y="5444376"/>
                <a:ext cx="24461" cy="87656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94" name="Freeform 103"/>
              <p:cNvSpPr>
                <a:spLocks/>
              </p:cNvSpPr>
              <p:nvPr/>
            </p:nvSpPr>
            <p:spPr bwMode="auto">
              <a:xfrm>
                <a:off x="8259119" y="5430848"/>
                <a:ext cx="16511" cy="101724"/>
              </a:xfrm>
              <a:custGeom>
                <a:avLst/>
                <a:gdLst>
                  <a:gd name="T0" fmla="*/ 55 w 55"/>
                  <a:gd name="T1" fmla="*/ 372 h 374"/>
                  <a:gd name="T2" fmla="*/ 55 w 55"/>
                  <a:gd name="T3" fmla="*/ 48 h 374"/>
                  <a:gd name="T4" fmla="*/ 0 w 55"/>
                  <a:gd name="T5" fmla="*/ 0 h 374"/>
                  <a:gd name="T6" fmla="*/ 0 w 55"/>
                  <a:gd name="T7" fmla="*/ 374 h 374"/>
                  <a:gd name="T8" fmla="*/ 55 w 55"/>
                  <a:gd name="T9" fmla="*/ 372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374">
                    <a:moveTo>
                      <a:pt x="55" y="372"/>
                    </a:moveTo>
                    <a:lnTo>
                      <a:pt x="55" y="48"/>
                    </a:lnTo>
                    <a:lnTo>
                      <a:pt x="0" y="0"/>
                    </a:lnTo>
                    <a:lnTo>
                      <a:pt x="0" y="374"/>
                    </a:lnTo>
                    <a:lnTo>
                      <a:pt x="55" y="372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95" name="Freeform 104"/>
              <p:cNvSpPr>
                <a:spLocks/>
              </p:cNvSpPr>
              <p:nvPr/>
            </p:nvSpPr>
            <p:spPr bwMode="auto">
              <a:xfrm>
                <a:off x="8570998" y="5480628"/>
                <a:ext cx="12842" cy="125531"/>
              </a:xfrm>
              <a:custGeom>
                <a:avLst/>
                <a:gdLst>
                  <a:gd name="T0" fmla="*/ 40 w 40"/>
                  <a:gd name="T1" fmla="*/ 466 h 466"/>
                  <a:gd name="T2" fmla="*/ 40 w 40"/>
                  <a:gd name="T3" fmla="*/ 60 h 466"/>
                  <a:gd name="T4" fmla="*/ 0 w 40"/>
                  <a:gd name="T5" fmla="*/ 0 h 466"/>
                  <a:gd name="T6" fmla="*/ 0 w 40"/>
                  <a:gd name="T7" fmla="*/ 466 h 466"/>
                  <a:gd name="T8" fmla="*/ 40 w 40"/>
                  <a:gd name="T9" fmla="*/ 466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66">
                    <a:moveTo>
                      <a:pt x="40" y="466"/>
                    </a:moveTo>
                    <a:lnTo>
                      <a:pt x="40" y="60"/>
                    </a:lnTo>
                    <a:lnTo>
                      <a:pt x="0" y="0"/>
                    </a:lnTo>
                    <a:lnTo>
                      <a:pt x="0" y="466"/>
                    </a:lnTo>
                    <a:lnTo>
                      <a:pt x="40" y="466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96" name="Freeform 105"/>
              <p:cNvSpPr>
                <a:spLocks/>
              </p:cNvSpPr>
              <p:nvPr/>
            </p:nvSpPr>
            <p:spPr bwMode="auto">
              <a:xfrm>
                <a:off x="7980873" y="5477382"/>
                <a:ext cx="25684" cy="109840"/>
              </a:xfrm>
              <a:custGeom>
                <a:avLst/>
                <a:gdLst>
                  <a:gd name="T0" fmla="*/ 83 w 83"/>
                  <a:gd name="T1" fmla="*/ 407 h 407"/>
                  <a:gd name="T2" fmla="*/ 83 w 83"/>
                  <a:gd name="T3" fmla="*/ 0 h 407"/>
                  <a:gd name="T4" fmla="*/ 0 w 83"/>
                  <a:gd name="T5" fmla="*/ 89 h 407"/>
                  <a:gd name="T6" fmla="*/ 0 w 83"/>
                  <a:gd name="T7" fmla="*/ 407 h 407"/>
                  <a:gd name="T8" fmla="*/ 83 w 83"/>
                  <a:gd name="T9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07">
                    <a:moveTo>
                      <a:pt x="83" y="40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407"/>
                    </a:lnTo>
                    <a:lnTo>
                      <a:pt x="83" y="40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97" name="Rectangle 106"/>
              <p:cNvSpPr>
                <a:spLocks noChangeArrowheads="1"/>
              </p:cNvSpPr>
              <p:nvPr/>
            </p:nvSpPr>
            <p:spPr bwMode="auto">
              <a:xfrm>
                <a:off x="7963139" y="5501189"/>
                <a:ext cx="25684" cy="86032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98" name="Freeform 107"/>
              <p:cNvSpPr>
                <a:spLocks/>
              </p:cNvSpPr>
              <p:nvPr/>
            </p:nvSpPr>
            <p:spPr bwMode="auto">
              <a:xfrm>
                <a:off x="7957023" y="5483334"/>
                <a:ext cx="12231" cy="102265"/>
              </a:xfrm>
              <a:custGeom>
                <a:avLst/>
                <a:gdLst>
                  <a:gd name="T0" fmla="*/ 41 w 41"/>
                  <a:gd name="T1" fmla="*/ 378 h 378"/>
                  <a:gd name="T2" fmla="*/ 41 w 41"/>
                  <a:gd name="T3" fmla="*/ 60 h 378"/>
                  <a:gd name="T4" fmla="*/ 0 w 41"/>
                  <a:gd name="T5" fmla="*/ 0 h 378"/>
                  <a:gd name="T6" fmla="*/ 0 w 41"/>
                  <a:gd name="T7" fmla="*/ 378 h 378"/>
                  <a:gd name="T8" fmla="*/ 41 w 41"/>
                  <a:gd name="T9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78">
                    <a:moveTo>
                      <a:pt x="41" y="378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78"/>
                    </a:lnTo>
                    <a:lnTo>
                      <a:pt x="41" y="378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1999" name="Freeform 108"/>
              <p:cNvSpPr>
                <a:spLocks/>
              </p:cNvSpPr>
              <p:nvPr/>
            </p:nvSpPr>
            <p:spPr bwMode="auto">
              <a:xfrm>
                <a:off x="7824322" y="5487121"/>
                <a:ext cx="21403" cy="106593"/>
              </a:xfrm>
              <a:custGeom>
                <a:avLst/>
                <a:gdLst>
                  <a:gd name="T0" fmla="*/ 70 w 70"/>
                  <a:gd name="T1" fmla="*/ 394 h 394"/>
                  <a:gd name="T2" fmla="*/ 70 w 70"/>
                  <a:gd name="T3" fmla="*/ 0 h 394"/>
                  <a:gd name="T4" fmla="*/ 0 w 70"/>
                  <a:gd name="T5" fmla="*/ 90 h 394"/>
                  <a:gd name="T6" fmla="*/ 0 w 70"/>
                  <a:gd name="T7" fmla="*/ 394 h 394"/>
                  <a:gd name="T8" fmla="*/ 70 w 70"/>
                  <a:gd name="T9" fmla="*/ 39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394">
                    <a:moveTo>
                      <a:pt x="70" y="394"/>
                    </a:moveTo>
                    <a:lnTo>
                      <a:pt x="70" y="0"/>
                    </a:lnTo>
                    <a:lnTo>
                      <a:pt x="0" y="90"/>
                    </a:lnTo>
                    <a:lnTo>
                      <a:pt x="0" y="394"/>
                    </a:lnTo>
                    <a:lnTo>
                      <a:pt x="70" y="39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00" name="Freeform 109"/>
              <p:cNvSpPr>
                <a:spLocks/>
              </p:cNvSpPr>
              <p:nvPr/>
            </p:nvSpPr>
            <p:spPr bwMode="auto">
              <a:xfrm>
                <a:off x="7806587" y="5502813"/>
                <a:ext cx="25684" cy="90902"/>
              </a:xfrm>
              <a:custGeom>
                <a:avLst/>
                <a:gdLst>
                  <a:gd name="T0" fmla="*/ 83 w 83"/>
                  <a:gd name="T1" fmla="*/ 335 h 335"/>
                  <a:gd name="T2" fmla="*/ 83 w 83"/>
                  <a:gd name="T3" fmla="*/ 0 h 335"/>
                  <a:gd name="T4" fmla="*/ 0 w 83"/>
                  <a:gd name="T5" fmla="*/ 31 h 335"/>
                  <a:gd name="T6" fmla="*/ 0 w 83"/>
                  <a:gd name="T7" fmla="*/ 335 h 335"/>
                  <a:gd name="T8" fmla="*/ 83 w 83"/>
                  <a:gd name="T9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35">
                    <a:moveTo>
                      <a:pt x="83" y="335"/>
                    </a:moveTo>
                    <a:lnTo>
                      <a:pt x="83" y="0"/>
                    </a:lnTo>
                    <a:lnTo>
                      <a:pt x="0" y="31"/>
                    </a:lnTo>
                    <a:lnTo>
                      <a:pt x="0" y="335"/>
                    </a:lnTo>
                    <a:lnTo>
                      <a:pt x="83" y="335"/>
                    </a:lnTo>
                    <a:close/>
                  </a:path>
                </a:pathLst>
              </a:cu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01" name="Freeform 110"/>
              <p:cNvSpPr>
                <a:spLocks/>
              </p:cNvSpPr>
              <p:nvPr/>
            </p:nvSpPr>
            <p:spPr bwMode="auto">
              <a:xfrm>
                <a:off x="7799860" y="5493614"/>
                <a:ext cx="12231" cy="98477"/>
              </a:xfrm>
              <a:custGeom>
                <a:avLst/>
                <a:gdLst>
                  <a:gd name="T0" fmla="*/ 41 w 41"/>
                  <a:gd name="T1" fmla="*/ 364 h 364"/>
                  <a:gd name="T2" fmla="*/ 41 w 41"/>
                  <a:gd name="T3" fmla="*/ 60 h 364"/>
                  <a:gd name="T4" fmla="*/ 0 w 41"/>
                  <a:gd name="T5" fmla="*/ 0 h 364"/>
                  <a:gd name="T6" fmla="*/ 0 w 41"/>
                  <a:gd name="T7" fmla="*/ 364 h 364"/>
                  <a:gd name="T8" fmla="*/ 41 w 41"/>
                  <a:gd name="T9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64">
                    <a:moveTo>
                      <a:pt x="41" y="364"/>
                    </a:moveTo>
                    <a:lnTo>
                      <a:pt x="41" y="60"/>
                    </a:lnTo>
                    <a:lnTo>
                      <a:pt x="0" y="0"/>
                    </a:lnTo>
                    <a:lnTo>
                      <a:pt x="0" y="364"/>
                    </a:lnTo>
                    <a:lnTo>
                      <a:pt x="41" y="364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02" name="Freeform 111"/>
              <p:cNvSpPr>
                <a:spLocks/>
              </p:cNvSpPr>
              <p:nvPr/>
            </p:nvSpPr>
            <p:spPr bwMode="auto">
              <a:xfrm>
                <a:off x="7667159" y="5499566"/>
                <a:ext cx="25072" cy="94149"/>
              </a:xfrm>
              <a:custGeom>
                <a:avLst/>
                <a:gdLst>
                  <a:gd name="T0" fmla="*/ 83 w 83"/>
                  <a:gd name="T1" fmla="*/ 347 h 347"/>
                  <a:gd name="T2" fmla="*/ 83 w 83"/>
                  <a:gd name="T3" fmla="*/ 0 h 347"/>
                  <a:gd name="T4" fmla="*/ 0 w 83"/>
                  <a:gd name="T5" fmla="*/ 89 h 347"/>
                  <a:gd name="T6" fmla="*/ 0 w 83"/>
                  <a:gd name="T7" fmla="*/ 347 h 347"/>
                  <a:gd name="T8" fmla="*/ 83 w 83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347">
                    <a:moveTo>
                      <a:pt x="83" y="347"/>
                    </a:moveTo>
                    <a:lnTo>
                      <a:pt x="83" y="0"/>
                    </a:lnTo>
                    <a:lnTo>
                      <a:pt x="0" y="89"/>
                    </a:lnTo>
                    <a:lnTo>
                      <a:pt x="0" y="347"/>
                    </a:lnTo>
                    <a:lnTo>
                      <a:pt x="83" y="347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03" name="Rectangle 112"/>
              <p:cNvSpPr>
                <a:spLocks noChangeArrowheads="1"/>
              </p:cNvSpPr>
              <p:nvPr/>
            </p:nvSpPr>
            <p:spPr bwMode="auto">
              <a:xfrm>
                <a:off x="7648813" y="5523915"/>
                <a:ext cx="25684" cy="69800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04" name="Freeform 113"/>
              <p:cNvSpPr>
                <a:spLocks/>
              </p:cNvSpPr>
              <p:nvPr/>
            </p:nvSpPr>
            <p:spPr bwMode="auto">
              <a:xfrm>
                <a:off x="7642698" y="5505518"/>
                <a:ext cx="12231" cy="86573"/>
              </a:xfrm>
              <a:custGeom>
                <a:avLst/>
                <a:gdLst>
                  <a:gd name="T0" fmla="*/ 40 w 40"/>
                  <a:gd name="T1" fmla="*/ 320 h 320"/>
                  <a:gd name="T2" fmla="*/ 40 w 40"/>
                  <a:gd name="T3" fmla="*/ 62 h 320"/>
                  <a:gd name="T4" fmla="*/ 0 w 40"/>
                  <a:gd name="T5" fmla="*/ 0 h 320"/>
                  <a:gd name="T6" fmla="*/ 0 w 40"/>
                  <a:gd name="T7" fmla="*/ 320 h 320"/>
                  <a:gd name="T8" fmla="*/ 40 w 40"/>
                  <a:gd name="T9" fmla="*/ 32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320">
                    <a:moveTo>
                      <a:pt x="40" y="320"/>
                    </a:moveTo>
                    <a:lnTo>
                      <a:pt x="40" y="62"/>
                    </a:lnTo>
                    <a:lnTo>
                      <a:pt x="0" y="0"/>
                    </a:lnTo>
                    <a:lnTo>
                      <a:pt x="0" y="320"/>
                    </a:lnTo>
                    <a:lnTo>
                      <a:pt x="40" y="32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05" name="Freeform 114"/>
              <p:cNvSpPr>
                <a:spLocks/>
              </p:cNvSpPr>
              <p:nvPr/>
            </p:nvSpPr>
            <p:spPr bwMode="auto">
              <a:xfrm>
                <a:off x="8570998" y="5688946"/>
                <a:ext cx="12842" cy="149880"/>
              </a:xfrm>
              <a:custGeom>
                <a:avLst/>
                <a:gdLst>
                  <a:gd name="T0" fmla="*/ 40 w 40"/>
                  <a:gd name="T1" fmla="*/ 553 h 553"/>
                  <a:gd name="T2" fmla="*/ 40 w 40"/>
                  <a:gd name="T3" fmla="*/ 2 h 553"/>
                  <a:gd name="T4" fmla="*/ 0 w 40"/>
                  <a:gd name="T5" fmla="*/ 0 h 553"/>
                  <a:gd name="T6" fmla="*/ 0 w 40"/>
                  <a:gd name="T7" fmla="*/ 553 h 553"/>
                  <a:gd name="T8" fmla="*/ 40 w 40"/>
                  <a:gd name="T9" fmla="*/ 553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53">
                    <a:moveTo>
                      <a:pt x="40" y="553"/>
                    </a:moveTo>
                    <a:lnTo>
                      <a:pt x="40" y="2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40" y="55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06" name="Freeform 115"/>
              <p:cNvSpPr>
                <a:spLocks/>
              </p:cNvSpPr>
              <p:nvPr/>
            </p:nvSpPr>
            <p:spPr bwMode="auto">
              <a:xfrm>
                <a:off x="8103790" y="5688404"/>
                <a:ext cx="9784" cy="150421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5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5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07" name="Rectangle 116"/>
              <p:cNvSpPr>
                <a:spLocks noChangeArrowheads="1"/>
              </p:cNvSpPr>
              <p:nvPr/>
            </p:nvSpPr>
            <p:spPr bwMode="auto">
              <a:xfrm>
                <a:off x="7982096" y="5692733"/>
                <a:ext cx="24461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08" name="Rectangle 117"/>
              <p:cNvSpPr>
                <a:spLocks noChangeArrowheads="1"/>
              </p:cNvSpPr>
              <p:nvPr/>
            </p:nvSpPr>
            <p:spPr bwMode="auto">
              <a:xfrm>
                <a:off x="7965585" y="5693274"/>
                <a:ext cx="25684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09" name="Freeform 118"/>
              <p:cNvSpPr>
                <a:spLocks/>
              </p:cNvSpPr>
              <p:nvPr/>
            </p:nvSpPr>
            <p:spPr bwMode="auto">
              <a:xfrm>
                <a:off x="7955189" y="5687863"/>
                <a:ext cx="8561" cy="149880"/>
              </a:xfrm>
              <a:custGeom>
                <a:avLst/>
                <a:gdLst>
                  <a:gd name="T0" fmla="*/ 29 w 29"/>
                  <a:gd name="T1" fmla="*/ 555 h 555"/>
                  <a:gd name="T2" fmla="*/ 29 w 29"/>
                  <a:gd name="T3" fmla="*/ 4 h 555"/>
                  <a:gd name="T4" fmla="*/ 0 w 29"/>
                  <a:gd name="T5" fmla="*/ 0 h 555"/>
                  <a:gd name="T6" fmla="*/ 0 w 29"/>
                  <a:gd name="T7" fmla="*/ 553 h 555"/>
                  <a:gd name="T8" fmla="*/ 29 w 29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55">
                    <a:moveTo>
                      <a:pt x="29" y="555"/>
                    </a:moveTo>
                    <a:lnTo>
                      <a:pt x="29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29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10" name="Rectangle 119"/>
              <p:cNvSpPr>
                <a:spLocks noChangeArrowheads="1"/>
              </p:cNvSpPr>
              <p:nvPr/>
            </p:nvSpPr>
            <p:spPr bwMode="auto">
              <a:xfrm>
                <a:off x="7827379" y="5692733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11" name="Rectangle 120"/>
              <p:cNvSpPr>
                <a:spLocks noChangeArrowheads="1"/>
              </p:cNvSpPr>
              <p:nvPr/>
            </p:nvSpPr>
            <p:spPr bwMode="auto">
              <a:xfrm>
                <a:off x="7806587" y="5693274"/>
                <a:ext cx="27519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12" name="Freeform 121"/>
              <p:cNvSpPr>
                <a:spLocks/>
              </p:cNvSpPr>
              <p:nvPr/>
            </p:nvSpPr>
            <p:spPr bwMode="auto">
              <a:xfrm>
                <a:off x="7796191" y="5687863"/>
                <a:ext cx="9173" cy="149880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13" name="Rectangle 122"/>
              <p:cNvSpPr>
                <a:spLocks noChangeArrowheads="1"/>
              </p:cNvSpPr>
              <p:nvPr/>
            </p:nvSpPr>
            <p:spPr bwMode="auto">
              <a:xfrm>
                <a:off x="7671440" y="5692733"/>
                <a:ext cx="25072" cy="14501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14" name="Rectangle 123"/>
              <p:cNvSpPr>
                <a:spLocks noChangeArrowheads="1"/>
              </p:cNvSpPr>
              <p:nvPr/>
            </p:nvSpPr>
            <p:spPr bwMode="auto">
              <a:xfrm>
                <a:off x="7650036" y="5693274"/>
                <a:ext cx="29965" cy="142305"/>
              </a:xfrm>
              <a:prstGeom prst="rect">
                <a:avLst/>
              </a:prstGeom>
              <a:solidFill>
                <a:srgbClr val="A8A8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15" name="Freeform 124"/>
              <p:cNvSpPr>
                <a:spLocks/>
              </p:cNvSpPr>
              <p:nvPr/>
            </p:nvSpPr>
            <p:spPr bwMode="auto">
              <a:xfrm>
                <a:off x="7640252" y="5687863"/>
                <a:ext cx="9173" cy="149880"/>
              </a:xfrm>
              <a:custGeom>
                <a:avLst/>
                <a:gdLst>
                  <a:gd name="T0" fmla="*/ 31 w 31"/>
                  <a:gd name="T1" fmla="*/ 555 h 555"/>
                  <a:gd name="T2" fmla="*/ 31 w 31"/>
                  <a:gd name="T3" fmla="*/ 4 h 555"/>
                  <a:gd name="T4" fmla="*/ 0 w 31"/>
                  <a:gd name="T5" fmla="*/ 0 h 555"/>
                  <a:gd name="T6" fmla="*/ 0 w 31"/>
                  <a:gd name="T7" fmla="*/ 553 h 555"/>
                  <a:gd name="T8" fmla="*/ 31 w 31"/>
                  <a:gd name="T9" fmla="*/ 555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555">
                    <a:moveTo>
                      <a:pt x="31" y="555"/>
                    </a:moveTo>
                    <a:lnTo>
                      <a:pt x="31" y="4"/>
                    </a:lnTo>
                    <a:lnTo>
                      <a:pt x="0" y="0"/>
                    </a:lnTo>
                    <a:lnTo>
                      <a:pt x="0" y="553"/>
                    </a:lnTo>
                    <a:lnTo>
                      <a:pt x="31" y="555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16" name="Freeform 125"/>
              <p:cNvSpPr>
                <a:spLocks/>
              </p:cNvSpPr>
              <p:nvPr/>
            </p:nvSpPr>
            <p:spPr bwMode="auto">
              <a:xfrm>
                <a:off x="8724491" y="5495779"/>
                <a:ext cx="12842" cy="112545"/>
              </a:xfrm>
              <a:custGeom>
                <a:avLst/>
                <a:gdLst>
                  <a:gd name="T0" fmla="*/ 41 w 41"/>
                  <a:gd name="T1" fmla="*/ 417 h 417"/>
                  <a:gd name="T2" fmla="*/ 41 w 41"/>
                  <a:gd name="T3" fmla="*/ 62 h 417"/>
                  <a:gd name="T4" fmla="*/ 0 w 41"/>
                  <a:gd name="T5" fmla="*/ 0 h 417"/>
                  <a:gd name="T6" fmla="*/ 0 w 41"/>
                  <a:gd name="T7" fmla="*/ 417 h 417"/>
                  <a:gd name="T8" fmla="*/ 41 w 41"/>
                  <a:gd name="T9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17">
                    <a:moveTo>
                      <a:pt x="41" y="41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417"/>
                    </a:lnTo>
                    <a:lnTo>
                      <a:pt x="41" y="41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17" name="Freeform 126"/>
              <p:cNvSpPr>
                <a:spLocks/>
              </p:cNvSpPr>
              <p:nvPr/>
            </p:nvSpPr>
            <p:spPr bwMode="auto">
              <a:xfrm>
                <a:off x="8724491" y="5688404"/>
                <a:ext cx="12842" cy="145010"/>
              </a:xfrm>
              <a:custGeom>
                <a:avLst/>
                <a:gdLst>
                  <a:gd name="T0" fmla="*/ 41 w 41"/>
                  <a:gd name="T1" fmla="*/ 537 h 537"/>
                  <a:gd name="T2" fmla="*/ 41 w 41"/>
                  <a:gd name="T3" fmla="*/ 62 h 537"/>
                  <a:gd name="T4" fmla="*/ 0 w 41"/>
                  <a:gd name="T5" fmla="*/ 0 h 537"/>
                  <a:gd name="T6" fmla="*/ 0 w 41"/>
                  <a:gd name="T7" fmla="*/ 537 h 537"/>
                  <a:gd name="T8" fmla="*/ 41 w 41"/>
                  <a:gd name="T9" fmla="*/ 537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37">
                    <a:moveTo>
                      <a:pt x="41" y="537"/>
                    </a:moveTo>
                    <a:lnTo>
                      <a:pt x="41" y="62"/>
                    </a:lnTo>
                    <a:lnTo>
                      <a:pt x="0" y="0"/>
                    </a:lnTo>
                    <a:lnTo>
                      <a:pt x="0" y="537"/>
                    </a:lnTo>
                    <a:lnTo>
                      <a:pt x="41" y="53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18" name="Freeform 127"/>
              <p:cNvSpPr>
                <a:spLocks/>
              </p:cNvSpPr>
              <p:nvPr/>
            </p:nvSpPr>
            <p:spPr bwMode="auto">
              <a:xfrm>
                <a:off x="8879820" y="5513634"/>
                <a:ext cx="12231" cy="93607"/>
              </a:xfrm>
              <a:custGeom>
                <a:avLst/>
                <a:gdLst>
                  <a:gd name="T0" fmla="*/ 41 w 41"/>
                  <a:gd name="T1" fmla="*/ 347 h 347"/>
                  <a:gd name="T2" fmla="*/ 41 w 41"/>
                  <a:gd name="T3" fmla="*/ 53 h 347"/>
                  <a:gd name="T4" fmla="*/ 0 w 41"/>
                  <a:gd name="T5" fmla="*/ 0 h 347"/>
                  <a:gd name="T6" fmla="*/ 0 w 41"/>
                  <a:gd name="T7" fmla="*/ 347 h 347"/>
                  <a:gd name="T8" fmla="*/ 41 w 41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47">
                    <a:moveTo>
                      <a:pt x="41" y="347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347"/>
                    </a:lnTo>
                    <a:lnTo>
                      <a:pt x="41" y="347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19" name="Freeform 128"/>
              <p:cNvSpPr>
                <a:spLocks/>
              </p:cNvSpPr>
              <p:nvPr/>
            </p:nvSpPr>
            <p:spPr bwMode="auto">
              <a:xfrm>
                <a:off x="8879820" y="5686781"/>
                <a:ext cx="12231" cy="152044"/>
              </a:xfrm>
              <a:custGeom>
                <a:avLst/>
                <a:gdLst>
                  <a:gd name="T0" fmla="*/ 41 w 41"/>
                  <a:gd name="T1" fmla="*/ 563 h 563"/>
                  <a:gd name="T2" fmla="*/ 41 w 41"/>
                  <a:gd name="T3" fmla="*/ 53 h 563"/>
                  <a:gd name="T4" fmla="*/ 0 w 41"/>
                  <a:gd name="T5" fmla="*/ 0 h 563"/>
                  <a:gd name="T6" fmla="*/ 0 w 41"/>
                  <a:gd name="T7" fmla="*/ 563 h 563"/>
                  <a:gd name="T8" fmla="*/ 41 w 41"/>
                  <a:gd name="T9" fmla="*/ 563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63">
                    <a:moveTo>
                      <a:pt x="41" y="563"/>
                    </a:moveTo>
                    <a:lnTo>
                      <a:pt x="41" y="53"/>
                    </a:lnTo>
                    <a:lnTo>
                      <a:pt x="0" y="0"/>
                    </a:lnTo>
                    <a:lnTo>
                      <a:pt x="0" y="563"/>
                    </a:lnTo>
                    <a:lnTo>
                      <a:pt x="41" y="56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20" name="Freeform 129"/>
              <p:cNvSpPr>
                <a:spLocks/>
              </p:cNvSpPr>
              <p:nvPr/>
            </p:nvSpPr>
            <p:spPr bwMode="auto">
              <a:xfrm>
                <a:off x="8879208" y="5290708"/>
                <a:ext cx="61764" cy="141223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21" name="Freeform 130"/>
              <p:cNvSpPr>
                <a:spLocks/>
              </p:cNvSpPr>
              <p:nvPr/>
            </p:nvSpPr>
            <p:spPr bwMode="auto">
              <a:xfrm>
                <a:off x="8893885" y="5303153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22" name="Freeform 131"/>
              <p:cNvSpPr>
                <a:spLocks/>
              </p:cNvSpPr>
              <p:nvPr/>
            </p:nvSpPr>
            <p:spPr bwMode="auto">
              <a:xfrm>
                <a:off x="8909173" y="5303153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23" name="Freeform 132"/>
              <p:cNvSpPr>
                <a:spLocks/>
              </p:cNvSpPr>
              <p:nvPr/>
            </p:nvSpPr>
            <p:spPr bwMode="auto">
              <a:xfrm>
                <a:off x="8723268" y="5272852"/>
                <a:ext cx="61764" cy="141223"/>
              </a:xfrm>
              <a:custGeom>
                <a:avLst/>
                <a:gdLst>
                  <a:gd name="T0" fmla="*/ 0 w 204"/>
                  <a:gd name="T1" fmla="*/ 512 h 524"/>
                  <a:gd name="T2" fmla="*/ 16 w 204"/>
                  <a:gd name="T3" fmla="*/ 8 h 524"/>
                  <a:gd name="T4" fmla="*/ 184 w 204"/>
                  <a:gd name="T5" fmla="*/ 0 h 524"/>
                  <a:gd name="T6" fmla="*/ 204 w 204"/>
                  <a:gd name="T7" fmla="*/ 524 h 524"/>
                  <a:gd name="T8" fmla="*/ 0 w 204"/>
                  <a:gd name="T9" fmla="*/ 512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2"/>
                    </a:moveTo>
                    <a:lnTo>
                      <a:pt x="16" y="8"/>
                    </a:lnTo>
                    <a:lnTo>
                      <a:pt x="184" y="0"/>
                    </a:lnTo>
                    <a:lnTo>
                      <a:pt x="204" y="524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24" name="Freeform 133"/>
              <p:cNvSpPr>
                <a:spLocks/>
              </p:cNvSpPr>
              <p:nvPr/>
            </p:nvSpPr>
            <p:spPr bwMode="auto">
              <a:xfrm>
                <a:off x="8737945" y="5285297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25" name="Freeform 134"/>
              <p:cNvSpPr>
                <a:spLocks/>
              </p:cNvSpPr>
              <p:nvPr/>
            </p:nvSpPr>
            <p:spPr bwMode="auto">
              <a:xfrm>
                <a:off x="8753234" y="5285297"/>
                <a:ext cx="15288" cy="120121"/>
              </a:xfrm>
              <a:custGeom>
                <a:avLst/>
                <a:gdLst>
                  <a:gd name="T0" fmla="*/ 6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26" name="Freeform 135"/>
              <p:cNvSpPr>
                <a:spLocks/>
              </p:cNvSpPr>
              <p:nvPr/>
            </p:nvSpPr>
            <p:spPr bwMode="auto">
              <a:xfrm>
                <a:off x="8260342" y="5214415"/>
                <a:ext cx="62376" cy="141764"/>
              </a:xfrm>
              <a:custGeom>
                <a:avLst/>
                <a:gdLst>
                  <a:gd name="T0" fmla="*/ 0 w 204"/>
                  <a:gd name="T1" fmla="*/ 510 h 524"/>
                  <a:gd name="T2" fmla="*/ 16 w 204"/>
                  <a:gd name="T3" fmla="*/ 8 h 524"/>
                  <a:gd name="T4" fmla="*/ 183 w 204"/>
                  <a:gd name="T5" fmla="*/ 0 h 524"/>
                  <a:gd name="T6" fmla="*/ 204 w 204"/>
                  <a:gd name="T7" fmla="*/ 524 h 524"/>
                  <a:gd name="T8" fmla="*/ 0 w 204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4">
                    <a:moveTo>
                      <a:pt x="0" y="510"/>
                    </a:moveTo>
                    <a:lnTo>
                      <a:pt x="16" y="8"/>
                    </a:lnTo>
                    <a:lnTo>
                      <a:pt x="183" y="0"/>
                    </a:lnTo>
                    <a:lnTo>
                      <a:pt x="204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27" name="Freeform 136"/>
              <p:cNvSpPr>
                <a:spLocks/>
              </p:cNvSpPr>
              <p:nvPr/>
            </p:nvSpPr>
            <p:spPr bwMode="auto">
              <a:xfrm>
                <a:off x="8275018" y="5226860"/>
                <a:ext cx="15900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28" name="Freeform 137"/>
              <p:cNvSpPr>
                <a:spLocks/>
              </p:cNvSpPr>
              <p:nvPr/>
            </p:nvSpPr>
            <p:spPr bwMode="auto">
              <a:xfrm>
                <a:off x="8290918" y="5226860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3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29" name="Freeform 138"/>
              <p:cNvSpPr>
                <a:spLocks/>
              </p:cNvSpPr>
              <p:nvPr/>
            </p:nvSpPr>
            <p:spPr bwMode="auto">
              <a:xfrm>
                <a:off x="8111740" y="5277722"/>
                <a:ext cx="61764" cy="142305"/>
              </a:xfrm>
              <a:custGeom>
                <a:avLst/>
                <a:gdLst>
                  <a:gd name="T0" fmla="*/ 0 w 201"/>
                  <a:gd name="T1" fmla="*/ 512 h 525"/>
                  <a:gd name="T2" fmla="*/ 15 w 201"/>
                  <a:gd name="T3" fmla="*/ 8 h 525"/>
                  <a:gd name="T4" fmla="*/ 182 w 201"/>
                  <a:gd name="T5" fmla="*/ 0 h 525"/>
                  <a:gd name="T6" fmla="*/ 201 w 201"/>
                  <a:gd name="T7" fmla="*/ 525 h 525"/>
                  <a:gd name="T8" fmla="*/ 0 w 201"/>
                  <a:gd name="T9" fmla="*/ 512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525">
                    <a:moveTo>
                      <a:pt x="0" y="512"/>
                    </a:moveTo>
                    <a:lnTo>
                      <a:pt x="15" y="8"/>
                    </a:lnTo>
                    <a:lnTo>
                      <a:pt x="182" y="0"/>
                    </a:lnTo>
                    <a:lnTo>
                      <a:pt x="201" y="525"/>
                    </a:lnTo>
                    <a:lnTo>
                      <a:pt x="0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30" name="Freeform 139"/>
              <p:cNvSpPr>
                <a:spLocks/>
              </p:cNvSpPr>
              <p:nvPr/>
            </p:nvSpPr>
            <p:spPr bwMode="auto">
              <a:xfrm>
                <a:off x="8126417" y="5290708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31" name="Freeform 140"/>
              <p:cNvSpPr>
                <a:spLocks/>
              </p:cNvSpPr>
              <p:nvPr/>
            </p:nvSpPr>
            <p:spPr bwMode="auto">
              <a:xfrm>
                <a:off x="8141705" y="5290708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32" name="Freeform 141"/>
              <p:cNvSpPr>
                <a:spLocks/>
              </p:cNvSpPr>
              <p:nvPr/>
            </p:nvSpPr>
            <p:spPr bwMode="auto">
              <a:xfrm>
                <a:off x="7945404" y="5276099"/>
                <a:ext cx="62376" cy="141764"/>
              </a:xfrm>
              <a:custGeom>
                <a:avLst/>
                <a:gdLst>
                  <a:gd name="T0" fmla="*/ 0 w 203"/>
                  <a:gd name="T1" fmla="*/ 510 h 523"/>
                  <a:gd name="T2" fmla="*/ 15 w 203"/>
                  <a:gd name="T3" fmla="*/ 8 h 523"/>
                  <a:gd name="T4" fmla="*/ 184 w 203"/>
                  <a:gd name="T5" fmla="*/ 0 h 523"/>
                  <a:gd name="T6" fmla="*/ 203 w 203"/>
                  <a:gd name="T7" fmla="*/ 523 h 523"/>
                  <a:gd name="T8" fmla="*/ 0 w 203"/>
                  <a:gd name="T9" fmla="*/ 510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3">
                    <a:moveTo>
                      <a:pt x="0" y="510"/>
                    </a:moveTo>
                    <a:lnTo>
                      <a:pt x="15" y="8"/>
                    </a:lnTo>
                    <a:lnTo>
                      <a:pt x="184" y="0"/>
                    </a:lnTo>
                    <a:lnTo>
                      <a:pt x="203" y="523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33" name="Freeform 142"/>
              <p:cNvSpPr>
                <a:spLocks/>
              </p:cNvSpPr>
              <p:nvPr/>
            </p:nvSpPr>
            <p:spPr bwMode="auto">
              <a:xfrm>
                <a:off x="7960693" y="5289085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34" name="Freeform 143"/>
              <p:cNvSpPr>
                <a:spLocks/>
              </p:cNvSpPr>
              <p:nvPr/>
            </p:nvSpPr>
            <p:spPr bwMode="auto">
              <a:xfrm>
                <a:off x="7975981" y="5289085"/>
                <a:ext cx="15900" cy="120121"/>
              </a:xfrm>
              <a:custGeom>
                <a:avLst/>
                <a:gdLst>
                  <a:gd name="T0" fmla="*/ 4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4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35" name="Freeform 144"/>
              <p:cNvSpPr>
                <a:spLocks/>
              </p:cNvSpPr>
              <p:nvPr/>
            </p:nvSpPr>
            <p:spPr bwMode="auto">
              <a:xfrm>
                <a:off x="7787630" y="5290708"/>
                <a:ext cx="62376" cy="141223"/>
              </a:xfrm>
              <a:custGeom>
                <a:avLst/>
                <a:gdLst>
                  <a:gd name="T0" fmla="*/ 0 w 203"/>
                  <a:gd name="T1" fmla="*/ 510 h 524"/>
                  <a:gd name="T2" fmla="*/ 13 w 203"/>
                  <a:gd name="T3" fmla="*/ 8 h 524"/>
                  <a:gd name="T4" fmla="*/ 184 w 203"/>
                  <a:gd name="T5" fmla="*/ 0 h 524"/>
                  <a:gd name="T6" fmla="*/ 203 w 203"/>
                  <a:gd name="T7" fmla="*/ 524 h 524"/>
                  <a:gd name="T8" fmla="*/ 0 w 203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524">
                    <a:moveTo>
                      <a:pt x="0" y="510"/>
                    </a:moveTo>
                    <a:lnTo>
                      <a:pt x="13" y="8"/>
                    </a:lnTo>
                    <a:lnTo>
                      <a:pt x="184" y="0"/>
                    </a:lnTo>
                    <a:lnTo>
                      <a:pt x="203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36" name="Freeform 145"/>
              <p:cNvSpPr>
                <a:spLocks/>
              </p:cNvSpPr>
              <p:nvPr/>
            </p:nvSpPr>
            <p:spPr bwMode="auto">
              <a:xfrm>
                <a:off x="7802307" y="5303153"/>
                <a:ext cx="15900" cy="120121"/>
              </a:xfrm>
              <a:custGeom>
                <a:avLst/>
                <a:gdLst>
                  <a:gd name="T0" fmla="*/ 6 w 53"/>
                  <a:gd name="T1" fmla="*/ 0 h 444"/>
                  <a:gd name="T2" fmla="*/ 0 w 53"/>
                  <a:gd name="T3" fmla="*/ 444 h 444"/>
                  <a:gd name="T4" fmla="*/ 53 w 53"/>
                  <a:gd name="T5" fmla="*/ 444 h 444"/>
                  <a:gd name="T6" fmla="*/ 53 w 53"/>
                  <a:gd name="T7" fmla="*/ 13 h 444"/>
                  <a:gd name="T8" fmla="*/ 6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6" y="0"/>
                    </a:moveTo>
                    <a:lnTo>
                      <a:pt x="0" y="444"/>
                    </a:lnTo>
                    <a:lnTo>
                      <a:pt x="53" y="444"/>
                    </a:lnTo>
                    <a:lnTo>
                      <a:pt x="53" y="1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37" name="Freeform 146"/>
              <p:cNvSpPr>
                <a:spLocks/>
              </p:cNvSpPr>
              <p:nvPr/>
            </p:nvSpPr>
            <p:spPr bwMode="auto">
              <a:xfrm>
                <a:off x="7818206" y="5303153"/>
                <a:ext cx="15288" cy="120121"/>
              </a:xfrm>
              <a:custGeom>
                <a:avLst/>
                <a:gdLst>
                  <a:gd name="T0" fmla="*/ 3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3 h 444"/>
                  <a:gd name="T8" fmla="*/ 3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3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38" name="Freeform 147"/>
              <p:cNvSpPr>
                <a:spLocks/>
              </p:cNvSpPr>
              <p:nvPr/>
            </p:nvSpPr>
            <p:spPr bwMode="auto">
              <a:xfrm>
                <a:off x="7647590" y="5297742"/>
                <a:ext cx="61764" cy="141764"/>
              </a:xfrm>
              <a:custGeom>
                <a:avLst/>
                <a:gdLst>
                  <a:gd name="T0" fmla="*/ 0 w 202"/>
                  <a:gd name="T1" fmla="*/ 510 h 524"/>
                  <a:gd name="T2" fmla="*/ 15 w 202"/>
                  <a:gd name="T3" fmla="*/ 6 h 524"/>
                  <a:gd name="T4" fmla="*/ 182 w 202"/>
                  <a:gd name="T5" fmla="*/ 0 h 524"/>
                  <a:gd name="T6" fmla="*/ 202 w 202"/>
                  <a:gd name="T7" fmla="*/ 524 h 524"/>
                  <a:gd name="T8" fmla="*/ 0 w 202"/>
                  <a:gd name="T9" fmla="*/ 51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2" h="524">
                    <a:moveTo>
                      <a:pt x="0" y="510"/>
                    </a:moveTo>
                    <a:lnTo>
                      <a:pt x="15" y="6"/>
                    </a:lnTo>
                    <a:lnTo>
                      <a:pt x="182" y="0"/>
                    </a:lnTo>
                    <a:lnTo>
                      <a:pt x="202" y="524"/>
                    </a:lnTo>
                    <a:lnTo>
                      <a:pt x="0" y="510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39" name="Freeform 148"/>
              <p:cNvSpPr>
                <a:spLocks/>
              </p:cNvSpPr>
              <p:nvPr/>
            </p:nvSpPr>
            <p:spPr bwMode="auto">
              <a:xfrm>
                <a:off x="7662878" y="5310187"/>
                <a:ext cx="15288" cy="120121"/>
              </a:xfrm>
              <a:custGeom>
                <a:avLst/>
                <a:gdLst>
                  <a:gd name="T0" fmla="*/ 4 w 51"/>
                  <a:gd name="T1" fmla="*/ 0 h 444"/>
                  <a:gd name="T2" fmla="*/ 0 w 51"/>
                  <a:gd name="T3" fmla="*/ 444 h 444"/>
                  <a:gd name="T4" fmla="*/ 51 w 51"/>
                  <a:gd name="T5" fmla="*/ 444 h 444"/>
                  <a:gd name="T6" fmla="*/ 51 w 51"/>
                  <a:gd name="T7" fmla="*/ 14 h 444"/>
                  <a:gd name="T8" fmla="*/ 4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1" y="444"/>
                    </a:lnTo>
                    <a:lnTo>
                      <a:pt x="51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40" name="Freeform 149"/>
              <p:cNvSpPr>
                <a:spLocks/>
              </p:cNvSpPr>
              <p:nvPr/>
            </p:nvSpPr>
            <p:spPr bwMode="auto">
              <a:xfrm>
                <a:off x="7678167" y="5310187"/>
                <a:ext cx="15288" cy="120121"/>
              </a:xfrm>
              <a:custGeom>
                <a:avLst/>
                <a:gdLst>
                  <a:gd name="T0" fmla="*/ 4 w 50"/>
                  <a:gd name="T1" fmla="*/ 0 h 444"/>
                  <a:gd name="T2" fmla="*/ 0 w 50"/>
                  <a:gd name="T3" fmla="*/ 444 h 444"/>
                  <a:gd name="T4" fmla="*/ 50 w 50"/>
                  <a:gd name="T5" fmla="*/ 444 h 444"/>
                  <a:gd name="T6" fmla="*/ 50 w 50"/>
                  <a:gd name="T7" fmla="*/ 14 h 444"/>
                  <a:gd name="T8" fmla="*/ 4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" y="0"/>
                    </a:moveTo>
                    <a:lnTo>
                      <a:pt x="0" y="444"/>
                    </a:lnTo>
                    <a:lnTo>
                      <a:pt x="50" y="444"/>
                    </a:lnTo>
                    <a:lnTo>
                      <a:pt x="50" y="1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41" name="Freeform 150"/>
              <p:cNvSpPr>
                <a:spLocks/>
              </p:cNvSpPr>
              <p:nvPr/>
            </p:nvSpPr>
            <p:spPr bwMode="auto">
              <a:xfrm>
                <a:off x="8566106" y="5249044"/>
                <a:ext cx="61764" cy="142305"/>
              </a:xfrm>
              <a:custGeom>
                <a:avLst/>
                <a:gdLst>
                  <a:gd name="T0" fmla="*/ 204 w 204"/>
                  <a:gd name="T1" fmla="*/ 512 h 526"/>
                  <a:gd name="T2" fmla="*/ 188 w 204"/>
                  <a:gd name="T3" fmla="*/ 8 h 526"/>
                  <a:gd name="T4" fmla="*/ 20 w 204"/>
                  <a:gd name="T5" fmla="*/ 0 h 526"/>
                  <a:gd name="T6" fmla="*/ 0 w 204"/>
                  <a:gd name="T7" fmla="*/ 526 h 526"/>
                  <a:gd name="T8" fmla="*/ 204 w 204"/>
                  <a:gd name="T9" fmla="*/ 512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6">
                    <a:moveTo>
                      <a:pt x="204" y="512"/>
                    </a:moveTo>
                    <a:lnTo>
                      <a:pt x="188" y="8"/>
                    </a:lnTo>
                    <a:lnTo>
                      <a:pt x="20" y="0"/>
                    </a:lnTo>
                    <a:lnTo>
                      <a:pt x="0" y="526"/>
                    </a:lnTo>
                    <a:lnTo>
                      <a:pt x="204" y="512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42" name="Freeform 151"/>
              <p:cNvSpPr>
                <a:spLocks/>
              </p:cNvSpPr>
              <p:nvPr/>
            </p:nvSpPr>
            <p:spPr bwMode="auto">
              <a:xfrm>
                <a:off x="8597905" y="5261489"/>
                <a:ext cx="15288" cy="120121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3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43" name="Freeform 152"/>
              <p:cNvSpPr>
                <a:spLocks/>
              </p:cNvSpPr>
              <p:nvPr/>
            </p:nvSpPr>
            <p:spPr bwMode="auto">
              <a:xfrm>
                <a:off x="8582006" y="5261489"/>
                <a:ext cx="15900" cy="120121"/>
              </a:xfrm>
              <a:custGeom>
                <a:avLst/>
                <a:gdLst>
                  <a:gd name="T0" fmla="*/ 49 w 53"/>
                  <a:gd name="T1" fmla="*/ 0 h 444"/>
                  <a:gd name="T2" fmla="*/ 53 w 53"/>
                  <a:gd name="T3" fmla="*/ 444 h 444"/>
                  <a:gd name="T4" fmla="*/ 0 w 53"/>
                  <a:gd name="T5" fmla="*/ 444 h 444"/>
                  <a:gd name="T6" fmla="*/ 0 w 53"/>
                  <a:gd name="T7" fmla="*/ 13 h 444"/>
                  <a:gd name="T8" fmla="*/ 49 w 53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444">
                    <a:moveTo>
                      <a:pt x="49" y="0"/>
                    </a:moveTo>
                    <a:lnTo>
                      <a:pt x="53" y="444"/>
                    </a:lnTo>
                    <a:lnTo>
                      <a:pt x="0" y="444"/>
                    </a:lnTo>
                    <a:lnTo>
                      <a:pt x="0" y="13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44" name="Freeform 153"/>
              <p:cNvSpPr>
                <a:spLocks/>
              </p:cNvSpPr>
              <p:nvPr/>
            </p:nvSpPr>
            <p:spPr bwMode="auto">
              <a:xfrm>
                <a:off x="8399158" y="5269065"/>
                <a:ext cx="62376" cy="141764"/>
              </a:xfrm>
              <a:custGeom>
                <a:avLst/>
                <a:gdLst>
                  <a:gd name="T0" fmla="*/ 204 w 204"/>
                  <a:gd name="T1" fmla="*/ 508 h 523"/>
                  <a:gd name="T2" fmla="*/ 188 w 204"/>
                  <a:gd name="T3" fmla="*/ 6 h 523"/>
                  <a:gd name="T4" fmla="*/ 20 w 204"/>
                  <a:gd name="T5" fmla="*/ 0 h 523"/>
                  <a:gd name="T6" fmla="*/ 0 w 204"/>
                  <a:gd name="T7" fmla="*/ 523 h 523"/>
                  <a:gd name="T8" fmla="*/ 204 w 204"/>
                  <a:gd name="T9" fmla="*/ 508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523">
                    <a:moveTo>
                      <a:pt x="204" y="508"/>
                    </a:moveTo>
                    <a:lnTo>
                      <a:pt x="188" y="6"/>
                    </a:lnTo>
                    <a:lnTo>
                      <a:pt x="20" y="0"/>
                    </a:lnTo>
                    <a:lnTo>
                      <a:pt x="0" y="523"/>
                    </a:lnTo>
                    <a:lnTo>
                      <a:pt x="204" y="508"/>
                    </a:lnTo>
                    <a:close/>
                  </a:path>
                </a:pathLst>
              </a:custGeom>
              <a:solidFill>
                <a:srgbClr val="000000"/>
              </a:solidFill>
              <a:ln w="2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45" name="Freeform 154"/>
              <p:cNvSpPr>
                <a:spLocks/>
              </p:cNvSpPr>
              <p:nvPr/>
            </p:nvSpPr>
            <p:spPr bwMode="auto">
              <a:xfrm>
                <a:off x="8430958" y="5280968"/>
                <a:ext cx="15900" cy="120121"/>
              </a:xfrm>
              <a:custGeom>
                <a:avLst/>
                <a:gdLst>
                  <a:gd name="T0" fmla="*/ 46 w 50"/>
                  <a:gd name="T1" fmla="*/ 0 h 444"/>
                  <a:gd name="T2" fmla="*/ 50 w 50"/>
                  <a:gd name="T3" fmla="*/ 444 h 444"/>
                  <a:gd name="T4" fmla="*/ 0 w 50"/>
                  <a:gd name="T5" fmla="*/ 444 h 444"/>
                  <a:gd name="T6" fmla="*/ 0 w 50"/>
                  <a:gd name="T7" fmla="*/ 14 h 444"/>
                  <a:gd name="T8" fmla="*/ 46 w 50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444">
                    <a:moveTo>
                      <a:pt x="46" y="0"/>
                    </a:moveTo>
                    <a:lnTo>
                      <a:pt x="50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FF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46" name="Freeform 155"/>
              <p:cNvSpPr>
                <a:spLocks/>
              </p:cNvSpPr>
              <p:nvPr/>
            </p:nvSpPr>
            <p:spPr bwMode="auto">
              <a:xfrm>
                <a:off x="8415670" y="5280968"/>
                <a:ext cx="15288" cy="120121"/>
              </a:xfrm>
              <a:custGeom>
                <a:avLst/>
                <a:gdLst>
                  <a:gd name="T0" fmla="*/ 45 w 51"/>
                  <a:gd name="T1" fmla="*/ 0 h 444"/>
                  <a:gd name="T2" fmla="*/ 51 w 51"/>
                  <a:gd name="T3" fmla="*/ 444 h 444"/>
                  <a:gd name="T4" fmla="*/ 0 w 51"/>
                  <a:gd name="T5" fmla="*/ 444 h 444"/>
                  <a:gd name="T6" fmla="*/ 0 w 51"/>
                  <a:gd name="T7" fmla="*/ 14 h 444"/>
                  <a:gd name="T8" fmla="*/ 45 w 51"/>
                  <a:gd name="T9" fmla="*/ 0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44">
                    <a:moveTo>
                      <a:pt x="45" y="0"/>
                    </a:moveTo>
                    <a:lnTo>
                      <a:pt x="51" y="444"/>
                    </a:lnTo>
                    <a:lnTo>
                      <a:pt x="0" y="444"/>
                    </a:lnTo>
                    <a:lnTo>
                      <a:pt x="0" y="14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FFB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47" name="Freeform 156"/>
              <p:cNvSpPr>
                <a:spLocks/>
              </p:cNvSpPr>
              <p:nvPr/>
            </p:nvSpPr>
            <p:spPr bwMode="auto">
              <a:xfrm>
                <a:off x="7637194" y="5870750"/>
                <a:ext cx="1301333" cy="20020"/>
              </a:xfrm>
              <a:custGeom>
                <a:avLst/>
                <a:gdLst>
                  <a:gd name="T0" fmla="*/ 4197 w 4255"/>
                  <a:gd name="T1" fmla="*/ 73 h 73"/>
                  <a:gd name="T2" fmla="*/ 4255 w 4255"/>
                  <a:gd name="T3" fmla="*/ 0 h 73"/>
                  <a:gd name="T4" fmla="*/ 0 w 4255"/>
                  <a:gd name="T5" fmla="*/ 0 h 73"/>
                  <a:gd name="T6" fmla="*/ 0 w 4255"/>
                  <a:gd name="T7" fmla="*/ 73 h 73"/>
                  <a:gd name="T8" fmla="*/ 4197 w 4255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5" h="73">
                    <a:moveTo>
                      <a:pt x="4197" y="73"/>
                    </a:moveTo>
                    <a:lnTo>
                      <a:pt x="4255" y="0"/>
                    </a:lnTo>
                    <a:lnTo>
                      <a:pt x="0" y="0"/>
                    </a:lnTo>
                    <a:lnTo>
                      <a:pt x="0" y="73"/>
                    </a:lnTo>
                    <a:lnTo>
                      <a:pt x="4197" y="73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48" name="Freeform 157"/>
              <p:cNvSpPr>
                <a:spLocks/>
              </p:cNvSpPr>
              <p:nvPr/>
            </p:nvSpPr>
            <p:spPr bwMode="auto">
              <a:xfrm>
                <a:off x="8876762" y="5149485"/>
                <a:ext cx="75830" cy="112545"/>
              </a:xfrm>
              <a:custGeom>
                <a:avLst/>
                <a:gdLst>
                  <a:gd name="T0" fmla="*/ 144 w 249"/>
                  <a:gd name="T1" fmla="*/ 417 h 417"/>
                  <a:gd name="T2" fmla="*/ 150 w 249"/>
                  <a:gd name="T3" fmla="*/ 415 h 417"/>
                  <a:gd name="T4" fmla="*/ 169 w 249"/>
                  <a:gd name="T5" fmla="*/ 413 h 417"/>
                  <a:gd name="T6" fmla="*/ 192 w 249"/>
                  <a:gd name="T7" fmla="*/ 407 h 417"/>
                  <a:gd name="T8" fmla="*/ 218 w 249"/>
                  <a:gd name="T9" fmla="*/ 399 h 417"/>
                  <a:gd name="T10" fmla="*/ 237 w 249"/>
                  <a:gd name="T11" fmla="*/ 380 h 417"/>
                  <a:gd name="T12" fmla="*/ 249 w 249"/>
                  <a:gd name="T13" fmla="*/ 355 h 417"/>
                  <a:gd name="T14" fmla="*/ 243 w 249"/>
                  <a:gd name="T15" fmla="*/ 318 h 417"/>
                  <a:gd name="T16" fmla="*/ 221 w 249"/>
                  <a:gd name="T17" fmla="*/ 271 h 417"/>
                  <a:gd name="T18" fmla="*/ 187 w 249"/>
                  <a:gd name="T19" fmla="*/ 221 h 417"/>
                  <a:gd name="T20" fmla="*/ 159 w 249"/>
                  <a:gd name="T21" fmla="*/ 182 h 417"/>
                  <a:gd name="T22" fmla="*/ 136 w 249"/>
                  <a:gd name="T23" fmla="*/ 149 h 417"/>
                  <a:gd name="T24" fmla="*/ 121 w 249"/>
                  <a:gd name="T25" fmla="*/ 124 h 417"/>
                  <a:gd name="T26" fmla="*/ 111 w 249"/>
                  <a:gd name="T27" fmla="*/ 97 h 417"/>
                  <a:gd name="T28" fmla="*/ 115 w 249"/>
                  <a:gd name="T29" fmla="*/ 71 h 417"/>
                  <a:gd name="T30" fmla="*/ 128 w 249"/>
                  <a:gd name="T31" fmla="*/ 39 h 417"/>
                  <a:gd name="T32" fmla="*/ 157 w 249"/>
                  <a:gd name="T33" fmla="*/ 0 h 417"/>
                  <a:gd name="T34" fmla="*/ 146 w 249"/>
                  <a:gd name="T35" fmla="*/ 8 h 417"/>
                  <a:gd name="T36" fmla="*/ 123 w 249"/>
                  <a:gd name="T37" fmla="*/ 33 h 417"/>
                  <a:gd name="T38" fmla="*/ 88 w 249"/>
                  <a:gd name="T39" fmla="*/ 71 h 417"/>
                  <a:gd name="T40" fmla="*/ 55 w 249"/>
                  <a:gd name="T41" fmla="*/ 120 h 417"/>
                  <a:gd name="T42" fmla="*/ 22 w 249"/>
                  <a:gd name="T43" fmla="*/ 170 h 417"/>
                  <a:gd name="T44" fmla="*/ 2 w 249"/>
                  <a:gd name="T45" fmla="*/ 227 h 417"/>
                  <a:gd name="T46" fmla="*/ 0 w 249"/>
                  <a:gd name="T47" fmla="*/ 277 h 417"/>
                  <a:gd name="T48" fmla="*/ 22 w 249"/>
                  <a:gd name="T49" fmla="*/ 325 h 417"/>
                  <a:gd name="T50" fmla="*/ 51 w 249"/>
                  <a:gd name="T51" fmla="*/ 360 h 417"/>
                  <a:gd name="T52" fmla="*/ 78 w 249"/>
                  <a:gd name="T53" fmla="*/ 386 h 417"/>
                  <a:gd name="T54" fmla="*/ 99 w 249"/>
                  <a:gd name="T55" fmla="*/ 401 h 417"/>
                  <a:gd name="T56" fmla="*/ 117 w 249"/>
                  <a:gd name="T57" fmla="*/ 413 h 417"/>
                  <a:gd name="T58" fmla="*/ 128 w 249"/>
                  <a:gd name="T59" fmla="*/ 415 h 417"/>
                  <a:gd name="T60" fmla="*/ 136 w 249"/>
                  <a:gd name="T61" fmla="*/ 417 h 417"/>
                  <a:gd name="T62" fmla="*/ 142 w 249"/>
                  <a:gd name="T63" fmla="*/ 417 h 417"/>
                  <a:gd name="T64" fmla="*/ 144 w 249"/>
                  <a:gd name="T65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417">
                    <a:moveTo>
                      <a:pt x="144" y="417"/>
                    </a:moveTo>
                    <a:lnTo>
                      <a:pt x="150" y="415"/>
                    </a:lnTo>
                    <a:lnTo>
                      <a:pt x="169" y="413"/>
                    </a:lnTo>
                    <a:lnTo>
                      <a:pt x="192" y="407"/>
                    </a:lnTo>
                    <a:lnTo>
                      <a:pt x="218" y="399"/>
                    </a:lnTo>
                    <a:lnTo>
                      <a:pt x="237" y="380"/>
                    </a:lnTo>
                    <a:lnTo>
                      <a:pt x="249" y="355"/>
                    </a:lnTo>
                    <a:lnTo>
                      <a:pt x="243" y="318"/>
                    </a:lnTo>
                    <a:lnTo>
                      <a:pt x="221" y="271"/>
                    </a:lnTo>
                    <a:lnTo>
                      <a:pt x="187" y="221"/>
                    </a:lnTo>
                    <a:lnTo>
                      <a:pt x="159" y="182"/>
                    </a:lnTo>
                    <a:lnTo>
                      <a:pt x="136" y="149"/>
                    </a:lnTo>
                    <a:lnTo>
                      <a:pt x="121" y="124"/>
                    </a:lnTo>
                    <a:lnTo>
                      <a:pt x="111" y="97"/>
                    </a:lnTo>
                    <a:lnTo>
                      <a:pt x="115" y="71"/>
                    </a:lnTo>
                    <a:lnTo>
                      <a:pt x="128" y="39"/>
                    </a:lnTo>
                    <a:lnTo>
                      <a:pt x="157" y="0"/>
                    </a:lnTo>
                    <a:lnTo>
                      <a:pt x="146" y="8"/>
                    </a:lnTo>
                    <a:lnTo>
                      <a:pt x="123" y="33"/>
                    </a:lnTo>
                    <a:lnTo>
                      <a:pt x="88" y="71"/>
                    </a:lnTo>
                    <a:lnTo>
                      <a:pt x="55" y="120"/>
                    </a:lnTo>
                    <a:lnTo>
                      <a:pt x="22" y="170"/>
                    </a:lnTo>
                    <a:lnTo>
                      <a:pt x="2" y="227"/>
                    </a:lnTo>
                    <a:lnTo>
                      <a:pt x="0" y="277"/>
                    </a:lnTo>
                    <a:lnTo>
                      <a:pt x="22" y="325"/>
                    </a:lnTo>
                    <a:lnTo>
                      <a:pt x="51" y="360"/>
                    </a:lnTo>
                    <a:lnTo>
                      <a:pt x="78" y="386"/>
                    </a:lnTo>
                    <a:lnTo>
                      <a:pt x="99" y="401"/>
                    </a:lnTo>
                    <a:lnTo>
                      <a:pt x="117" y="413"/>
                    </a:lnTo>
                    <a:lnTo>
                      <a:pt x="128" y="415"/>
                    </a:lnTo>
                    <a:lnTo>
                      <a:pt x="136" y="417"/>
                    </a:lnTo>
                    <a:lnTo>
                      <a:pt x="142" y="417"/>
                    </a:lnTo>
                    <a:lnTo>
                      <a:pt x="144" y="4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49" name="Freeform 158"/>
              <p:cNvSpPr>
                <a:spLocks/>
              </p:cNvSpPr>
              <p:nvPr/>
            </p:nvSpPr>
            <p:spPr bwMode="auto">
              <a:xfrm>
                <a:off x="7777845" y="5163553"/>
                <a:ext cx="70937" cy="112545"/>
              </a:xfrm>
              <a:custGeom>
                <a:avLst/>
                <a:gdLst>
                  <a:gd name="T0" fmla="*/ 130 w 232"/>
                  <a:gd name="T1" fmla="*/ 417 h 417"/>
                  <a:gd name="T2" fmla="*/ 135 w 232"/>
                  <a:gd name="T3" fmla="*/ 415 h 417"/>
                  <a:gd name="T4" fmla="*/ 153 w 232"/>
                  <a:gd name="T5" fmla="*/ 413 h 417"/>
                  <a:gd name="T6" fmla="*/ 176 w 232"/>
                  <a:gd name="T7" fmla="*/ 407 h 417"/>
                  <a:gd name="T8" fmla="*/ 201 w 232"/>
                  <a:gd name="T9" fmla="*/ 400 h 417"/>
                  <a:gd name="T10" fmla="*/ 221 w 232"/>
                  <a:gd name="T11" fmla="*/ 380 h 417"/>
                  <a:gd name="T12" fmla="*/ 232 w 232"/>
                  <a:gd name="T13" fmla="*/ 355 h 417"/>
                  <a:gd name="T14" fmla="*/ 229 w 232"/>
                  <a:gd name="T15" fmla="*/ 318 h 417"/>
                  <a:gd name="T16" fmla="*/ 207 w 232"/>
                  <a:gd name="T17" fmla="*/ 272 h 417"/>
                  <a:gd name="T18" fmla="*/ 172 w 232"/>
                  <a:gd name="T19" fmla="*/ 221 h 417"/>
                  <a:gd name="T20" fmla="*/ 143 w 232"/>
                  <a:gd name="T21" fmla="*/ 182 h 417"/>
                  <a:gd name="T22" fmla="*/ 120 w 232"/>
                  <a:gd name="T23" fmla="*/ 149 h 417"/>
                  <a:gd name="T24" fmla="*/ 104 w 232"/>
                  <a:gd name="T25" fmla="*/ 124 h 417"/>
                  <a:gd name="T26" fmla="*/ 95 w 232"/>
                  <a:gd name="T27" fmla="*/ 97 h 417"/>
                  <a:gd name="T28" fmla="*/ 99 w 232"/>
                  <a:gd name="T29" fmla="*/ 72 h 417"/>
                  <a:gd name="T30" fmla="*/ 112 w 232"/>
                  <a:gd name="T31" fmla="*/ 39 h 417"/>
                  <a:gd name="T32" fmla="*/ 141 w 232"/>
                  <a:gd name="T33" fmla="*/ 0 h 417"/>
                  <a:gd name="T34" fmla="*/ 132 w 232"/>
                  <a:gd name="T35" fmla="*/ 6 h 417"/>
                  <a:gd name="T36" fmla="*/ 108 w 232"/>
                  <a:gd name="T37" fmla="*/ 27 h 417"/>
                  <a:gd name="T38" fmla="*/ 77 w 232"/>
                  <a:gd name="T39" fmla="*/ 58 h 417"/>
                  <a:gd name="T40" fmla="*/ 46 w 232"/>
                  <a:gd name="T41" fmla="*/ 99 h 417"/>
                  <a:gd name="T42" fmla="*/ 17 w 232"/>
                  <a:gd name="T43" fmla="*/ 144 h 417"/>
                  <a:gd name="T44" fmla="*/ 2 w 232"/>
                  <a:gd name="T45" fmla="*/ 190 h 417"/>
                  <a:gd name="T46" fmla="*/ 0 w 232"/>
                  <a:gd name="T47" fmla="*/ 237 h 417"/>
                  <a:gd name="T48" fmla="*/ 23 w 232"/>
                  <a:gd name="T49" fmla="*/ 283 h 417"/>
                  <a:gd name="T50" fmla="*/ 52 w 232"/>
                  <a:gd name="T51" fmla="*/ 320 h 417"/>
                  <a:gd name="T52" fmla="*/ 77 w 232"/>
                  <a:gd name="T53" fmla="*/ 351 h 417"/>
                  <a:gd name="T54" fmla="*/ 95 w 232"/>
                  <a:gd name="T55" fmla="*/ 374 h 417"/>
                  <a:gd name="T56" fmla="*/ 110 w 232"/>
                  <a:gd name="T57" fmla="*/ 392 h 417"/>
                  <a:gd name="T58" fmla="*/ 118 w 232"/>
                  <a:gd name="T59" fmla="*/ 403 h 417"/>
                  <a:gd name="T60" fmla="*/ 126 w 232"/>
                  <a:gd name="T61" fmla="*/ 411 h 417"/>
                  <a:gd name="T62" fmla="*/ 128 w 232"/>
                  <a:gd name="T63" fmla="*/ 415 h 417"/>
                  <a:gd name="T64" fmla="*/ 130 w 232"/>
                  <a:gd name="T65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2" h="417">
                    <a:moveTo>
                      <a:pt x="130" y="417"/>
                    </a:moveTo>
                    <a:lnTo>
                      <a:pt x="135" y="415"/>
                    </a:lnTo>
                    <a:lnTo>
                      <a:pt x="153" y="413"/>
                    </a:lnTo>
                    <a:lnTo>
                      <a:pt x="176" y="407"/>
                    </a:lnTo>
                    <a:lnTo>
                      <a:pt x="201" y="400"/>
                    </a:lnTo>
                    <a:lnTo>
                      <a:pt x="221" y="380"/>
                    </a:lnTo>
                    <a:lnTo>
                      <a:pt x="232" y="355"/>
                    </a:lnTo>
                    <a:lnTo>
                      <a:pt x="229" y="318"/>
                    </a:lnTo>
                    <a:lnTo>
                      <a:pt x="207" y="272"/>
                    </a:lnTo>
                    <a:lnTo>
                      <a:pt x="172" y="221"/>
                    </a:lnTo>
                    <a:lnTo>
                      <a:pt x="143" y="182"/>
                    </a:lnTo>
                    <a:lnTo>
                      <a:pt x="120" y="149"/>
                    </a:lnTo>
                    <a:lnTo>
                      <a:pt x="104" y="124"/>
                    </a:lnTo>
                    <a:lnTo>
                      <a:pt x="95" y="97"/>
                    </a:lnTo>
                    <a:lnTo>
                      <a:pt x="99" y="72"/>
                    </a:lnTo>
                    <a:lnTo>
                      <a:pt x="112" y="39"/>
                    </a:lnTo>
                    <a:lnTo>
                      <a:pt x="141" y="0"/>
                    </a:lnTo>
                    <a:lnTo>
                      <a:pt x="132" y="6"/>
                    </a:lnTo>
                    <a:lnTo>
                      <a:pt x="108" y="27"/>
                    </a:lnTo>
                    <a:lnTo>
                      <a:pt x="77" y="58"/>
                    </a:lnTo>
                    <a:lnTo>
                      <a:pt x="46" y="99"/>
                    </a:lnTo>
                    <a:lnTo>
                      <a:pt x="17" y="144"/>
                    </a:lnTo>
                    <a:lnTo>
                      <a:pt x="2" y="190"/>
                    </a:lnTo>
                    <a:lnTo>
                      <a:pt x="0" y="237"/>
                    </a:lnTo>
                    <a:lnTo>
                      <a:pt x="23" y="283"/>
                    </a:lnTo>
                    <a:lnTo>
                      <a:pt x="52" y="320"/>
                    </a:lnTo>
                    <a:lnTo>
                      <a:pt x="77" y="351"/>
                    </a:lnTo>
                    <a:lnTo>
                      <a:pt x="95" y="374"/>
                    </a:lnTo>
                    <a:lnTo>
                      <a:pt x="110" y="392"/>
                    </a:lnTo>
                    <a:lnTo>
                      <a:pt x="118" y="403"/>
                    </a:lnTo>
                    <a:lnTo>
                      <a:pt x="126" y="411"/>
                    </a:lnTo>
                    <a:lnTo>
                      <a:pt x="128" y="415"/>
                    </a:lnTo>
                    <a:lnTo>
                      <a:pt x="130" y="4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50" name="Freeform 159"/>
              <p:cNvSpPr>
                <a:spLocks/>
              </p:cNvSpPr>
              <p:nvPr/>
            </p:nvSpPr>
            <p:spPr bwMode="auto">
              <a:xfrm>
                <a:off x="8718988" y="5135417"/>
                <a:ext cx="70937" cy="110922"/>
              </a:xfrm>
              <a:custGeom>
                <a:avLst/>
                <a:gdLst>
                  <a:gd name="T0" fmla="*/ 123 w 233"/>
                  <a:gd name="T1" fmla="*/ 392 h 411"/>
                  <a:gd name="T2" fmla="*/ 130 w 233"/>
                  <a:gd name="T3" fmla="*/ 394 h 411"/>
                  <a:gd name="T4" fmla="*/ 150 w 233"/>
                  <a:gd name="T5" fmla="*/ 402 h 411"/>
                  <a:gd name="T6" fmla="*/ 175 w 233"/>
                  <a:gd name="T7" fmla="*/ 410 h 411"/>
                  <a:gd name="T8" fmla="*/ 202 w 233"/>
                  <a:gd name="T9" fmla="*/ 411 h 411"/>
                  <a:gd name="T10" fmla="*/ 222 w 233"/>
                  <a:gd name="T11" fmla="*/ 402 h 411"/>
                  <a:gd name="T12" fmla="*/ 233 w 233"/>
                  <a:gd name="T13" fmla="*/ 378 h 411"/>
                  <a:gd name="T14" fmla="*/ 227 w 233"/>
                  <a:gd name="T15" fmla="*/ 336 h 411"/>
                  <a:gd name="T16" fmla="*/ 202 w 233"/>
                  <a:gd name="T17" fmla="*/ 272 h 411"/>
                  <a:gd name="T18" fmla="*/ 173 w 233"/>
                  <a:gd name="T19" fmla="*/ 221 h 411"/>
                  <a:gd name="T20" fmla="*/ 150 w 233"/>
                  <a:gd name="T21" fmla="*/ 185 h 411"/>
                  <a:gd name="T22" fmla="*/ 128 w 233"/>
                  <a:gd name="T23" fmla="*/ 152 h 411"/>
                  <a:gd name="T24" fmla="*/ 117 w 233"/>
                  <a:gd name="T25" fmla="*/ 126 h 411"/>
                  <a:gd name="T26" fmla="*/ 111 w 233"/>
                  <a:gd name="T27" fmla="*/ 99 h 411"/>
                  <a:gd name="T28" fmla="*/ 117 w 233"/>
                  <a:gd name="T29" fmla="*/ 74 h 411"/>
                  <a:gd name="T30" fmla="*/ 134 w 233"/>
                  <a:gd name="T31" fmla="*/ 41 h 411"/>
                  <a:gd name="T32" fmla="*/ 169 w 233"/>
                  <a:gd name="T33" fmla="*/ 0 h 411"/>
                  <a:gd name="T34" fmla="*/ 158 w 233"/>
                  <a:gd name="T35" fmla="*/ 6 h 411"/>
                  <a:gd name="T36" fmla="*/ 132 w 233"/>
                  <a:gd name="T37" fmla="*/ 28 h 411"/>
                  <a:gd name="T38" fmla="*/ 97 w 233"/>
                  <a:gd name="T39" fmla="*/ 59 h 411"/>
                  <a:gd name="T40" fmla="*/ 63 w 233"/>
                  <a:gd name="T41" fmla="*/ 99 h 411"/>
                  <a:gd name="T42" fmla="*/ 30 w 233"/>
                  <a:gd name="T43" fmla="*/ 144 h 411"/>
                  <a:gd name="T44" fmla="*/ 6 w 233"/>
                  <a:gd name="T45" fmla="*/ 192 h 411"/>
                  <a:gd name="T46" fmla="*/ 0 w 233"/>
                  <a:gd name="T47" fmla="*/ 239 h 411"/>
                  <a:gd name="T48" fmla="*/ 18 w 233"/>
                  <a:gd name="T49" fmla="*/ 285 h 411"/>
                  <a:gd name="T50" fmla="*/ 41 w 233"/>
                  <a:gd name="T51" fmla="*/ 320 h 411"/>
                  <a:gd name="T52" fmla="*/ 61 w 233"/>
                  <a:gd name="T53" fmla="*/ 346 h 411"/>
                  <a:gd name="T54" fmla="*/ 74 w 233"/>
                  <a:gd name="T55" fmla="*/ 363 h 411"/>
                  <a:gd name="T56" fmla="*/ 84 w 233"/>
                  <a:gd name="T57" fmla="*/ 375 h 411"/>
                  <a:gd name="T58" fmla="*/ 92 w 233"/>
                  <a:gd name="T59" fmla="*/ 380 h 411"/>
                  <a:gd name="T60" fmla="*/ 99 w 233"/>
                  <a:gd name="T61" fmla="*/ 384 h 411"/>
                  <a:gd name="T62" fmla="*/ 109 w 233"/>
                  <a:gd name="T63" fmla="*/ 386 h 411"/>
                  <a:gd name="T64" fmla="*/ 123 w 233"/>
                  <a:gd name="T65" fmla="*/ 392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3" h="411">
                    <a:moveTo>
                      <a:pt x="123" y="392"/>
                    </a:moveTo>
                    <a:lnTo>
                      <a:pt x="130" y="394"/>
                    </a:lnTo>
                    <a:lnTo>
                      <a:pt x="150" y="402"/>
                    </a:lnTo>
                    <a:lnTo>
                      <a:pt x="175" y="410"/>
                    </a:lnTo>
                    <a:lnTo>
                      <a:pt x="202" y="411"/>
                    </a:lnTo>
                    <a:lnTo>
                      <a:pt x="222" y="402"/>
                    </a:lnTo>
                    <a:lnTo>
                      <a:pt x="233" y="378"/>
                    </a:lnTo>
                    <a:lnTo>
                      <a:pt x="227" y="336"/>
                    </a:lnTo>
                    <a:lnTo>
                      <a:pt x="202" y="272"/>
                    </a:lnTo>
                    <a:lnTo>
                      <a:pt x="173" y="221"/>
                    </a:lnTo>
                    <a:lnTo>
                      <a:pt x="150" y="185"/>
                    </a:lnTo>
                    <a:lnTo>
                      <a:pt x="128" y="152"/>
                    </a:lnTo>
                    <a:lnTo>
                      <a:pt x="117" y="126"/>
                    </a:lnTo>
                    <a:lnTo>
                      <a:pt x="111" y="99"/>
                    </a:lnTo>
                    <a:lnTo>
                      <a:pt x="117" y="74"/>
                    </a:lnTo>
                    <a:lnTo>
                      <a:pt x="134" y="41"/>
                    </a:lnTo>
                    <a:lnTo>
                      <a:pt x="169" y="0"/>
                    </a:lnTo>
                    <a:lnTo>
                      <a:pt x="158" y="6"/>
                    </a:lnTo>
                    <a:lnTo>
                      <a:pt x="132" y="28"/>
                    </a:lnTo>
                    <a:lnTo>
                      <a:pt x="97" y="59"/>
                    </a:lnTo>
                    <a:lnTo>
                      <a:pt x="63" y="99"/>
                    </a:lnTo>
                    <a:lnTo>
                      <a:pt x="30" y="144"/>
                    </a:lnTo>
                    <a:lnTo>
                      <a:pt x="6" y="192"/>
                    </a:lnTo>
                    <a:lnTo>
                      <a:pt x="0" y="239"/>
                    </a:lnTo>
                    <a:lnTo>
                      <a:pt x="18" y="285"/>
                    </a:lnTo>
                    <a:lnTo>
                      <a:pt x="41" y="320"/>
                    </a:lnTo>
                    <a:lnTo>
                      <a:pt x="61" y="346"/>
                    </a:lnTo>
                    <a:lnTo>
                      <a:pt x="74" y="363"/>
                    </a:lnTo>
                    <a:lnTo>
                      <a:pt x="84" y="375"/>
                    </a:lnTo>
                    <a:lnTo>
                      <a:pt x="92" y="380"/>
                    </a:lnTo>
                    <a:lnTo>
                      <a:pt x="99" y="384"/>
                    </a:lnTo>
                    <a:lnTo>
                      <a:pt x="109" y="386"/>
                    </a:lnTo>
                    <a:lnTo>
                      <a:pt x="123" y="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51" name="Freeform 160"/>
              <p:cNvSpPr>
                <a:spLocks/>
              </p:cNvSpPr>
              <p:nvPr/>
            </p:nvSpPr>
            <p:spPr bwMode="auto">
              <a:xfrm>
                <a:off x="7943570" y="5142992"/>
                <a:ext cx="74606" cy="108758"/>
              </a:xfrm>
              <a:custGeom>
                <a:avLst/>
                <a:gdLst>
                  <a:gd name="T0" fmla="*/ 122 w 242"/>
                  <a:gd name="T1" fmla="*/ 392 h 402"/>
                  <a:gd name="T2" fmla="*/ 130 w 242"/>
                  <a:gd name="T3" fmla="*/ 394 h 402"/>
                  <a:gd name="T4" fmla="*/ 149 w 242"/>
                  <a:gd name="T5" fmla="*/ 400 h 402"/>
                  <a:gd name="T6" fmla="*/ 176 w 242"/>
                  <a:gd name="T7" fmla="*/ 402 h 402"/>
                  <a:gd name="T8" fmla="*/ 207 w 242"/>
                  <a:gd name="T9" fmla="*/ 402 h 402"/>
                  <a:gd name="T10" fmla="*/ 229 w 242"/>
                  <a:gd name="T11" fmla="*/ 388 h 402"/>
                  <a:gd name="T12" fmla="*/ 242 w 242"/>
                  <a:gd name="T13" fmla="*/ 365 h 402"/>
                  <a:gd name="T14" fmla="*/ 238 w 242"/>
                  <a:gd name="T15" fmla="*/ 320 h 402"/>
                  <a:gd name="T16" fmla="*/ 213 w 242"/>
                  <a:gd name="T17" fmla="*/ 254 h 402"/>
                  <a:gd name="T18" fmla="*/ 184 w 242"/>
                  <a:gd name="T19" fmla="*/ 204 h 402"/>
                  <a:gd name="T20" fmla="*/ 159 w 242"/>
                  <a:gd name="T21" fmla="*/ 167 h 402"/>
                  <a:gd name="T22" fmla="*/ 135 w 242"/>
                  <a:gd name="T23" fmla="*/ 138 h 402"/>
                  <a:gd name="T24" fmla="*/ 122 w 242"/>
                  <a:gd name="T25" fmla="*/ 117 h 402"/>
                  <a:gd name="T26" fmla="*/ 114 w 242"/>
                  <a:gd name="T27" fmla="*/ 94 h 402"/>
                  <a:gd name="T28" fmla="*/ 118 w 242"/>
                  <a:gd name="T29" fmla="*/ 70 h 402"/>
                  <a:gd name="T30" fmla="*/ 134 w 242"/>
                  <a:gd name="T31" fmla="*/ 37 h 402"/>
                  <a:gd name="T32" fmla="*/ 166 w 242"/>
                  <a:gd name="T33" fmla="*/ 0 h 402"/>
                  <a:gd name="T34" fmla="*/ 155 w 242"/>
                  <a:gd name="T35" fmla="*/ 6 h 402"/>
                  <a:gd name="T36" fmla="*/ 132 w 242"/>
                  <a:gd name="T37" fmla="*/ 28 h 402"/>
                  <a:gd name="T38" fmla="*/ 97 w 242"/>
                  <a:gd name="T39" fmla="*/ 59 h 402"/>
                  <a:gd name="T40" fmla="*/ 62 w 242"/>
                  <a:gd name="T41" fmla="*/ 99 h 402"/>
                  <a:gd name="T42" fmla="*/ 27 w 242"/>
                  <a:gd name="T43" fmla="*/ 144 h 402"/>
                  <a:gd name="T44" fmla="*/ 6 w 242"/>
                  <a:gd name="T45" fmla="*/ 191 h 402"/>
                  <a:gd name="T46" fmla="*/ 0 w 242"/>
                  <a:gd name="T47" fmla="*/ 237 h 402"/>
                  <a:gd name="T48" fmla="*/ 17 w 242"/>
                  <a:gd name="T49" fmla="*/ 284 h 402"/>
                  <a:gd name="T50" fmla="*/ 40 w 242"/>
                  <a:gd name="T51" fmla="*/ 318 h 402"/>
                  <a:gd name="T52" fmla="*/ 60 w 242"/>
                  <a:gd name="T53" fmla="*/ 346 h 402"/>
                  <a:gd name="T54" fmla="*/ 71 w 242"/>
                  <a:gd name="T55" fmla="*/ 363 h 402"/>
                  <a:gd name="T56" fmla="*/ 83 w 242"/>
                  <a:gd name="T57" fmla="*/ 375 h 402"/>
                  <a:gd name="T58" fmla="*/ 91 w 242"/>
                  <a:gd name="T59" fmla="*/ 381 h 402"/>
                  <a:gd name="T60" fmla="*/ 99 w 242"/>
                  <a:gd name="T61" fmla="*/ 384 h 402"/>
                  <a:gd name="T62" fmla="*/ 108 w 242"/>
                  <a:gd name="T63" fmla="*/ 386 h 402"/>
                  <a:gd name="T64" fmla="*/ 122 w 242"/>
                  <a:gd name="T65" fmla="*/ 392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2" h="402">
                    <a:moveTo>
                      <a:pt x="122" y="392"/>
                    </a:moveTo>
                    <a:lnTo>
                      <a:pt x="130" y="394"/>
                    </a:lnTo>
                    <a:lnTo>
                      <a:pt x="149" y="400"/>
                    </a:lnTo>
                    <a:lnTo>
                      <a:pt x="176" y="402"/>
                    </a:lnTo>
                    <a:lnTo>
                      <a:pt x="207" y="402"/>
                    </a:lnTo>
                    <a:lnTo>
                      <a:pt x="229" y="388"/>
                    </a:lnTo>
                    <a:lnTo>
                      <a:pt x="242" y="365"/>
                    </a:lnTo>
                    <a:lnTo>
                      <a:pt x="238" y="320"/>
                    </a:lnTo>
                    <a:lnTo>
                      <a:pt x="213" y="254"/>
                    </a:lnTo>
                    <a:lnTo>
                      <a:pt x="184" y="204"/>
                    </a:lnTo>
                    <a:lnTo>
                      <a:pt x="159" y="167"/>
                    </a:lnTo>
                    <a:lnTo>
                      <a:pt x="135" y="138"/>
                    </a:lnTo>
                    <a:lnTo>
                      <a:pt x="122" y="117"/>
                    </a:lnTo>
                    <a:lnTo>
                      <a:pt x="114" y="94"/>
                    </a:lnTo>
                    <a:lnTo>
                      <a:pt x="118" y="70"/>
                    </a:lnTo>
                    <a:lnTo>
                      <a:pt x="134" y="37"/>
                    </a:lnTo>
                    <a:lnTo>
                      <a:pt x="166" y="0"/>
                    </a:lnTo>
                    <a:lnTo>
                      <a:pt x="155" y="6"/>
                    </a:lnTo>
                    <a:lnTo>
                      <a:pt x="132" y="28"/>
                    </a:lnTo>
                    <a:lnTo>
                      <a:pt x="97" y="59"/>
                    </a:lnTo>
                    <a:lnTo>
                      <a:pt x="62" y="99"/>
                    </a:lnTo>
                    <a:lnTo>
                      <a:pt x="27" y="144"/>
                    </a:lnTo>
                    <a:lnTo>
                      <a:pt x="6" y="191"/>
                    </a:lnTo>
                    <a:lnTo>
                      <a:pt x="0" y="237"/>
                    </a:lnTo>
                    <a:lnTo>
                      <a:pt x="17" y="284"/>
                    </a:lnTo>
                    <a:lnTo>
                      <a:pt x="40" y="318"/>
                    </a:lnTo>
                    <a:lnTo>
                      <a:pt x="60" y="346"/>
                    </a:lnTo>
                    <a:lnTo>
                      <a:pt x="71" y="363"/>
                    </a:lnTo>
                    <a:lnTo>
                      <a:pt x="83" y="375"/>
                    </a:lnTo>
                    <a:lnTo>
                      <a:pt x="91" y="381"/>
                    </a:lnTo>
                    <a:lnTo>
                      <a:pt x="99" y="384"/>
                    </a:lnTo>
                    <a:lnTo>
                      <a:pt x="108" y="386"/>
                    </a:lnTo>
                    <a:lnTo>
                      <a:pt x="122" y="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52" name="Freeform 161"/>
              <p:cNvSpPr>
                <a:spLocks/>
              </p:cNvSpPr>
              <p:nvPr/>
            </p:nvSpPr>
            <p:spPr bwMode="auto">
              <a:xfrm>
                <a:off x="8566717" y="5125136"/>
                <a:ext cx="66045" cy="112004"/>
              </a:xfrm>
              <a:custGeom>
                <a:avLst/>
                <a:gdLst>
                  <a:gd name="T0" fmla="*/ 64 w 215"/>
                  <a:gd name="T1" fmla="*/ 405 h 413"/>
                  <a:gd name="T2" fmla="*/ 68 w 215"/>
                  <a:gd name="T3" fmla="*/ 405 h 413"/>
                  <a:gd name="T4" fmla="*/ 85 w 215"/>
                  <a:gd name="T5" fmla="*/ 411 h 413"/>
                  <a:gd name="T6" fmla="*/ 105 w 215"/>
                  <a:gd name="T7" fmla="*/ 413 h 413"/>
                  <a:gd name="T8" fmla="*/ 132 w 215"/>
                  <a:gd name="T9" fmla="*/ 413 h 413"/>
                  <a:gd name="T10" fmla="*/ 153 w 215"/>
                  <a:gd name="T11" fmla="*/ 403 h 413"/>
                  <a:gd name="T12" fmla="*/ 171 w 215"/>
                  <a:gd name="T13" fmla="*/ 383 h 413"/>
                  <a:gd name="T14" fmla="*/ 178 w 215"/>
                  <a:gd name="T15" fmla="*/ 349 h 413"/>
                  <a:gd name="T16" fmla="*/ 176 w 215"/>
                  <a:gd name="T17" fmla="*/ 298 h 413"/>
                  <a:gd name="T18" fmla="*/ 163 w 215"/>
                  <a:gd name="T19" fmla="*/ 242 h 413"/>
                  <a:gd name="T20" fmla="*/ 151 w 215"/>
                  <a:gd name="T21" fmla="*/ 199 h 413"/>
                  <a:gd name="T22" fmla="*/ 140 w 215"/>
                  <a:gd name="T23" fmla="*/ 164 h 413"/>
                  <a:gd name="T24" fmla="*/ 136 w 215"/>
                  <a:gd name="T25" fmla="*/ 137 h 413"/>
                  <a:gd name="T26" fmla="*/ 136 w 215"/>
                  <a:gd name="T27" fmla="*/ 106 h 413"/>
                  <a:gd name="T28" fmla="*/ 149 w 215"/>
                  <a:gd name="T29" fmla="*/ 77 h 413"/>
                  <a:gd name="T30" fmla="*/ 175 w 215"/>
                  <a:gd name="T31" fmla="*/ 42 h 413"/>
                  <a:gd name="T32" fmla="*/ 215 w 215"/>
                  <a:gd name="T33" fmla="*/ 0 h 413"/>
                  <a:gd name="T34" fmla="*/ 204 w 215"/>
                  <a:gd name="T35" fmla="*/ 5 h 413"/>
                  <a:gd name="T36" fmla="*/ 175 w 215"/>
                  <a:gd name="T37" fmla="*/ 29 h 413"/>
                  <a:gd name="T38" fmla="*/ 136 w 215"/>
                  <a:gd name="T39" fmla="*/ 62 h 413"/>
                  <a:gd name="T40" fmla="*/ 93 w 215"/>
                  <a:gd name="T41" fmla="*/ 106 h 413"/>
                  <a:gd name="T42" fmla="*/ 50 w 215"/>
                  <a:gd name="T43" fmla="*/ 155 h 413"/>
                  <a:gd name="T44" fmla="*/ 19 w 215"/>
                  <a:gd name="T45" fmla="*/ 207 h 413"/>
                  <a:gd name="T46" fmla="*/ 0 w 215"/>
                  <a:gd name="T47" fmla="*/ 257 h 413"/>
                  <a:gd name="T48" fmla="*/ 6 w 215"/>
                  <a:gd name="T49" fmla="*/ 308 h 413"/>
                  <a:gd name="T50" fmla="*/ 21 w 215"/>
                  <a:gd name="T51" fmla="*/ 341 h 413"/>
                  <a:gd name="T52" fmla="*/ 43 w 215"/>
                  <a:gd name="T53" fmla="*/ 358 h 413"/>
                  <a:gd name="T54" fmla="*/ 64 w 215"/>
                  <a:gd name="T55" fmla="*/ 362 h 413"/>
                  <a:gd name="T56" fmla="*/ 81 w 215"/>
                  <a:gd name="T57" fmla="*/ 362 h 413"/>
                  <a:gd name="T58" fmla="*/ 91 w 215"/>
                  <a:gd name="T59" fmla="*/ 358 h 413"/>
                  <a:gd name="T60" fmla="*/ 95 w 215"/>
                  <a:gd name="T61" fmla="*/ 360 h 413"/>
                  <a:gd name="T62" fmla="*/ 85 w 215"/>
                  <a:gd name="T63" fmla="*/ 374 h 413"/>
                  <a:gd name="T64" fmla="*/ 64 w 215"/>
                  <a:gd name="T65" fmla="*/ 405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413">
                    <a:moveTo>
                      <a:pt x="64" y="405"/>
                    </a:moveTo>
                    <a:lnTo>
                      <a:pt x="68" y="405"/>
                    </a:lnTo>
                    <a:lnTo>
                      <a:pt x="85" y="411"/>
                    </a:lnTo>
                    <a:lnTo>
                      <a:pt x="105" y="413"/>
                    </a:lnTo>
                    <a:lnTo>
                      <a:pt x="132" y="413"/>
                    </a:lnTo>
                    <a:lnTo>
                      <a:pt x="153" y="403"/>
                    </a:lnTo>
                    <a:lnTo>
                      <a:pt x="171" y="383"/>
                    </a:lnTo>
                    <a:lnTo>
                      <a:pt x="178" y="349"/>
                    </a:lnTo>
                    <a:lnTo>
                      <a:pt x="176" y="298"/>
                    </a:lnTo>
                    <a:lnTo>
                      <a:pt x="163" y="242"/>
                    </a:lnTo>
                    <a:lnTo>
                      <a:pt x="151" y="199"/>
                    </a:lnTo>
                    <a:lnTo>
                      <a:pt x="140" y="164"/>
                    </a:lnTo>
                    <a:lnTo>
                      <a:pt x="136" y="137"/>
                    </a:lnTo>
                    <a:lnTo>
                      <a:pt x="136" y="106"/>
                    </a:lnTo>
                    <a:lnTo>
                      <a:pt x="149" y="77"/>
                    </a:lnTo>
                    <a:lnTo>
                      <a:pt x="175" y="42"/>
                    </a:lnTo>
                    <a:lnTo>
                      <a:pt x="215" y="0"/>
                    </a:lnTo>
                    <a:lnTo>
                      <a:pt x="204" y="5"/>
                    </a:lnTo>
                    <a:lnTo>
                      <a:pt x="175" y="29"/>
                    </a:lnTo>
                    <a:lnTo>
                      <a:pt x="136" y="62"/>
                    </a:lnTo>
                    <a:lnTo>
                      <a:pt x="93" y="106"/>
                    </a:lnTo>
                    <a:lnTo>
                      <a:pt x="50" y="155"/>
                    </a:lnTo>
                    <a:lnTo>
                      <a:pt x="19" y="207"/>
                    </a:lnTo>
                    <a:lnTo>
                      <a:pt x="0" y="257"/>
                    </a:lnTo>
                    <a:lnTo>
                      <a:pt x="6" y="308"/>
                    </a:lnTo>
                    <a:lnTo>
                      <a:pt x="21" y="341"/>
                    </a:lnTo>
                    <a:lnTo>
                      <a:pt x="43" y="358"/>
                    </a:lnTo>
                    <a:lnTo>
                      <a:pt x="64" y="362"/>
                    </a:lnTo>
                    <a:lnTo>
                      <a:pt x="81" y="362"/>
                    </a:lnTo>
                    <a:lnTo>
                      <a:pt x="91" y="358"/>
                    </a:lnTo>
                    <a:lnTo>
                      <a:pt x="95" y="360"/>
                    </a:lnTo>
                    <a:lnTo>
                      <a:pt x="85" y="374"/>
                    </a:lnTo>
                    <a:lnTo>
                      <a:pt x="64" y="40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53" name="Freeform 162"/>
              <p:cNvSpPr>
                <a:spLocks/>
              </p:cNvSpPr>
              <p:nvPr/>
            </p:nvSpPr>
            <p:spPr bwMode="auto">
              <a:xfrm>
                <a:off x="8119078" y="5152191"/>
                <a:ext cx="66045" cy="111463"/>
              </a:xfrm>
              <a:custGeom>
                <a:avLst/>
                <a:gdLst>
                  <a:gd name="T0" fmla="*/ 64 w 215"/>
                  <a:gd name="T1" fmla="*/ 406 h 413"/>
                  <a:gd name="T2" fmla="*/ 68 w 215"/>
                  <a:gd name="T3" fmla="*/ 406 h 413"/>
                  <a:gd name="T4" fmla="*/ 85 w 215"/>
                  <a:gd name="T5" fmla="*/ 412 h 413"/>
                  <a:gd name="T6" fmla="*/ 104 w 215"/>
                  <a:gd name="T7" fmla="*/ 413 h 413"/>
                  <a:gd name="T8" fmla="*/ 132 w 215"/>
                  <a:gd name="T9" fmla="*/ 412 h 413"/>
                  <a:gd name="T10" fmla="*/ 153 w 215"/>
                  <a:gd name="T11" fmla="*/ 402 h 413"/>
                  <a:gd name="T12" fmla="*/ 170 w 215"/>
                  <a:gd name="T13" fmla="*/ 382 h 413"/>
                  <a:gd name="T14" fmla="*/ 178 w 215"/>
                  <a:gd name="T15" fmla="*/ 348 h 413"/>
                  <a:gd name="T16" fmla="*/ 176 w 215"/>
                  <a:gd name="T17" fmla="*/ 297 h 413"/>
                  <a:gd name="T18" fmla="*/ 163 w 215"/>
                  <a:gd name="T19" fmla="*/ 241 h 413"/>
                  <a:gd name="T20" fmla="*/ 151 w 215"/>
                  <a:gd name="T21" fmla="*/ 198 h 413"/>
                  <a:gd name="T22" fmla="*/ 139 w 215"/>
                  <a:gd name="T23" fmla="*/ 163 h 413"/>
                  <a:gd name="T24" fmla="*/ 136 w 215"/>
                  <a:gd name="T25" fmla="*/ 136 h 413"/>
                  <a:gd name="T26" fmla="*/ 136 w 215"/>
                  <a:gd name="T27" fmla="*/ 107 h 413"/>
                  <a:gd name="T28" fmla="*/ 149 w 215"/>
                  <a:gd name="T29" fmla="*/ 78 h 413"/>
                  <a:gd name="T30" fmla="*/ 174 w 215"/>
                  <a:gd name="T31" fmla="*/ 43 h 413"/>
                  <a:gd name="T32" fmla="*/ 215 w 215"/>
                  <a:gd name="T33" fmla="*/ 0 h 413"/>
                  <a:gd name="T34" fmla="*/ 203 w 215"/>
                  <a:gd name="T35" fmla="*/ 6 h 413"/>
                  <a:gd name="T36" fmla="*/ 174 w 215"/>
                  <a:gd name="T37" fmla="*/ 30 h 413"/>
                  <a:gd name="T38" fmla="*/ 136 w 215"/>
                  <a:gd name="T39" fmla="*/ 62 h 413"/>
                  <a:gd name="T40" fmla="*/ 93 w 215"/>
                  <a:gd name="T41" fmla="*/ 107 h 413"/>
                  <a:gd name="T42" fmla="*/ 50 w 215"/>
                  <a:gd name="T43" fmla="*/ 154 h 413"/>
                  <a:gd name="T44" fmla="*/ 19 w 215"/>
                  <a:gd name="T45" fmla="*/ 206 h 413"/>
                  <a:gd name="T46" fmla="*/ 0 w 215"/>
                  <a:gd name="T47" fmla="*/ 256 h 413"/>
                  <a:gd name="T48" fmla="*/ 6 w 215"/>
                  <a:gd name="T49" fmla="*/ 307 h 413"/>
                  <a:gd name="T50" fmla="*/ 21 w 215"/>
                  <a:gd name="T51" fmla="*/ 342 h 413"/>
                  <a:gd name="T52" fmla="*/ 42 w 215"/>
                  <a:gd name="T53" fmla="*/ 359 h 413"/>
                  <a:gd name="T54" fmla="*/ 64 w 215"/>
                  <a:gd name="T55" fmla="*/ 363 h 413"/>
                  <a:gd name="T56" fmla="*/ 81 w 215"/>
                  <a:gd name="T57" fmla="*/ 361 h 413"/>
                  <a:gd name="T58" fmla="*/ 91 w 215"/>
                  <a:gd name="T59" fmla="*/ 357 h 413"/>
                  <a:gd name="T60" fmla="*/ 95 w 215"/>
                  <a:gd name="T61" fmla="*/ 361 h 413"/>
                  <a:gd name="T62" fmla="*/ 85 w 215"/>
                  <a:gd name="T63" fmla="*/ 375 h 413"/>
                  <a:gd name="T64" fmla="*/ 64 w 215"/>
                  <a:gd name="T65" fmla="*/ 406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5" h="413">
                    <a:moveTo>
                      <a:pt x="64" y="406"/>
                    </a:moveTo>
                    <a:lnTo>
                      <a:pt x="68" y="406"/>
                    </a:lnTo>
                    <a:lnTo>
                      <a:pt x="85" y="412"/>
                    </a:lnTo>
                    <a:lnTo>
                      <a:pt x="104" y="413"/>
                    </a:lnTo>
                    <a:lnTo>
                      <a:pt x="132" y="412"/>
                    </a:lnTo>
                    <a:lnTo>
                      <a:pt x="153" y="402"/>
                    </a:lnTo>
                    <a:lnTo>
                      <a:pt x="170" y="382"/>
                    </a:lnTo>
                    <a:lnTo>
                      <a:pt x="178" y="348"/>
                    </a:lnTo>
                    <a:lnTo>
                      <a:pt x="176" y="297"/>
                    </a:lnTo>
                    <a:lnTo>
                      <a:pt x="163" y="241"/>
                    </a:lnTo>
                    <a:lnTo>
                      <a:pt x="151" y="198"/>
                    </a:lnTo>
                    <a:lnTo>
                      <a:pt x="139" y="163"/>
                    </a:lnTo>
                    <a:lnTo>
                      <a:pt x="136" y="136"/>
                    </a:lnTo>
                    <a:lnTo>
                      <a:pt x="136" y="107"/>
                    </a:lnTo>
                    <a:lnTo>
                      <a:pt x="149" y="78"/>
                    </a:lnTo>
                    <a:lnTo>
                      <a:pt x="174" y="43"/>
                    </a:lnTo>
                    <a:lnTo>
                      <a:pt x="215" y="0"/>
                    </a:lnTo>
                    <a:lnTo>
                      <a:pt x="203" y="6"/>
                    </a:lnTo>
                    <a:lnTo>
                      <a:pt x="174" y="30"/>
                    </a:lnTo>
                    <a:lnTo>
                      <a:pt x="136" y="62"/>
                    </a:lnTo>
                    <a:lnTo>
                      <a:pt x="93" y="107"/>
                    </a:lnTo>
                    <a:lnTo>
                      <a:pt x="50" y="154"/>
                    </a:lnTo>
                    <a:lnTo>
                      <a:pt x="19" y="206"/>
                    </a:lnTo>
                    <a:lnTo>
                      <a:pt x="0" y="256"/>
                    </a:lnTo>
                    <a:lnTo>
                      <a:pt x="6" y="307"/>
                    </a:lnTo>
                    <a:lnTo>
                      <a:pt x="21" y="342"/>
                    </a:lnTo>
                    <a:lnTo>
                      <a:pt x="42" y="359"/>
                    </a:lnTo>
                    <a:lnTo>
                      <a:pt x="64" y="363"/>
                    </a:lnTo>
                    <a:lnTo>
                      <a:pt x="81" y="361"/>
                    </a:lnTo>
                    <a:lnTo>
                      <a:pt x="91" y="357"/>
                    </a:lnTo>
                    <a:lnTo>
                      <a:pt x="95" y="361"/>
                    </a:lnTo>
                    <a:lnTo>
                      <a:pt x="85" y="375"/>
                    </a:lnTo>
                    <a:lnTo>
                      <a:pt x="64" y="40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54" name="Freeform 163"/>
              <p:cNvSpPr>
                <a:spLocks/>
              </p:cNvSpPr>
              <p:nvPr/>
            </p:nvSpPr>
            <p:spPr bwMode="auto">
              <a:xfrm>
                <a:off x="8381424" y="5142992"/>
                <a:ext cx="71549" cy="108217"/>
              </a:xfrm>
              <a:custGeom>
                <a:avLst/>
                <a:gdLst>
                  <a:gd name="T0" fmla="*/ 147 w 235"/>
                  <a:gd name="T1" fmla="*/ 400 h 400"/>
                  <a:gd name="T2" fmla="*/ 151 w 235"/>
                  <a:gd name="T3" fmla="*/ 400 h 400"/>
                  <a:gd name="T4" fmla="*/ 169 w 235"/>
                  <a:gd name="T5" fmla="*/ 400 h 400"/>
                  <a:gd name="T6" fmla="*/ 188 w 235"/>
                  <a:gd name="T7" fmla="*/ 398 h 400"/>
                  <a:gd name="T8" fmla="*/ 211 w 235"/>
                  <a:gd name="T9" fmla="*/ 392 h 400"/>
                  <a:gd name="T10" fmla="*/ 225 w 235"/>
                  <a:gd name="T11" fmla="*/ 377 h 400"/>
                  <a:gd name="T12" fmla="*/ 235 w 235"/>
                  <a:gd name="T13" fmla="*/ 355 h 400"/>
                  <a:gd name="T14" fmla="*/ 229 w 235"/>
                  <a:gd name="T15" fmla="*/ 320 h 400"/>
                  <a:gd name="T16" fmla="*/ 207 w 235"/>
                  <a:gd name="T17" fmla="*/ 274 h 400"/>
                  <a:gd name="T18" fmla="*/ 173 w 235"/>
                  <a:gd name="T19" fmla="*/ 223 h 400"/>
                  <a:gd name="T20" fmla="*/ 143 w 235"/>
                  <a:gd name="T21" fmla="*/ 185 h 400"/>
                  <a:gd name="T22" fmla="*/ 120 w 235"/>
                  <a:gd name="T23" fmla="*/ 152 h 400"/>
                  <a:gd name="T24" fmla="*/ 105 w 235"/>
                  <a:gd name="T25" fmla="*/ 127 h 400"/>
                  <a:gd name="T26" fmla="*/ 95 w 235"/>
                  <a:gd name="T27" fmla="*/ 99 h 400"/>
                  <a:gd name="T28" fmla="*/ 99 w 235"/>
                  <a:gd name="T29" fmla="*/ 74 h 400"/>
                  <a:gd name="T30" fmla="*/ 112 w 235"/>
                  <a:gd name="T31" fmla="*/ 41 h 400"/>
                  <a:gd name="T32" fmla="*/ 142 w 235"/>
                  <a:gd name="T33" fmla="*/ 0 h 400"/>
                  <a:gd name="T34" fmla="*/ 132 w 235"/>
                  <a:gd name="T35" fmla="*/ 6 h 400"/>
                  <a:gd name="T36" fmla="*/ 109 w 235"/>
                  <a:gd name="T37" fmla="*/ 28 h 400"/>
                  <a:gd name="T38" fmla="*/ 78 w 235"/>
                  <a:gd name="T39" fmla="*/ 59 h 400"/>
                  <a:gd name="T40" fmla="*/ 47 w 235"/>
                  <a:gd name="T41" fmla="*/ 99 h 400"/>
                  <a:gd name="T42" fmla="*/ 17 w 235"/>
                  <a:gd name="T43" fmla="*/ 144 h 400"/>
                  <a:gd name="T44" fmla="*/ 2 w 235"/>
                  <a:gd name="T45" fmla="*/ 192 h 400"/>
                  <a:gd name="T46" fmla="*/ 0 w 235"/>
                  <a:gd name="T47" fmla="*/ 239 h 400"/>
                  <a:gd name="T48" fmla="*/ 23 w 235"/>
                  <a:gd name="T49" fmla="*/ 286 h 400"/>
                  <a:gd name="T50" fmla="*/ 54 w 235"/>
                  <a:gd name="T51" fmla="*/ 317 h 400"/>
                  <a:gd name="T52" fmla="*/ 87 w 235"/>
                  <a:gd name="T53" fmla="*/ 334 h 400"/>
                  <a:gd name="T54" fmla="*/ 114 w 235"/>
                  <a:gd name="T55" fmla="*/ 342 h 400"/>
                  <a:gd name="T56" fmla="*/ 140 w 235"/>
                  <a:gd name="T57" fmla="*/ 346 h 400"/>
                  <a:gd name="T58" fmla="*/ 153 w 235"/>
                  <a:gd name="T59" fmla="*/ 346 h 400"/>
                  <a:gd name="T60" fmla="*/ 163 w 235"/>
                  <a:gd name="T61" fmla="*/ 353 h 400"/>
                  <a:gd name="T62" fmla="*/ 161 w 235"/>
                  <a:gd name="T63" fmla="*/ 369 h 400"/>
                  <a:gd name="T64" fmla="*/ 147 w 235"/>
                  <a:gd name="T65" fmla="*/ 40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5" h="400">
                    <a:moveTo>
                      <a:pt x="147" y="400"/>
                    </a:moveTo>
                    <a:lnTo>
                      <a:pt x="151" y="400"/>
                    </a:lnTo>
                    <a:lnTo>
                      <a:pt x="169" y="400"/>
                    </a:lnTo>
                    <a:lnTo>
                      <a:pt x="188" y="398"/>
                    </a:lnTo>
                    <a:lnTo>
                      <a:pt x="211" y="392"/>
                    </a:lnTo>
                    <a:lnTo>
                      <a:pt x="225" y="377"/>
                    </a:lnTo>
                    <a:lnTo>
                      <a:pt x="235" y="355"/>
                    </a:lnTo>
                    <a:lnTo>
                      <a:pt x="229" y="320"/>
                    </a:lnTo>
                    <a:lnTo>
                      <a:pt x="207" y="274"/>
                    </a:lnTo>
                    <a:lnTo>
                      <a:pt x="173" y="223"/>
                    </a:lnTo>
                    <a:lnTo>
                      <a:pt x="143" y="185"/>
                    </a:lnTo>
                    <a:lnTo>
                      <a:pt x="120" y="152"/>
                    </a:lnTo>
                    <a:lnTo>
                      <a:pt x="105" y="127"/>
                    </a:lnTo>
                    <a:lnTo>
                      <a:pt x="95" y="99"/>
                    </a:lnTo>
                    <a:lnTo>
                      <a:pt x="99" y="74"/>
                    </a:lnTo>
                    <a:lnTo>
                      <a:pt x="112" y="41"/>
                    </a:lnTo>
                    <a:lnTo>
                      <a:pt x="142" y="0"/>
                    </a:lnTo>
                    <a:lnTo>
                      <a:pt x="132" y="6"/>
                    </a:lnTo>
                    <a:lnTo>
                      <a:pt x="109" y="28"/>
                    </a:lnTo>
                    <a:lnTo>
                      <a:pt x="78" y="59"/>
                    </a:lnTo>
                    <a:lnTo>
                      <a:pt x="47" y="99"/>
                    </a:lnTo>
                    <a:lnTo>
                      <a:pt x="17" y="144"/>
                    </a:lnTo>
                    <a:lnTo>
                      <a:pt x="2" y="192"/>
                    </a:lnTo>
                    <a:lnTo>
                      <a:pt x="0" y="239"/>
                    </a:lnTo>
                    <a:lnTo>
                      <a:pt x="23" y="286"/>
                    </a:lnTo>
                    <a:lnTo>
                      <a:pt x="54" y="317"/>
                    </a:lnTo>
                    <a:lnTo>
                      <a:pt x="87" y="334"/>
                    </a:lnTo>
                    <a:lnTo>
                      <a:pt x="114" y="342"/>
                    </a:lnTo>
                    <a:lnTo>
                      <a:pt x="140" y="346"/>
                    </a:lnTo>
                    <a:lnTo>
                      <a:pt x="153" y="346"/>
                    </a:lnTo>
                    <a:lnTo>
                      <a:pt x="163" y="353"/>
                    </a:lnTo>
                    <a:lnTo>
                      <a:pt x="161" y="369"/>
                    </a:lnTo>
                    <a:lnTo>
                      <a:pt x="147" y="4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55" name="Freeform 164"/>
              <p:cNvSpPr>
                <a:spLocks/>
              </p:cNvSpPr>
              <p:nvPr/>
            </p:nvSpPr>
            <p:spPr bwMode="auto">
              <a:xfrm>
                <a:off x="8253615" y="5089425"/>
                <a:ext cx="69103" cy="119579"/>
              </a:xfrm>
              <a:custGeom>
                <a:avLst/>
                <a:gdLst>
                  <a:gd name="T0" fmla="*/ 140 w 225"/>
                  <a:gd name="T1" fmla="*/ 442 h 442"/>
                  <a:gd name="T2" fmla="*/ 130 w 225"/>
                  <a:gd name="T3" fmla="*/ 440 h 442"/>
                  <a:gd name="T4" fmla="*/ 107 w 225"/>
                  <a:gd name="T5" fmla="*/ 436 h 442"/>
                  <a:gd name="T6" fmla="*/ 76 w 225"/>
                  <a:gd name="T7" fmla="*/ 426 h 442"/>
                  <a:gd name="T8" fmla="*/ 47 w 225"/>
                  <a:gd name="T9" fmla="*/ 413 h 442"/>
                  <a:gd name="T10" fmla="*/ 17 w 225"/>
                  <a:gd name="T11" fmla="*/ 389 h 442"/>
                  <a:gd name="T12" fmla="*/ 2 w 225"/>
                  <a:gd name="T13" fmla="*/ 360 h 442"/>
                  <a:gd name="T14" fmla="*/ 0 w 225"/>
                  <a:gd name="T15" fmla="*/ 322 h 442"/>
                  <a:gd name="T16" fmla="*/ 23 w 225"/>
                  <a:gd name="T17" fmla="*/ 273 h 442"/>
                  <a:gd name="T18" fmla="*/ 54 w 225"/>
                  <a:gd name="T19" fmla="*/ 223 h 442"/>
                  <a:gd name="T20" fmla="*/ 83 w 225"/>
                  <a:gd name="T21" fmla="*/ 184 h 442"/>
                  <a:gd name="T22" fmla="*/ 105 w 225"/>
                  <a:gd name="T23" fmla="*/ 151 h 442"/>
                  <a:gd name="T24" fmla="*/ 122 w 225"/>
                  <a:gd name="T25" fmla="*/ 126 h 442"/>
                  <a:gd name="T26" fmla="*/ 128 w 225"/>
                  <a:gd name="T27" fmla="*/ 99 h 442"/>
                  <a:gd name="T28" fmla="*/ 128 w 225"/>
                  <a:gd name="T29" fmla="*/ 73 h 442"/>
                  <a:gd name="T30" fmla="*/ 112 w 225"/>
                  <a:gd name="T31" fmla="*/ 40 h 442"/>
                  <a:gd name="T32" fmla="*/ 87 w 225"/>
                  <a:gd name="T33" fmla="*/ 0 h 442"/>
                  <a:gd name="T34" fmla="*/ 95 w 225"/>
                  <a:gd name="T35" fmla="*/ 6 h 442"/>
                  <a:gd name="T36" fmla="*/ 118 w 225"/>
                  <a:gd name="T37" fmla="*/ 27 h 442"/>
                  <a:gd name="T38" fmla="*/ 147 w 225"/>
                  <a:gd name="T39" fmla="*/ 60 h 442"/>
                  <a:gd name="T40" fmla="*/ 180 w 225"/>
                  <a:gd name="T41" fmla="*/ 101 h 442"/>
                  <a:gd name="T42" fmla="*/ 206 w 225"/>
                  <a:gd name="T43" fmla="*/ 145 h 442"/>
                  <a:gd name="T44" fmla="*/ 225 w 225"/>
                  <a:gd name="T45" fmla="*/ 194 h 442"/>
                  <a:gd name="T46" fmla="*/ 225 w 225"/>
                  <a:gd name="T47" fmla="*/ 240 h 442"/>
                  <a:gd name="T48" fmla="*/ 206 w 225"/>
                  <a:gd name="T49" fmla="*/ 287 h 442"/>
                  <a:gd name="T50" fmla="*/ 173 w 225"/>
                  <a:gd name="T51" fmla="*/ 320 h 442"/>
                  <a:gd name="T52" fmla="*/ 147 w 225"/>
                  <a:gd name="T53" fmla="*/ 341 h 442"/>
                  <a:gd name="T54" fmla="*/ 130 w 225"/>
                  <a:gd name="T55" fmla="*/ 356 h 442"/>
                  <a:gd name="T56" fmla="*/ 118 w 225"/>
                  <a:gd name="T57" fmla="*/ 368 h 442"/>
                  <a:gd name="T58" fmla="*/ 112 w 225"/>
                  <a:gd name="T59" fmla="*/ 376 h 442"/>
                  <a:gd name="T60" fmla="*/ 114 w 225"/>
                  <a:gd name="T61" fmla="*/ 389 h 442"/>
                  <a:gd name="T62" fmla="*/ 122 w 225"/>
                  <a:gd name="T63" fmla="*/ 409 h 442"/>
                  <a:gd name="T64" fmla="*/ 140 w 225"/>
                  <a:gd name="T65" fmla="*/ 442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5" h="442">
                    <a:moveTo>
                      <a:pt x="140" y="442"/>
                    </a:moveTo>
                    <a:lnTo>
                      <a:pt x="130" y="440"/>
                    </a:lnTo>
                    <a:lnTo>
                      <a:pt x="107" y="436"/>
                    </a:lnTo>
                    <a:lnTo>
                      <a:pt x="76" y="426"/>
                    </a:lnTo>
                    <a:lnTo>
                      <a:pt x="47" y="413"/>
                    </a:lnTo>
                    <a:lnTo>
                      <a:pt x="17" y="389"/>
                    </a:lnTo>
                    <a:lnTo>
                      <a:pt x="2" y="360"/>
                    </a:lnTo>
                    <a:lnTo>
                      <a:pt x="0" y="322"/>
                    </a:lnTo>
                    <a:lnTo>
                      <a:pt x="23" y="273"/>
                    </a:lnTo>
                    <a:lnTo>
                      <a:pt x="54" y="223"/>
                    </a:lnTo>
                    <a:lnTo>
                      <a:pt x="83" y="184"/>
                    </a:lnTo>
                    <a:lnTo>
                      <a:pt x="105" y="151"/>
                    </a:lnTo>
                    <a:lnTo>
                      <a:pt x="122" y="126"/>
                    </a:lnTo>
                    <a:lnTo>
                      <a:pt x="128" y="99"/>
                    </a:lnTo>
                    <a:lnTo>
                      <a:pt x="128" y="73"/>
                    </a:lnTo>
                    <a:lnTo>
                      <a:pt x="112" y="40"/>
                    </a:lnTo>
                    <a:lnTo>
                      <a:pt x="87" y="0"/>
                    </a:lnTo>
                    <a:lnTo>
                      <a:pt x="95" y="6"/>
                    </a:lnTo>
                    <a:lnTo>
                      <a:pt x="118" y="27"/>
                    </a:lnTo>
                    <a:lnTo>
                      <a:pt x="147" y="60"/>
                    </a:lnTo>
                    <a:lnTo>
                      <a:pt x="180" y="101"/>
                    </a:lnTo>
                    <a:lnTo>
                      <a:pt x="206" y="145"/>
                    </a:lnTo>
                    <a:lnTo>
                      <a:pt x="225" y="194"/>
                    </a:lnTo>
                    <a:lnTo>
                      <a:pt x="225" y="240"/>
                    </a:lnTo>
                    <a:lnTo>
                      <a:pt x="206" y="287"/>
                    </a:lnTo>
                    <a:lnTo>
                      <a:pt x="173" y="320"/>
                    </a:lnTo>
                    <a:lnTo>
                      <a:pt x="147" y="341"/>
                    </a:lnTo>
                    <a:lnTo>
                      <a:pt x="130" y="356"/>
                    </a:lnTo>
                    <a:lnTo>
                      <a:pt x="118" y="368"/>
                    </a:lnTo>
                    <a:lnTo>
                      <a:pt x="112" y="376"/>
                    </a:lnTo>
                    <a:lnTo>
                      <a:pt x="114" y="389"/>
                    </a:lnTo>
                    <a:lnTo>
                      <a:pt x="122" y="409"/>
                    </a:lnTo>
                    <a:lnTo>
                      <a:pt x="140" y="44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56" name="Freeform 165"/>
              <p:cNvSpPr>
                <a:spLocks/>
              </p:cNvSpPr>
              <p:nvPr/>
            </p:nvSpPr>
            <p:spPr bwMode="auto">
              <a:xfrm>
                <a:off x="7625575" y="5158684"/>
                <a:ext cx="68491" cy="119038"/>
              </a:xfrm>
              <a:custGeom>
                <a:avLst/>
                <a:gdLst>
                  <a:gd name="T0" fmla="*/ 140 w 225"/>
                  <a:gd name="T1" fmla="*/ 440 h 440"/>
                  <a:gd name="T2" fmla="*/ 130 w 225"/>
                  <a:gd name="T3" fmla="*/ 438 h 440"/>
                  <a:gd name="T4" fmla="*/ 107 w 225"/>
                  <a:gd name="T5" fmla="*/ 434 h 440"/>
                  <a:gd name="T6" fmla="*/ 76 w 225"/>
                  <a:gd name="T7" fmla="*/ 424 h 440"/>
                  <a:gd name="T8" fmla="*/ 47 w 225"/>
                  <a:gd name="T9" fmla="*/ 411 h 440"/>
                  <a:gd name="T10" fmla="*/ 18 w 225"/>
                  <a:gd name="T11" fmla="*/ 387 h 440"/>
                  <a:gd name="T12" fmla="*/ 2 w 225"/>
                  <a:gd name="T13" fmla="*/ 358 h 440"/>
                  <a:gd name="T14" fmla="*/ 0 w 225"/>
                  <a:gd name="T15" fmla="*/ 320 h 440"/>
                  <a:gd name="T16" fmla="*/ 24 w 225"/>
                  <a:gd name="T17" fmla="*/ 271 h 440"/>
                  <a:gd name="T18" fmla="*/ 55 w 225"/>
                  <a:gd name="T19" fmla="*/ 221 h 440"/>
                  <a:gd name="T20" fmla="*/ 84 w 225"/>
                  <a:gd name="T21" fmla="*/ 184 h 440"/>
                  <a:gd name="T22" fmla="*/ 105 w 225"/>
                  <a:gd name="T23" fmla="*/ 151 h 440"/>
                  <a:gd name="T24" fmla="*/ 122 w 225"/>
                  <a:gd name="T25" fmla="*/ 126 h 440"/>
                  <a:gd name="T26" fmla="*/ 128 w 225"/>
                  <a:gd name="T27" fmla="*/ 99 h 440"/>
                  <a:gd name="T28" fmla="*/ 128 w 225"/>
                  <a:gd name="T29" fmla="*/ 73 h 440"/>
                  <a:gd name="T30" fmla="*/ 113 w 225"/>
                  <a:gd name="T31" fmla="*/ 40 h 440"/>
                  <a:gd name="T32" fmla="*/ 88 w 225"/>
                  <a:gd name="T33" fmla="*/ 0 h 440"/>
                  <a:gd name="T34" fmla="*/ 95 w 225"/>
                  <a:gd name="T35" fmla="*/ 5 h 440"/>
                  <a:gd name="T36" fmla="*/ 119 w 225"/>
                  <a:gd name="T37" fmla="*/ 27 h 440"/>
                  <a:gd name="T38" fmla="*/ 148 w 225"/>
                  <a:gd name="T39" fmla="*/ 58 h 440"/>
                  <a:gd name="T40" fmla="*/ 181 w 225"/>
                  <a:gd name="T41" fmla="*/ 99 h 440"/>
                  <a:gd name="T42" fmla="*/ 206 w 225"/>
                  <a:gd name="T43" fmla="*/ 143 h 440"/>
                  <a:gd name="T44" fmla="*/ 225 w 225"/>
                  <a:gd name="T45" fmla="*/ 192 h 440"/>
                  <a:gd name="T46" fmla="*/ 225 w 225"/>
                  <a:gd name="T47" fmla="*/ 238 h 440"/>
                  <a:gd name="T48" fmla="*/ 206 w 225"/>
                  <a:gd name="T49" fmla="*/ 285 h 440"/>
                  <a:gd name="T50" fmla="*/ 173 w 225"/>
                  <a:gd name="T51" fmla="*/ 318 h 440"/>
                  <a:gd name="T52" fmla="*/ 148 w 225"/>
                  <a:gd name="T53" fmla="*/ 341 h 440"/>
                  <a:gd name="T54" fmla="*/ 130 w 225"/>
                  <a:gd name="T55" fmla="*/ 356 h 440"/>
                  <a:gd name="T56" fmla="*/ 119 w 225"/>
                  <a:gd name="T57" fmla="*/ 368 h 440"/>
                  <a:gd name="T58" fmla="*/ 113 w 225"/>
                  <a:gd name="T59" fmla="*/ 376 h 440"/>
                  <a:gd name="T60" fmla="*/ 115 w 225"/>
                  <a:gd name="T61" fmla="*/ 389 h 440"/>
                  <a:gd name="T62" fmla="*/ 122 w 225"/>
                  <a:gd name="T63" fmla="*/ 409 h 440"/>
                  <a:gd name="T64" fmla="*/ 140 w 225"/>
                  <a:gd name="T65" fmla="*/ 440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5" h="440">
                    <a:moveTo>
                      <a:pt x="140" y="440"/>
                    </a:moveTo>
                    <a:lnTo>
                      <a:pt x="130" y="438"/>
                    </a:lnTo>
                    <a:lnTo>
                      <a:pt x="107" y="434"/>
                    </a:lnTo>
                    <a:lnTo>
                      <a:pt x="76" y="424"/>
                    </a:lnTo>
                    <a:lnTo>
                      <a:pt x="47" y="411"/>
                    </a:lnTo>
                    <a:lnTo>
                      <a:pt x="18" y="387"/>
                    </a:lnTo>
                    <a:lnTo>
                      <a:pt x="2" y="358"/>
                    </a:lnTo>
                    <a:lnTo>
                      <a:pt x="0" y="320"/>
                    </a:lnTo>
                    <a:lnTo>
                      <a:pt x="24" y="271"/>
                    </a:lnTo>
                    <a:lnTo>
                      <a:pt x="55" y="221"/>
                    </a:lnTo>
                    <a:lnTo>
                      <a:pt x="84" y="184"/>
                    </a:lnTo>
                    <a:lnTo>
                      <a:pt x="105" y="151"/>
                    </a:lnTo>
                    <a:lnTo>
                      <a:pt x="122" y="126"/>
                    </a:lnTo>
                    <a:lnTo>
                      <a:pt x="128" y="99"/>
                    </a:lnTo>
                    <a:lnTo>
                      <a:pt x="128" y="73"/>
                    </a:lnTo>
                    <a:lnTo>
                      <a:pt x="113" y="40"/>
                    </a:lnTo>
                    <a:lnTo>
                      <a:pt x="88" y="0"/>
                    </a:lnTo>
                    <a:lnTo>
                      <a:pt x="95" y="5"/>
                    </a:lnTo>
                    <a:lnTo>
                      <a:pt x="119" y="27"/>
                    </a:lnTo>
                    <a:lnTo>
                      <a:pt x="148" y="58"/>
                    </a:lnTo>
                    <a:lnTo>
                      <a:pt x="181" y="99"/>
                    </a:lnTo>
                    <a:lnTo>
                      <a:pt x="206" y="143"/>
                    </a:lnTo>
                    <a:lnTo>
                      <a:pt x="225" y="192"/>
                    </a:lnTo>
                    <a:lnTo>
                      <a:pt x="225" y="238"/>
                    </a:lnTo>
                    <a:lnTo>
                      <a:pt x="206" y="285"/>
                    </a:lnTo>
                    <a:lnTo>
                      <a:pt x="173" y="318"/>
                    </a:lnTo>
                    <a:lnTo>
                      <a:pt x="148" y="341"/>
                    </a:lnTo>
                    <a:lnTo>
                      <a:pt x="130" y="356"/>
                    </a:lnTo>
                    <a:lnTo>
                      <a:pt x="119" y="368"/>
                    </a:lnTo>
                    <a:lnTo>
                      <a:pt x="113" y="376"/>
                    </a:lnTo>
                    <a:lnTo>
                      <a:pt x="115" y="389"/>
                    </a:lnTo>
                    <a:lnTo>
                      <a:pt x="122" y="409"/>
                    </a:lnTo>
                    <a:lnTo>
                      <a:pt x="140" y="4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57" name="Freeform 166"/>
              <p:cNvSpPr>
                <a:spLocks/>
              </p:cNvSpPr>
              <p:nvPr/>
            </p:nvSpPr>
            <p:spPr bwMode="auto">
              <a:xfrm>
                <a:off x="8270126" y="5140287"/>
                <a:ext cx="34246" cy="48156"/>
              </a:xfrm>
              <a:custGeom>
                <a:avLst/>
                <a:gdLst>
                  <a:gd name="T0" fmla="*/ 43 w 113"/>
                  <a:gd name="T1" fmla="*/ 176 h 176"/>
                  <a:gd name="T2" fmla="*/ 43 w 113"/>
                  <a:gd name="T3" fmla="*/ 172 h 176"/>
                  <a:gd name="T4" fmla="*/ 43 w 113"/>
                  <a:gd name="T5" fmla="*/ 168 h 176"/>
                  <a:gd name="T6" fmla="*/ 45 w 113"/>
                  <a:gd name="T7" fmla="*/ 159 h 176"/>
                  <a:gd name="T8" fmla="*/ 49 w 113"/>
                  <a:gd name="T9" fmla="*/ 149 h 176"/>
                  <a:gd name="T10" fmla="*/ 53 w 113"/>
                  <a:gd name="T11" fmla="*/ 136 h 176"/>
                  <a:gd name="T12" fmla="*/ 60 w 113"/>
                  <a:gd name="T13" fmla="*/ 124 h 176"/>
                  <a:gd name="T14" fmla="*/ 68 w 113"/>
                  <a:gd name="T15" fmla="*/ 110 h 176"/>
                  <a:gd name="T16" fmla="*/ 80 w 113"/>
                  <a:gd name="T17" fmla="*/ 99 h 176"/>
                  <a:gd name="T18" fmla="*/ 88 w 113"/>
                  <a:gd name="T19" fmla="*/ 85 h 176"/>
                  <a:gd name="T20" fmla="*/ 97 w 113"/>
                  <a:gd name="T21" fmla="*/ 75 h 176"/>
                  <a:gd name="T22" fmla="*/ 103 w 113"/>
                  <a:gd name="T23" fmla="*/ 64 h 176"/>
                  <a:gd name="T24" fmla="*/ 111 w 113"/>
                  <a:gd name="T25" fmla="*/ 56 h 176"/>
                  <a:gd name="T26" fmla="*/ 111 w 113"/>
                  <a:gd name="T27" fmla="*/ 44 h 176"/>
                  <a:gd name="T28" fmla="*/ 113 w 113"/>
                  <a:gd name="T29" fmla="*/ 33 h 176"/>
                  <a:gd name="T30" fmla="*/ 111 w 113"/>
                  <a:gd name="T31" fmla="*/ 17 h 176"/>
                  <a:gd name="T32" fmla="*/ 107 w 113"/>
                  <a:gd name="T33" fmla="*/ 0 h 176"/>
                  <a:gd name="T34" fmla="*/ 97 w 113"/>
                  <a:gd name="T35" fmla="*/ 2 h 176"/>
                  <a:gd name="T36" fmla="*/ 78 w 113"/>
                  <a:gd name="T37" fmla="*/ 13 h 176"/>
                  <a:gd name="T38" fmla="*/ 53 w 113"/>
                  <a:gd name="T39" fmla="*/ 31 h 176"/>
                  <a:gd name="T40" fmla="*/ 28 w 113"/>
                  <a:gd name="T41" fmla="*/ 56 h 176"/>
                  <a:gd name="T42" fmla="*/ 8 w 113"/>
                  <a:gd name="T43" fmla="*/ 81 h 176"/>
                  <a:gd name="T44" fmla="*/ 0 w 113"/>
                  <a:gd name="T45" fmla="*/ 112 h 176"/>
                  <a:gd name="T46" fmla="*/ 10 w 113"/>
                  <a:gd name="T47" fmla="*/ 143 h 176"/>
                  <a:gd name="T48" fmla="*/ 43 w 113"/>
                  <a:gd name="T49" fmla="*/ 17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3" h="176">
                    <a:moveTo>
                      <a:pt x="43" y="176"/>
                    </a:moveTo>
                    <a:lnTo>
                      <a:pt x="43" y="172"/>
                    </a:lnTo>
                    <a:lnTo>
                      <a:pt x="43" y="168"/>
                    </a:lnTo>
                    <a:lnTo>
                      <a:pt x="45" y="159"/>
                    </a:lnTo>
                    <a:lnTo>
                      <a:pt x="49" y="149"/>
                    </a:lnTo>
                    <a:lnTo>
                      <a:pt x="53" y="136"/>
                    </a:lnTo>
                    <a:lnTo>
                      <a:pt x="60" y="124"/>
                    </a:lnTo>
                    <a:lnTo>
                      <a:pt x="68" y="110"/>
                    </a:lnTo>
                    <a:lnTo>
                      <a:pt x="80" y="99"/>
                    </a:lnTo>
                    <a:lnTo>
                      <a:pt x="88" y="85"/>
                    </a:lnTo>
                    <a:lnTo>
                      <a:pt x="97" y="75"/>
                    </a:lnTo>
                    <a:lnTo>
                      <a:pt x="103" y="64"/>
                    </a:lnTo>
                    <a:lnTo>
                      <a:pt x="111" y="56"/>
                    </a:lnTo>
                    <a:lnTo>
                      <a:pt x="111" y="44"/>
                    </a:lnTo>
                    <a:lnTo>
                      <a:pt x="113" y="33"/>
                    </a:lnTo>
                    <a:lnTo>
                      <a:pt x="111" y="17"/>
                    </a:lnTo>
                    <a:lnTo>
                      <a:pt x="107" y="0"/>
                    </a:lnTo>
                    <a:lnTo>
                      <a:pt x="97" y="2"/>
                    </a:lnTo>
                    <a:lnTo>
                      <a:pt x="78" y="13"/>
                    </a:lnTo>
                    <a:lnTo>
                      <a:pt x="53" y="31"/>
                    </a:lnTo>
                    <a:lnTo>
                      <a:pt x="28" y="56"/>
                    </a:lnTo>
                    <a:lnTo>
                      <a:pt x="8" y="81"/>
                    </a:lnTo>
                    <a:lnTo>
                      <a:pt x="0" y="112"/>
                    </a:lnTo>
                    <a:lnTo>
                      <a:pt x="10" y="143"/>
                    </a:lnTo>
                    <a:lnTo>
                      <a:pt x="43" y="176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58" name="Freeform 167"/>
              <p:cNvSpPr>
                <a:spLocks/>
              </p:cNvSpPr>
              <p:nvPr/>
            </p:nvSpPr>
            <p:spPr bwMode="auto">
              <a:xfrm>
                <a:off x="8400993" y="5193313"/>
                <a:ext cx="34857" cy="42205"/>
              </a:xfrm>
              <a:custGeom>
                <a:avLst/>
                <a:gdLst>
                  <a:gd name="T0" fmla="*/ 114 w 114"/>
                  <a:gd name="T1" fmla="*/ 155 h 155"/>
                  <a:gd name="T2" fmla="*/ 109 w 114"/>
                  <a:gd name="T3" fmla="*/ 147 h 155"/>
                  <a:gd name="T4" fmla="*/ 97 w 114"/>
                  <a:gd name="T5" fmla="*/ 130 h 155"/>
                  <a:gd name="T6" fmla="*/ 91 w 114"/>
                  <a:gd name="T7" fmla="*/ 118 h 155"/>
                  <a:gd name="T8" fmla="*/ 85 w 114"/>
                  <a:gd name="T9" fmla="*/ 106 h 155"/>
                  <a:gd name="T10" fmla="*/ 81 w 114"/>
                  <a:gd name="T11" fmla="*/ 95 h 155"/>
                  <a:gd name="T12" fmla="*/ 81 w 114"/>
                  <a:gd name="T13" fmla="*/ 85 h 155"/>
                  <a:gd name="T14" fmla="*/ 79 w 114"/>
                  <a:gd name="T15" fmla="*/ 73 h 155"/>
                  <a:gd name="T16" fmla="*/ 78 w 114"/>
                  <a:gd name="T17" fmla="*/ 64 h 155"/>
                  <a:gd name="T18" fmla="*/ 76 w 114"/>
                  <a:gd name="T19" fmla="*/ 52 h 155"/>
                  <a:gd name="T20" fmla="*/ 74 w 114"/>
                  <a:gd name="T21" fmla="*/ 44 h 155"/>
                  <a:gd name="T22" fmla="*/ 66 w 114"/>
                  <a:gd name="T23" fmla="*/ 35 h 155"/>
                  <a:gd name="T24" fmla="*/ 56 w 114"/>
                  <a:gd name="T25" fmla="*/ 25 h 155"/>
                  <a:gd name="T26" fmla="*/ 41 w 114"/>
                  <a:gd name="T27" fmla="*/ 11 h 155"/>
                  <a:gd name="T28" fmla="*/ 23 w 114"/>
                  <a:gd name="T29" fmla="*/ 0 h 155"/>
                  <a:gd name="T30" fmla="*/ 19 w 114"/>
                  <a:gd name="T31" fmla="*/ 4 h 155"/>
                  <a:gd name="T32" fmla="*/ 12 w 114"/>
                  <a:gd name="T33" fmla="*/ 15 h 155"/>
                  <a:gd name="T34" fmla="*/ 2 w 114"/>
                  <a:gd name="T35" fmla="*/ 33 h 155"/>
                  <a:gd name="T36" fmla="*/ 0 w 114"/>
                  <a:gd name="T37" fmla="*/ 58 h 155"/>
                  <a:gd name="T38" fmla="*/ 4 w 114"/>
                  <a:gd name="T39" fmla="*/ 81 h 155"/>
                  <a:gd name="T40" fmla="*/ 21 w 114"/>
                  <a:gd name="T41" fmla="*/ 108 h 155"/>
                  <a:gd name="T42" fmla="*/ 56 w 114"/>
                  <a:gd name="T43" fmla="*/ 131 h 155"/>
                  <a:gd name="T44" fmla="*/ 114 w 114"/>
                  <a:gd name="T45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4" h="155">
                    <a:moveTo>
                      <a:pt x="114" y="155"/>
                    </a:moveTo>
                    <a:lnTo>
                      <a:pt x="109" y="147"/>
                    </a:lnTo>
                    <a:lnTo>
                      <a:pt x="97" y="130"/>
                    </a:lnTo>
                    <a:lnTo>
                      <a:pt x="91" y="118"/>
                    </a:lnTo>
                    <a:lnTo>
                      <a:pt x="85" y="106"/>
                    </a:lnTo>
                    <a:lnTo>
                      <a:pt x="81" y="95"/>
                    </a:lnTo>
                    <a:lnTo>
                      <a:pt x="81" y="85"/>
                    </a:lnTo>
                    <a:lnTo>
                      <a:pt x="79" y="73"/>
                    </a:lnTo>
                    <a:lnTo>
                      <a:pt x="78" y="64"/>
                    </a:lnTo>
                    <a:lnTo>
                      <a:pt x="76" y="52"/>
                    </a:lnTo>
                    <a:lnTo>
                      <a:pt x="74" y="44"/>
                    </a:lnTo>
                    <a:lnTo>
                      <a:pt x="66" y="35"/>
                    </a:lnTo>
                    <a:lnTo>
                      <a:pt x="56" y="25"/>
                    </a:lnTo>
                    <a:lnTo>
                      <a:pt x="41" y="11"/>
                    </a:lnTo>
                    <a:lnTo>
                      <a:pt x="23" y="0"/>
                    </a:lnTo>
                    <a:lnTo>
                      <a:pt x="19" y="4"/>
                    </a:lnTo>
                    <a:lnTo>
                      <a:pt x="12" y="15"/>
                    </a:lnTo>
                    <a:lnTo>
                      <a:pt x="2" y="33"/>
                    </a:lnTo>
                    <a:lnTo>
                      <a:pt x="0" y="58"/>
                    </a:lnTo>
                    <a:lnTo>
                      <a:pt x="4" y="81"/>
                    </a:lnTo>
                    <a:lnTo>
                      <a:pt x="21" y="108"/>
                    </a:lnTo>
                    <a:lnTo>
                      <a:pt x="56" y="131"/>
                    </a:lnTo>
                    <a:lnTo>
                      <a:pt x="114" y="155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59" name="Freeform 168"/>
              <p:cNvSpPr>
                <a:spLocks/>
              </p:cNvSpPr>
              <p:nvPr/>
            </p:nvSpPr>
            <p:spPr bwMode="auto">
              <a:xfrm>
                <a:off x="8582006" y="5177080"/>
                <a:ext cx="23849" cy="41663"/>
              </a:xfrm>
              <a:custGeom>
                <a:avLst/>
                <a:gdLst>
                  <a:gd name="T0" fmla="*/ 74 w 78"/>
                  <a:gd name="T1" fmla="*/ 153 h 153"/>
                  <a:gd name="T2" fmla="*/ 70 w 78"/>
                  <a:gd name="T3" fmla="*/ 145 h 153"/>
                  <a:gd name="T4" fmla="*/ 66 w 78"/>
                  <a:gd name="T5" fmla="*/ 129 h 153"/>
                  <a:gd name="T6" fmla="*/ 64 w 78"/>
                  <a:gd name="T7" fmla="*/ 118 h 153"/>
                  <a:gd name="T8" fmla="*/ 64 w 78"/>
                  <a:gd name="T9" fmla="*/ 106 h 153"/>
                  <a:gd name="T10" fmla="*/ 64 w 78"/>
                  <a:gd name="T11" fmla="*/ 95 h 153"/>
                  <a:gd name="T12" fmla="*/ 70 w 78"/>
                  <a:gd name="T13" fmla="*/ 83 h 153"/>
                  <a:gd name="T14" fmla="*/ 72 w 78"/>
                  <a:gd name="T15" fmla="*/ 71 h 153"/>
                  <a:gd name="T16" fmla="*/ 76 w 78"/>
                  <a:gd name="T17" fmla="*/ 62 h 153"/>
                  <a:gd name="T18" fmla="*/ 76 w 78"/>
                  <a:gd name="T19" fmla="*/ 52 h 153"/>
                  <a:gd name="T20" fmla="*/ 78 w 78"/>
                  <a:gd name="T21" fmla="*/ 44 h 153"/>
                  <a:gd name="T22" fmla="*/ 76 w 78"/>
                  <a:gd name="T23" fmla="*/ 34 h 153"/>
                  <a:gd name="T24" fmla="*/ 70 w 78"/>
                  <a:gd name="T25" fmla="*/ 25 h 153"/>
                  <a:gd name="T26" fmla="*/ 63 w 78"/>
                  <a:gd name="T27" fmla="*/ 11 h 153"/>
                  <a:gd name="T28" fmla="*/ 51 w 78"/>
                  <a:gd name="T29" fmla="*/ 0 h 153"/>
                  <a:gd name="T30" fmla="*/ 45 w 78"/>
                  <a:gd name="T31" fmla="*/ 3 h 153"/>
                  <a:gd name="T32" fmla="*/ 33 w 78"/>
                  <a:gd name="T33" fmla="*/ 15 h 153"/>
                  <a:gd name="T34" fmla="*/ 18 w 78"/>
                  <a:gd name="T35" fmla="*/ 32 h 153"/>
                  <a:gd name="T36" fmla="*/ 6 w 78"/>
                  <a:gd name="T37" fmla="*/ 58 h 153"/>
                  <a:gd name="T38" fmla="*/ 0 w 78"/>
                  <a:gd name="T39" fmla="*/ 81 h 153"/>
                  <a:gd name="T40" fmla="*/ 8 w 78"/>
                  <a:gd name="T41" fmla="*/ 106 h 153"/>
                  <a:gd name="T42" fmla="*/ 30 w 78"/>
                  <a:gd name="T43" fmla="*/ 129 h 153"/>
                  <a:gd name="T44" fmla="*/ 74 w 78"/>
                  <a:gd name="T4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8" h="153">
                    <a:moveTo>
                      <a:pt x="74" y="153"/>
                    </a:moveTo>
                    <a:lnTo>
                      <a:pt x="70" y="145"/>
                    </a:lnTo>
                    <a:lnTo>
                      <a:pt x="66" y="129"/>
                    </a:lnTo>
                    <a:lnTo>
                      <a:pt x="64" y="118"/>
                    </a:lnTo>
                    <a:lnTo>
                      <a:pt x="64" y="106"/>
                    </a:lnTo>
                    <a:lnTo>
                      <a:pt x="64" y="95"/>
                    </a:lnTo>
                    <a:lnTo>
                      <a:pt x="70" y="83"/>
                    </a:lnTo>
                    <a:lnTo>
                      <a:pt x="72" y="71"/>
                    </a:lnTo>
                    <a:lnTo>
                      <a:pt x="76" y="62"/>
                    </a:lnTo>
                    <a:lnTo>
                      <a:pt x="76" y="52"/>
                    </a:lnTo>
                    <a:lnTo>
                      <a:pt x="78" y="44"/>
                    </a:lnTo>
                    <a:lnTo>
                      <a:pt x="76" y="34"/>
                    </a:lnTo>
                    <a:lnTo>
                      <a:pt x="70" y="25"/>
                    </a:lnTo>
                    <a:lnTo>
                      <a:pt x="63" y="11"/>
                    </a:lnTo>
                    <a:lnTo>
                      <a:pt x="51" y="0"/>
                    </a:lnTo>
                    <a:lnTo>
                      <a:pt x="45" y="3"/>
                    </a:lnTo>
                    <a:lnTo>
                      <a:pt x="33" y="15"/>
                    </a:lnTo>
                    <a:lnTo>
                      <a:pt x="18" y="32"/>
                    </a:lnTo>
                    <a:lnTo>
                      <a:pt x="6" y="58"/>
                    </a:lnTo>
                    <a:lnTo>
                      <a:pt x="0" y="81"/>
                    </a:lnTo>
                    <a:lnTo>
                      <a:pt x="8" y="106"/>
                    </a:lnTo>
                    <a:lnTo>
                      <a:pt x="30" y="129"/>
                    </a:lnTo>
                    <a:lnTo>
                      <a:pt x="74" y="153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60" name="Freeform 169"/>
              <p:cNvSpPr>
                <a:spLocks/>
              </p:cNvSpPr>
              <p:nvPr/>
            </p:nvSpPr>
            <p:spPr bwMode="auto">
              <a:xfrm>
                <a:off x="8133144" y="5204135"/>
                <a:ext cx="23238" cy="41122"/>
              </a:xfrm>
              <a:custGeom>
                <a:avLst/>
                <a:gdLst>
                  <a:gd name="T0" fmla="*/ 74 w 78"/>
                  <a:gd name="T1" fmla="*/ 154 h 154"/>
                  <a:gd name="T2" fmla="*/ 70 w 78"/>
                  <a:gd name="T3" fmla="*/ 146 h 154"/>
                  <a:gd name="T4" fmla="*/ 66 w 78"/>
                  <a:gd name="T5" fmla="*/ 128 h 154"/>
                  <a:gd name="T6" fmla="*/ 64 w 78"/>
                  <a:gd name="T7" fmla="*/ 117 h 154"/>
                  <a:gd name="T8" fmla="*/ 64 w 78"/>
                  <a:gd name="T9" fmla="*/ 105 h 154"/>
                  <a:gd name="T10" fmla="*/ 64 w 78"/>
                  <a:gd name="T11" fmla="*/ 93 h 154"/>
                  <a:gd name="T12" fmla="*/ 70 w 78"/>
                  <a:gd name="T13" fmla="*/ 84 h 154"/>
                  <a:gd name="T14" fmla="*/ 72 w 78"/>
                  <a:gd name="T15" fmla="*/ 72 h 154"/>
                  <a:gd name="T16" fmla="*/ 76 w 78"/>
                  <a:gd name="T17" fmla="*/ 62 h 154"/>
                  <a:gd name="T18" fmla="*/ 76 w 78"/>
                  <a:gd name="T19" fmla="*/ 53 h 154"/>
                  <a:gd name="T20" fmla="*/ 78 w 78"/>
                  <a:gd name="T21" fmla="*/ 45 h 154"/>
                  <a:gd name="T22" fmla="*/ 76 w 78"/>
                  <a:gd name="T23" fmla="*/ 33 h 154"/>
                  <a:gd name="T24" fmla="*/ 70 w 78"/>
                  <a:gd name="T25" fmla="*/ 24 h 154"/>
                  <a:gd name="T26" fmla="*/ 62 w 78"/>
                  <a:gd name="T27" fmla="*/ 12 h 154"/>
                  <a:gd name="T28" fmla="*/ 51 w 78"/>
                  <a:gd name="T29" fmla="*/ 0 h 154"/>
                  <a:gd name="T30" fmla="*/ 45 w 78"/>
                  <a:gd name="T31" fmla="*/ 4 h 154"/>
                  <a:gd name="T32" fmla="*/ 33 w 78"/>
                  <a:gd name="T33" fmla="*/ 16 h 154"/>
                  <a:gd name="T34" fmla="*/ 18 w 78"/>
                  <a:gd name="T35" fmla="*/ 33 h 154"/>
                  <a:gd name="T36" fmla="*/ 6 w 78"/>
                  <a:gd name="T37" fmla="*/ 59 h 154"/>
                  <a:gd name="T38" fmla="*/ 0 w 78"/>
                  <a:gd name="T39" fmla="*/ 82 h 154"/>
                  <a:gd name="T40" fmla="*/ 8 w 78"/>
                  <a:gd name="T41" fmla="*/ 107 h 154"/>
                  <a:gd name="T42" fmla="*/ 29 w 78"/>
                  <a:gd name="T43" fmla="*/ 130 h 154"/>
                  <a:gd name="T44" fmla="*/ 74 w 78"/>
                  <a:gd name="T45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8" h="154">
                    <a:moveTo>
                      <a:pt x="74" y="154"/>
                    </a:moveTo>
                    <a:lnTo>
                      <a:pt x="70" y="146"/>
                    </a:lnTo>
                    <a:lnTo>
                      <a:pt x="66" y="128"/>
                    </a:lnTo>
                    <a:lnTo>
                      <a:pt x="64" y="117"/>
                    </a:lnTo>
                    <a:lnTo>
                      <a:pt x="64" y="105"/>
                    </a:lnTo>
                    <a:lnTo>
                      <a:pt x="64" y="93"/>
                    </a:lnTo>
                    <a:lnTo>
                      <a:pt x="70" y="84"/>
                    </a:lnTo>
                    <a:lnTo>
                      <a:pt x="72" y="72"/>
                    </a:lnTo>
                    <a:lnTo>
                      <a:pt x="76" y="62"/>
                    </a:lnTo>
                    <a:lnTo>
                      <a:pt x="76" y="53"/>
                    </a:lnTo>
                    <a:lnTo>
                      <a:pt x="78" y="45"/>
                    </a:lnTo>
                    <a:lnTo>
                      <a:pt x="76" y="33"/>
                    </a:lnTo>
                    <a:lnTo>
                      <a:pt x="70" y="24"/>
                    </a:lnTo>
                    <a:lnTo>
                      <a:pt x="62" y="12"/>
                    </a:lnTo>
                    <a:lnTo>
                      <a:pt x="51" y="0"/>
                    </a:lnTo>
                    <a:lnTo>
                      <a:pt x="45" y="4"/>
                    </a:lnTo>
                    <a:lnTo>
                      <a:pt x="33" y="16"/>
                    </a:lnTo>
                    <a:lnTo>
                      <a:pt x="18" y="33"/>
                    </a:lnTo>
                    <a:lnTo>
                      <a:pt x="6" y="59"/>
                    </a:lnTo>
                    <a:lnTo>
                      <a:pt x="0" y="82"/>
                    </a:lnTo>
                    <a:lnTo>
                      <a:pt x="8" y="107"/>
                    </a:lnTo>
                    <a:lnTo>
                      <a:pt x="29" y="130"/>
                    </a:lnTo>
                    <a:lnTo>
                      <a:pt x="74" y="154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61" name="Freeform 170"/>
              <p:cNvSpPr>
                <a:spLocks/>
              </p:cNvSpPr>
              <p:nvPr/>
            </p:nvSpPr>
            <p:spPr bwMode="auto">
              <a:xfrm>
                <a:off x="7955800" y="5188443"/>
                <a:ext cx="49534" cy="50862"/>
              </a:xfrm>
              <a:custGeom>
                <a:avLst/>
                <a:gdLst>
                  <a:gd name="T0" fmla="*/ 163 w 163"/>
                  <a:gd name="T1" fmla="*/ 188 h 188"/>
                  <a:gd name="T2" fmla="*/ 160 w 163"/>
                  <a:gd name="T3" fmla="*/ 184 h 188"/>
                  <a:gd name="T4" fmla="*/ 154 w 163"/>
                  <a:gd name="T5" fmla="*/ 179 h 188"/>
                  <a:gd name="T6" fmla="*/ 144 w 163"/>
                  <a:gd name="T7" fmla="*/ 169 h 188"/>
                  <a:gd name="T8" fmla="*/ 136 w 163"/>
                  <a:gd name="T9" fmla="*/ 159 h 188"/>
                  <a:gd name="T10" fmla="*/ 127 w 163"/>
                  <a:gd name="T11" fmla="*/ 144 h 188"/>
                  <a:gd name="T12" fmla="*/ 117 w 163"/>
                  <a:gd name="T13" fmla="*/ 130 h 188"/>
                  <a:gd name="T14" fmla="*/ 109 w 163"/>
                  <a:gd name="T15" fmla="*/ 115 h 188"/>
                  <a:gd name="T16" fmla="*/ 105 w 163"/>
                  <a:gd name="T17" fmla="*/ 101 h 188"/>
                  <a:gd name="T18" fmla="*/ 101 w 163"/>
                  <a:gd name="T19" fmla="*/ 86 h 188"/>
                  <a:gd name="T20" fmla="*/ 99 w 163"/>
                  <a:gd name="T21" fmla="*/ 74 h 188"/>
                  <a:gd name="T22" fmla="*/ 94 w 163"/>
                  <a:gd name="T23" fmla="*/ 62 h 188"/>
                  <a:gd name="T24" fmla="*/ 88 w 163"/>
                  <a:gd name="T25" fmla="*/ 53 h 188"/>
                  <a:gd name="T26" fmla="*/ 76 w 163"/>
                  <a:gd name="T27" fmla="*/ 39 h 188"/>
                  <a:gd name="T28" fmla="*/ 63 w 163"/>
                  <a:gd name="T29" fmla="*/ 27 h 188"/>
                  <a:gd name="T30" fmla="*/ 41 w 163"/>
                  <a:gd name="T31" fmla="*/ 14 h 188"/>
                  <a:gd name="T32" fmla="*/ 16 w 163"/>
                  <a:gd name="T33" fmla="*/ 0 h 188"/>
                  <a:gd name="T34" fmla="*/ 12 w 163"/>
                  <a:gd name="T35" fmla="*/ 6 h 188"/>
                  <a:gd name="T36" fmla="*/ 6 w 163"/>
                  <a:gd name="T37" fmla="*/ 24 h 188"/>
                  <a:gd name="T38" fmla="*/ 0 w 163"/>
                  <a:gd name="T39" fmla="*/ 47 h 188"/>
                  <a:gd name="T40" fmla="*/ 4 w 163"/>
                  <a:gd name="T41" fmla="*/ 78 h 188"/>
                  <a:gd name="T42" fmla="*/ 14 w 163"/>
                  <a:gd name="T43" fmla="*/ 109 h 188"/>
                  <a:gd name="T44" fmla="*/ 43 w 163"/>
                  <a:gd name="T45" fmla="*/ 140 h 188"/>
                  <a:gd name="T46" fmla="*/ 90 w 163"/>
                  <a:gd name="T47" fmla="*/ 167 h 188"/>
                  <a:gd name="T48" fmla="*/ 163 w 163"/>
                  <a:gd name="T49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88">
                    <a:moveTo>
                      <a:pt x="163" y="188"/>
                    </a:moveTo>
                    <a:lnTo>
                      <a:pt x="160" y="184"/>
                    </a:lnTo>
                    <a:lnTo>
                      <a:pt x="154" y="179"/>
                    </a:lnTo>
                    <a:lnTo>
                      <a:pt x="144" y="169"/>
                    </a:lnTo>
                    <a:lnTo>
                      <a:pt x="136" y="159"/>
                    </a:lnTo>
                    <a:lnTo>
                      <a:pt x="127" y="144"/>
                    </a:lnTo>
                    <a:lnTo>
                      <a:pt x="117" y="130"/>
                    </a:lnTo>
                    <a:lnTo>
                      <a:pt x="109" y="115"/>
                    </a:lnTo>
                    <a:lnTo>
                      <a:pt x="105" y="101"/>
                    </a:lnTo>
                    <a:lnTo>
                      <a:pt x="101" y="86"/>
                    </a:lnTo>
                    <a:lnTo>
                      <a:pt x="99" y="74"/>
                    </a:lnTo>
                    <a:lnTo>
                      <a:pt x="94" y="62"/>
                    </a:lnTo>
                    <a:lnTo>
                      <a:pt x="88" y="53"/>
                    </a:lnTo>
                    <a:lnTo>
                      <a:pt x="76" y="39"/>
                    </a:lnTo>
                    <a:lnTo>
                      <a:pt x="63" y="27"/>
                    </a:lnTo>
                    <a:lnTo>
                      <a:pt x="41" y="14"/>
                    </a:lnTo>
                    <a:lnTo>
                      <a:pt x="16" y="0"/>
                    </a:lnTo>
                    <a:lnTo>
                      <a:pt x="12" y="6"/>
                    </a:lnTo>
                    <a:lnTo>
                      <a:pt x="6" y="24"/>
                    </a:lnTo>
                    <a:lnTo>
                      <a:pt x="0" y="47"/>
                    </a:lnTo>
                    <a:lnTo>
                      <a:pt x="4" y="78"/>
                    </a:lnTo>
                    <a:lnTo>
                      <a:pt x="14" y="109"/>
                    </a:lnTo>
                    <a:lnTo>
                      <a:pt x="43" y="140"/>
                    </a:lnTo>
                    <a:lnTo>
                      <a:pt x="90" y="167"/>
                    </a:lnTo>
                    <a:lnTo>
                      <a:pt x="163" y="188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62" name="Freeform 171"/>
              <p:cNvSpPr>
                <a:spLocks/>
              </p:cNvSpPr>
              <p:nvPr/>
            </p:nvSpPr>
            <p:spPr bwMode="auto">
              <a:xfrm>
                <a:off x="7793134" y="5209545"/>
                <a:ext cx="50145" cy="50862"/>
              </a:xfrm>
              <a:custGeom>
                <a:avLst/>
                <a:gdLst>
                  <a:gd name="T0" fmla="*/ 163 w 163"/>
                  <a:gd name="T1" fmla="*/ 188 h 188"/>
                  <a:gd name="T2" fmla="*/ 159 w 163"/>
                  <a:gd name="T3" fmla="*/ 184 h 188"/>
                  <a:gd name="T4" fmla="*/ 153 w 163"/>
                  <a:gd name="T5" fmla="*/ 178 h 188"/>
                  <a:gd name="T6" fmla="*/ 144 w 163"/>
                  <a:gd name="T7" fmla="*/ 168 h 188"/>
                  <a:gd name="T8" fmla="*/ 136 w 163"/>
                  <a:gd name="T9" fmla="*/ 159 h 188"/>
                  <a:gd name="T10" fmla="*/ 124 w 163"/>
                  <a:gd name="T11" fmla="*/ 143 h 188"/>
                  <a:gd name="T12" fmla="*/ 115 w 163"/>
                  <a:gd name="T13" fmla="*/ 130 h 188"/>
                  <a:gd name="T14" fmla="*/ 107 w 163"/>
                  <a:gd name="T15" fmla="*/ 114 h 188"/>
                  <a:gd name="T16" fmla="*/ 103 w 163"/>
                  <a:gd name="T17" fmla="*/ 101 h 188"/>
                  <a:gd name="T18" fmla="*/ 99 w 163"/>
                  <a:gd name="T19" fmla="*/ 85 h 188"/>
                  <a:gd name="T20" fmla="*/ 97 w 163"/>
                  <a:gd name="T21" fmla="*/ 73 h 188"/>
                  <a:gd name="T22" fmla="*/ 91 w 163"/>
                  <a:gd name="T23" fmla="*/ 62 h 188"/>
                  <a:gd name="T24" fmla="*/ 85 w 163"/>
                  <a:gd name="T25" fmla="*/ 52 h 188"/>
                  <a:gd name="T26" fmla="*/ 74 w 163"/>
                  <a:gd name="T27" fmla="*/ 39 h 188"/>
                  <a:gd name="T28" fmla="*/ 62 w 163"/>
                  <a:gd name="T29" fmla="*/ 27 h 188"/>
                  <a:gd name="T30" fmla="*/ 41 w 163"/>
                  <a:gd name="T31" fmla="*/ 13 h 188"/>
                  <a:gd name="T32" fmla="*/ 16 w 163"/>
                  <a:gd name="T33" fmla="*/ 0 h 188"/>
                  <a:gd name="T34" fmla="*/ 12 w 163"/>
                  <a:gd name="T35" fmla="*/ 4 h 188"/>
                  <a:gd name="T36" fmla="*/ 6 w 163"/>
                  <a:gd name="T37" fmla="*/ 21 h 188"/>
                  <a:gd name="T38" fmla="*/ 0 w 163"/>
                  <a:gd name="T39" fmla="*/ 46 h 188"/>
                  <a:gd name="T40" fmla="*/ 2 w 163"/>
                  <a:gd name="T41" fmla="*/ 77 h 188"/>
                  <a:gd name="T42" fmla="*/ 14 w 163"/>
                  <a:gd name="T43" fmla="*/ 108 h 188"/>
                  <a:gd name="T44" fmla="*/ 43 w 163"/>
                  <a:gd name="T45" fmla="*/ 139 h 188"/>
                  <a:gd name="T46" fmla="*/ 89 w 163"/>
                  <a:gd name="T47" fmla="*/ 166 h 188"/>
                  <a:gd name="T48" fmla="*/ 163 w 163"/>
                  <a:gd name="T49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88">
                    <a:moveTo>
                      <a:pt x="163" y="188"/>
                    </a:moveTo>
                    <a:lnTo>
                      <a:pt x="159" y="184"/>
                    </a:lnTo>
                    <a:lnTo>
                      <a:pt x="153" y="178"/>
                    </a:lnTo>
                    <a:lnTo>
                      <a:pt x="144" y="168"/>
                    </a:lnTo>
                    <a:lnTo>
                      <a:pt x="136" y="159"/>
                    </a:lnTo>
                    <a:lnTo>
                      <a:pt x="124" y="143"/>
                    </a:lnTo>
                    <a:lnTo>
                      <a:pt x="115" y="130"/>
                    </a:lnTo>
                    <a:lnTo>
                      <a:pt x="107" y="114"/>
                    </a:lnTo>
                    <a:lnTo>
                      <a:pt x="103" y="101"/>
                    </a:lnTo>
                    <a:lnTo>
                      <a:pt x="99" y="85"/>
                    </a:lnTo>
                    <a:lnTo>
                      <a:pt x="97" y="73"/>
                    </a:lnTo>
                    <a:lnTo>
                      <a:pt x="91" y="62"/>
                    </a:lnTo>
                    <a:lnTo>
                      <a:pt x="85" y="52"/>
                    </a:lnTo>
                    <a:lnTo>
                      <a:pt x="74" y="39"/>
                    </a:lnTo>
                    <a:lnTo>
                      <a:pt x="62" y="27"/>
                    </a:lnTo>
                    <a:lnTo>
                      <a:pt x="41" y="13"/>
                    </a:lnTo>
                    <a:lnTo>
                      <a:pt x="16" y="0"/>
                    </a:lnTo>
                    <a:lnTo>
                      <a:pt x="12" y="4"/>
                    </a:lnTo>
                    <a:lnTo>
                      <a:pt x="6" y="21"/>
                    </a:lnTo>
                    <a:lnTo>
                      <a:pt x="0" y="46"/>
                    </a:lnTo>
                    <a:lnTo>
                      <a:pt x="2" y="77"/>
                    </a:lnTo>
                    <a:lnTo>
                      <a:pt x="14" y="108"/>
                    </a:lnTo>
                    <a:lnTo>
                      <a:pt x="43" y="139"/>
                    </a:lnTo>
                    <a:lnTo>
                      <a:pt x="89" y="166"/>
                    </a:lnTo>
                    <a:lnTo>
                      <a:pt x="163" y="188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63" name="Freeform 172"/>
              <p:cNvSpPr>
                <a:spLocks/>
              </p:cNvSpPr>
              <p:nvPr/>
            </p:nvSpPr>
            <p:spPr bwMode="auto">
              <a:xfrm>
                <a:off x="7634748" y="5204676"/>
                <a:ext cx="42807" cy="54108"/>
              </a:xfrm>
              <a:custGeom>
                <a:avLst/>
                <a:gdLst>
                  <a:gd name="T0" fmla="*/ 33 w 140"/>
                  <a:gd name="T1" fmla="*/ 202 h 202"/>
                  <a:gd name="T2" fmla="*/ 33 w 140"/>
                  <a:gd name="T3" fmla="*/ 198 h 202"/>
                  <a:gd name="T4" fmla="*/ 39 w 140"/>
                  <a:gd name="T5" fmla="*/ 190 h 202"/>
                  <a:gd name="T6" fmla="*/ 47 w 140"/>
                  <a:gd name="T7" fmla="*/ 179 h 202"/>
                  <a:gd name="T8" fmla="*/ 58 w 140"/>
                  <a:gd name="T9" fmla="*/ 167 h 202"/>
                  <a:gd name="T10" fmla="*/ 70 w 140"/>
                  <a:gd name="T11" fmla="*/ 150 h 202"/>
                  <a:gd name="T12" fmla="*/ 84 w 140"/>
                  <a:gd name="T13" fmla="*/ 132 h 202"/>
                  <a:gd name="T14" fmla="*/ 99 w 140"/>
                  <a:gd name="T15" fmla="*/ 115 h 202"/>
                  <a:gd name="T16" fmla="*/ 117 w 140"/>
                  <a:gd name="T17" fmla="*/ 97 h 202"/>
                  <a:gd name="T18" fmla="*/ 128 w 140"/>
                  <a:gd name="T19" fmla="*/ 80 h 202"/>
                  <a:gd name="T20" fmla="*/ 136 w 140"/>
                  <a:gd name="T21" fmla="*/ 68 h 202"/>
                  <a:gd name="T22" fmla="*/ 138 w 140"/>
                  <a:gd name="T23" fmla="*/ 59 h 202"/>
                  <a:gd name="T24" fmla="*/ 140 w 140"/>
                  <a:gd name="T25" fmla="*/ 51 h 202"/>
                  <a:gd name="T26" fmla="*/ 138 w 140"/>
                  <a:gd name="T27" fmla="*/ 41 h 202"/>
                  <a:gd name="T28" fmla="*/ 134 w 140"/>
                  <a:gd name="T29" fmla="*/ 31 h 202"/>
                  <a:gd name="T30" fmla="*/ 130 w 140"/>
                  <a:gd name="T31" fmla="*/ 18 h 202"/>
                  <a:gd name="T32" fmla="*/ 126 w 140"/>
                  <a:gd name="T33" fmla="*/ 0 h 202"/>
                  <a:gd name="T34" fmla="*/ 117 w 140"/>
                  <a:gd name="T35" fmla="*/ 6 h 202"/>
                  <a:gd name="T36" fmla="*/ 95 w 140"/>
                  <a:gd name="T37" fmla="*/ 24 h 202"/>
                  <a:gd name="T38" fmla="*/ 66 w 140"/>
                  <a:gd name="T39" fmla="*/ 49 h 202"/>
                  <a:gd name="T40" fmla="*/ 39 w 140"/>
                  <a:gd name="T41" fmla="*/ 80 h 202"/>
                  <a:gd name="T42" fmla="*/ 14 w 140"/>
                  <a:gd name="T43" fmla="*/ 113 h 202"/>
                  <a:gd name="T44" fmla="*/ 0 w 140"/>
                  <a:gd name="T45" fmla="*/ 146 h 202"/>
                  <a:gd name="T46" fmla="*/ 4 w 140"/>
                  <a:gd name="T47" fmla="*/ 177 h 202"/>
                  <a:gd name="T48" fmla="*/ 33 w 140"/>
                  <a:gd name="T49" fmla="*/ 20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0" h="202">
                    <a:moveTo>
                      <a:pt x="33" y="202"/>
                    </a:moveTo>
                    <a:lnTo>
                      <a:pt x="33" y="198"/>
                    </a:lnTo>
                    <a:lnTo>
                      <a:pt x="39" y="190"/>
                    </a:lnTo>
                    <a:lnTo>
                      <a:pt x="47" y="179"/>
                    </a:lnTo>
                    <a:lnTo>
                      <a:pt x="58" y="167"/>
                    </a:lnTo>
                    <a:lnTo>
                      <a:pt x="70" y="150"/>
                    </a:lnTo>
                    <a:lnTo>
                      <a:pt x="84" y="132"/>
                    </a:lnTo>
                    <a:lnTo>
                      <a:pt x="99" y="115"/>
                    </a:lnTo>
                    <a:lnTo>
                      <a:pt x="117" y="97"/>
                    </a:lnTo>
                    <a:lnTo>
                      <a:pt x="128" y="80"/>
                    </a:lnTo>
                    <a:lnTo>
                      <a:pt x="136" y="68"/>
                    </a:lnTo>
                    <a:lnTo>
                      <a:pt x="138" y="59"/>
                    </a:lnTo>
                    <a:lnTo>
                      <a:pt x="140" y="51"/>
                    </a:lnTo>
                    <a:lnTo>
                      <a:pt x="138" y="41"/>
                    </a:lnTo>
                    <a:lnTo>
                      <a:pt x="134" y="31"/>
                    </a:lnTo>
                    <a:lnTo>
                      <a:pt x="130" y="18"/>
                    </a:lnTo>
                    <a:lnTo>
                      <a:pt x="126" y="0"/>
                    </a:lnTo>
                    <a:lnTo>
                      <a:pt x="117" y="6"/>
                    </a:lnTo>
                    <a:lnTo>
                      <a:pt x="95" y="24"/>
                    </a:lnTo>
                    <a:lnTo>
                      <a:pt x="66" y="49"/>
                    </a:lnTo>
                    <a:lnTo>
                      <a:pt x="39" y="80"/>
                    </a:lnTo>
                    <a:lnTo>
                      <a:pt x="14" y="113"/>
                    </a:lnTo>
                    <a:lnTo>
                      <a:pt x="0" y="146"/>
                    </a:lnTo>
                    <a:lnTo>
                      <a:pt x="4" y="177"/>
                    </a:lnTo>
                    <a:lnTo>
                      <a:pt x="33" y="202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64" name="Freeform 173"/>
              <p:cNvSpPr>
                <a:spLocks/>
              </p:cNvSpPr>
              <p:nvPr/>
            </p:nvSpPr>
            <p:spPr bwMode="auto">
              <a:xfrm>
                <a:off x="8741003" y="5191149"/>
                <a:ext cx="28130" cy="42745"/>
              </a:xfrm>
              <a:custGeom>
                <a:avLst/>
                <a:gdLst>
                  <a:gd name="T0" fmla="*/ 93 w 93"/>
                  <a:gd name="T1" fmla="*/ 157 h 157"/>
                  <a:gd name="T2" fmla="*/ 87 w 93"/>
                  <a:gd name="T3" fmla="*/ 149 h 157"/>
                  <a:gd name="T4" fmla="*/ 80 w 93"/>
                  <a:gd name="T5" fmla="*/ 132 h 157"/>
                  <a:gd name="T6" fmla="*/ 74 w 93"/>
                  <a:gd name="T7" fmla="*/ 120 h 157"/>
                  <a:gd name="T8" fmla="*/ 72 w 93"/>
                  <a:gd name="T9" fmla="*/ 108 h 157"/>
                  <a:gd name="T10" fmla="*/ 68 w 93"/>
                  <a:gd name="T11" fmla="*/ 97 h 157"/>
                  <a:gd name="T12" fmla="*/ 70 w 93"/>
                  <a:gd name="T13" fmla="*/ 85 h 157"/>
                  <a:gd name="T14" fmla="*/ 70 w 93"/>
                  <a:gd name="T15" fmla="*/ 74 h 157"/>
                  <a:gd name="T16" fmla="*/ 70 w 93"/>
                  <a:gd name="T17" fmla="*/ 64 h 157"/>
                  <a:gd name="T18" fmla="*/ 68 w 93"/>
                  <a:gd name="T19" fmla="*/ 52 h 157"/>
                  <a:gd name="T20" fmla="*/ 66 w 93"/>
                  <a:gd name="T21" fmla="*/ 44 h 157"/>
                  <a:gd name="T22" fmla="*/ 60 w 93"/>
                  <a:gd name="T23" fmla="*/ 35 h 157"/>
                  <a:gd name="T24" fmla="*/ 53 w 93"/>
                  <a:gd name="T25" fmla="*/ 25 h 157"/>
                  <a:gd name="T26" fmla="*/ 41 w 93"/>
                  <a:gd name="T27" fmla="*/ 12 h 157"/>
                  <a:gd name="T28" fmla="*/ 25 w 93"/>
                  <a:gd name="T29" fmla="*/ 0 h 157"/>
                  <a:gd name="T30" fmla="*/ 22 w 93"/>
                  <a:gd name="T31" fmla="*/ 4 h 157"/>
                  <a:gd name="T32" fmla="*/ 12 w 93"/>
                  <a:gd name="T33" fmla="*/ 15 h 157"/>
                  <a:gd name="T34" fmla="*/ 2 w 93"/>
                  <a:gd name="T35" fmla="*/ 33 h 157"/>
                  <a:gd name="T36" fmla="*/ 0 w 93"/>
                  <a:gd name="T37" fmla="*/ 58 h 157"/>
                  <a:gd name="T38" fmla="*/ 0 w 93"/>
                  <a:gd name="T39" fmla="*/ 83 h 157"/>
                  <a:gd name="T40" fmla="*/ 14 w 93"/>
                  <a:gd name="T41" fmla="*/ 110 h 157"/>
                  <a:gd name="T42" fmla="*/ 43 w 93"/>
                  <a:gd name="T43" fmla="*/ 134 h 157"/>
                  <a:gd name="T44" fmla="*/ 93 w 93"/>
                  <a:gd name="T4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3" h="157">
                    <a:moveTo>
                      <a:pt x="93" y="157"/>
                    </a:moveTo>
                    <a:lnTo>
                      <a:pt x="87" y="149"/>
                    </a:lnTo>
                    <a:lnTo>
                      <a:pt x="80" y="132"/>
                    </a:lnTo>
                    <a:lnTo>
                      <a:pt x="74" y="120"/>
                    </a:lnTo>
                    <a:lnTo>
                      <a:pt x="72" y="108"/>
                    </a:lnTo>
                    <a:lnTo>
                      <a:pt x="68" y="97"/>
                    </a:lnTo>
                    <a:lnTo>
                      <a:pt x="70" y="85"/>
                    </a:lnTo>
                    <a:lnTo>
                      <a:pt x="70" y="74"/>
                    </a:lnTo>
                    <a:lnTo>
                      <a:pt x="70" y="64"/>
                    </a:lnTo>
                    <a:lnTo>
                      <a:pt x="68" y="52"/>
                    </a:lnTo>
                    <a:lnTo>
                      <a:pt x="66" y="44"/>
                    </a:lnTo>
                    <a:lnTo>
                      <a:pt x="60" y="35"/>
                    </a:lnTo>
                    <a:lnTo>
                      <a:pt x="53" y="25"/>
                    </a:lnTo>
                    <a:lnTo>
                      <a:pt x="41" y="12"/>
                    </a:lnTo>
                    <a:lnTo>
                      <a:pt x="25" y="0"/>
                    </a:lnTo>
                    <a:lnTo>
                      <a:pt x="22" y="4"/>
                    </a:lnTo>
                    <a:lnTo>
                      <a:pt x="12" y="15"/>
                    </a:lnTo>
                    <a:lnTo>
                      <a:pt x="2" y="33"/>
                    </a:lnTo>
                    <a:lnTo>
                      <a:pt x="0" y="58"/>
                    </a:lnTo>
                    <a:lnTo>
                      <a:pt x="0" y="83"/>
                    </a:lnTo>
                    <a:lnTo>
                      <a:pt x="14" y="110"/>
                    </a:lnTo>
                    <a:lnTo>
                      <a:pt x="43" y="134"/>
                    </a:lnTo>
                    <a:lnTo>
                      <a:pt x="93" y="157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  <p:sp>
            <p:nvSpPr>
              <p:cNvPr id="2065" name="Freeform 174"/>
              <p:cNvSpPr>
                <a:spLocks/>
              </p:cNvSpPr>
              <p:nvPr/>
            </p:nvSpPr>
            <p:spPr bwMode="auto">
              <a:xfrm>
                <a:off x="8892662" y="5193313"/>
                <a:ext cx="42807" cy="58437"/>
              </a:xfrm>
              <a:custGeom>
                <a:avLst/>
                <a:gdLst>
                  <a:gd name="T0" fmla="*/ 139 w 139"/>
                  <a:gd name="T1" fmla="*/ 215 h 215"/>
                  <a:gd name="T2" fmla="*/ 135 w 139"/>
                  <a:gd name="T3" fmla="*/ 211 h 215"/>
                  <a:gd name="T4" fmla="*/ 132 w 139"/>
                  <a:gd name="T5" fmla="*/ 205 h 215"/>
                  <a:gd name="T6" fmla="*/ 126 w 139"/>
                  <a:gd name="T7" fmla="*/ 194 h 215"/>
                  <a:gd name="T8" fmla="*/ 120 w 139"/>
                  <a:gd name="T9" fmla="*/ 182 h 215"/>
                  <a:gd name="T10" fmla="*/ 112 w 139"/>
                  <a:gd name="T11" fmla="*/ 164 h 215"/>
                  <a:gd name="T12" fmla="*/ 106 w 139"/>
                  <a:gd name="T13" fmla="*/ 149 h 215"/>
                  <a:gd name="T14" fmla="*/ 101 w 139"/>
                  <a:gd name="T15" fmla="*/ 133 h 215"/>
                  <a:gd name="T16" fmla="*/ 102 w 139"/>
                  <a:gd name="T17" fmla="*/ 118 h 215"/>
                  <a:gd name="T18" fmla="*/ 102 w 139"/>
                  <a:gd name="T19" fmla="*/ 100 h 215"/>
                  <a:gd name="T20" fmla="*/ 102 w 139"/>
                  <a:gd name="T21" fmla="*/ 89 h 215"/>
                  <a:gd name="T22" fmla="*/ 101 w 139"/>
                  <a:gd name="T23" fmla="*/ 75 h 215"/>
                  <a:gd name="T24" fmla="*/ 99 w 139"/>
                  <a:gd name="T25" fmla="*/ 64 h 215"/>
                  <a:gd name="T26" fmla="*/ 91 w 139"/>
                  <a:gd name="T27" fmla="*/ 48 h 215"/>
                  <a:gd name="T28" fmla="*/ 79 w 139"/>
                  <a:gd name="T29" fmla="*/ 35 h 215"/>
                  <a:gd name="T30" fmla="*/ 62 w 139"/>
                  <a:gd name="T31" fmla="*/ 17 h 215"/>
                  <a:gd name="T32" fmla="*/ 38 w 139"/>
                  <a:gd name="T33" fmla="*/ 0 h 215"/>
                  <a:gd name="T34" fmla="*/ 31 w 139"/>
                  <a:gd name="T35" fmla="*/ 5 h 215"/>
                  <a:gd name="T36" fmla="*/ 19 w 139"/>
                  <a:gd name="T37" fmla="*/ 23 h 215"/>
                  <a:gd name="T38" fmla="*/ 6 w 139"/>
                  <a:gd name="T39" fmla="*/ 48 h 215"/>
                  <a:gd name="T40" fmla="*/ 0 w 139"/>
                  <a:gd name="T41" fmla="*/ 81 h 215"/>
                  <a:gd name="T42" fmla="*/ 2 w 139"/>
                  <a:gd name="T43" fmla="*/ 114 h 215"/>
                  <a:gd name="T44" fmla="*/ 23 w 139"/>
                  <a:gd name="T45" fmla="*/ 151 h 215"/>
                  <a:gd name="T46" fmla="*/ 66 w 139"/>
                  <a:gd name="T47" fmla="*/ 184 h 215"/>
                  <a:gd name="T48" fmla="*/ 139 w 139"/>
                  <a:gd name="T49" fmla="*/ 21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9" h="215">
                    <a:moveTo>
                      <a:pt x="139" y="215"/>
                    </a:moveTo>
                    <a:lnTo>
                      <a:pt x="135" y="211"/>
                    </a:lnTo>
                    <a:lnTo>
                      <a:pt x="132" y="205"/>
                    </a:lnTo>
                    <a:lnTo>
                      <a:pt x="126" y="194"/>
                    </a:lnTo>
                    <a:lnTo>
                      <a:pt x="120" y="182"/>
                    </a:lnTo>
                    <a:lnTo>
                      <a:pt x="112" y="164"/>
                    </a:lnTo>
                    <a:lnTo>
                      <a:pt x="106" y="149"/>
                    </a:lnTo>
                    <a:lnTo>
                      <a:pt x="101" y="133"/>
                    </a:lnTo>
                    <a:lnTo>
                      <a:pt x="102" y="118"/>
                    </a:lnTo>
                    <a:lnTo>
                      <a:pt x="102" y="100"/>
                    </a:lnTo>
                    <a:lnTo>
                      <a:pt x="102" y="89"/>
                    </a:lnTo>
                    <a:lnTo>
                      <a:pt x="101" y="75"/>
                    </a:lnTo>
                    <a:lnTo>
                      <a:pt x="99" y="64"/>
                    </a:lnTo>
                    <a:lnTo>
                      <a:pt x="91" y="48"/>
                    </a:lnTo>
                    <a:lnTo>
                      <a:pt x="79" y="35"/>
                    </a:lnTo>
                    <a:lnTo>
                      <a:pt x="62" y="17"/>
                    </a:lnTo>
                    <a:lnTo>
                      <a:pt x="38" y="0"/>
                    </a:lnTo>
                    <a:lnTo>
                      <a:pt x="31" y="5"/>
                    </a:lnTo>
                    <a:lnTo>
                      <a:pt x="19" y="23"/>
                    </a:lnTo>
                    <a:lnTo>
                      <a:pt x="6" y="48"/>
                    </a:lnTo>
                    <a:lnTo>
                      <a:pt x="0" y="81"/>
                    </a:lnTo>
                    <a:lnTo>
                      <a:pt x="2" y="114"/>
                    </a:lnTo>
                    <a:lnTo>
                      <a:pt x="23" y="151"/>
                    </a:lnTo>
                    <a:lnTo>
                      <a:pt x="66" y="184"/>
                    </a:lnTo>
                    <a:lnTo>
                      <a:pt x="139" y="215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rtl="0"/>
                <a:endParaRPr lang="he-IL"/>
              </a:p>
            </p:txBody>
          </p:sp>
        </p:grpSp>
        <p:sp>
          <p:nvSpPr>
            <p:cNvPr id="3098" name="TextBox 3097"/>
            <p:cNvSpPr txBox="1"/>
            <p:nvPr/>
          </p:nvSpPr>
          <p:spPr>
            <a:xfrm>
              <a:off x="3331015" y="0"/>
              <a:ext cx="5812985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he-IL" sz="1100" b="1" dirty="0">
                  <a:latin typeface="David" pitchFamily="34" charset="-79"/>
                  <a:cs typeface="David" pitchFamily="34" charset="-79"/>
                </a:rPr>
                <a:t>בס"ד</a:t>
              </a:r>
            </a:p>
            <a:p>
              <a:r>
                <a:rPr lang="he-IL" sz="2000" b="1" dirty="0" err="1">
                  <a:latin typeface="David" pitchFamily="34" charset="-79"/>
                  <a:cs typeface="David" pitchFamily="34" charset="-79"/>
                </a:rPr>
                <a:t>חנוכיה</a:t>
              </a:r>
              <a:r>
                <a:rPr lang="he-IL" sz="2000" b="1" dirty="0">
                  <a:latin typeface="David" pitchFamily="34" charset="-79"/>
                  <a:cs typeface="David" pitchFamily="34" charset="-79"/>
                </a:rPr>
                <a:t> אחת בלבד זהה בדיוק לדוגמא. מצאי אותה!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0236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294" y="4293096"/>
            <a:ext cx="962487" cy="1080000"/>
          </a:xfrm>
          <a:prstGeom prst="rect">
            <a:avLst/>
          </a:prstGeom>
        </p:spPr>
      </p:pic>
      <p:pic>
        <p:nvPicPr>
          <p:cNvPr id="203" name="תמונה 20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505" y="4293096"/>
            <a:ext cx="1137495" cy="1080000"/>
          </a:xfrm>
          <a:prstGeom prst="rect">
            <a:avLst/>
          </a:prstGeom>
        </p:spPr>
      </p:pic>
      <p:pic>
        <p:nvPicPr>
          <p:cNvPr id="207" name="תמונה 20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3096"/>
            <a:ext cx="869060" cy="1080000"/>
          </a:xfrm>
          <a:prstGeom prst="rect">
            <a:avLst/>
          </a:prstGeom>
        </p:spPr>
      </p:pic>
      <p:pic>
        <p:nvPicPr>
          <p:cNvPr id="215" name="תמונה 2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600" y="4293096"/>
            <a:ext cx="1885969" cy="1080000"/>
          </a:xfrm>
          <a:prstGeom prst="rect">
            <a:avLst/>
          </a:prstGeom>
        </p:spPr>
      </p:pic>
      <p:pic>
        <p:nvPicPr>
          <p:cNvPr id="217" name="תמונה 2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785" y="4293096"/>
            <a:ext cx="1086090" cy="1080000"/>
          </a:xfrm>
          <a:prstGeom prst="rect">
            <a:avLst/>
          </a:prstGeom>
        </p:spPr>
      </p:pic>
      <p:pic>
        <p:nvPicPr>
          <p:cNvPr id="218" name="תמונה 2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319" y="6093376"/>
            <a:ext cx="641658" cy="720000"/>
          </a:xfrm>
          <a:prstGeom prst="rect">
            <a:avLst/>
          </a:prstGeom>
        </p:spPr>
      </p:pic>
      <p:pic>
        <p:nvPicPr>
          <p:cNvPr id="219" name="תמונה 2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793" y="6093376"/>
            <a:ext cx="758330" cy="720000"/>
          </a:xfrm>
          <a:prstGeom prst="rect">
            <a:avLst/>
          </a:prstGeom>
        </p:spPr>
      </p:pic>
      <p:pic>
        <p:nvPicPr>
          <p:cNvPr id="220" name="תמונה 2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129" y="6093376"/>
            <a:ext cx="579374" cy="720000"/>
          </a:xfrm>
          <a:prstGeom prst="rect">
            <a:avLst/>
          </a:prstGeom>
        </p:spPr>
      </p:pic>
      <p:pic>
        <p:nvPicPr>
          <p:cNvPr id="221" name="תמונה 2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376"/>
            <a:ext cx="1257312" cy="720000"/>
          </a:xfrm>
          <a:prstGeom prst="rect">
            <a:avLst/>
          </a:prstGeom>
        </p:spPr>
      </p:pic>
      <p:pic>
        <p:nvPicPr>
          <p:cNvPr id="222" name="תמונה 2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940" y="6093376"/>
            <a:ext cx="724060" cy="720000"/>
          </a:xfrm>
          <a:prstGeom prst="rect">
            <a:avLst/>
          </a:prstGeom>
        </p:spPr>
      </p:pic>
      <p:pic>
        <p:nvPicPr>
          <p:cNvPr id="223" name="תמונה 2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900" y="1844824"/>
            <a:ext cx="1443731" cy="1620000"/>
          </a:xfrm>
          <a:prstGeom prst="rect">
            <a:avLst/>
          </a:prstGeom>
        </p:spPr>
      </p:pic>
      <p:pic>
        <p:nvPicPr>
          <p:cNvPr id="224" name="תמונה 2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719" y="1844824"/>
            <a:ext cx="1706241" cy="1620000"/>
          </a:xfrm>
          <a:prstGeom prst="rect">
            <a:avLst/>
          </a:prstGeom>
        </p:spPr>
      </p:pic>
      <p:pic>
        <p:nvPicPr>
          <p:cNvPr id="225" name="תמונה 2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23" y="1844824"/>
            <a:ext cx="1303589" cy="1620000"/>
          </a:xfrm>
          <a:prstGeom prst="rect">
            <a:avLst/>
          </a:prstGeom>
        </p:spPr>
      </p:pic>
      <p:pic>
        <p:nvPicPr>
          <p:cNvPr id="226" name="תמונה 2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047" y="1844824"/>
            <a:ext cx="2828953" cy="1620000"/>
          </a:xfrm>
          <a:prstGeom prst="rect">
            <a:avLst/>
          </a:prstGeom>
        </p:spPr>
      </p:pic>
      <p:pic>
        <p:nvPicPr>
          <p:cNvPr id="227" name="תמונה 2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4824"/>
            <a:ext cx="1629135" cy="1620000"/>
          </a:xfrm>
          <a:prstGeom prst="rect">
            <a:avLst/>
          </a:prstGeom>
        </p:spPr>
      </p:pic>
      <p:sp>
        <p:nvSpPr>
          <p:cNvPr id="229" name="TextBox 228"/>
          <p:cNvSpPr txBox="1"/>
          <p:nvPr/>
        </p:nvSpPr>
        <p:spPr>
          <a:xfrm>
            <a:off x="3331015" y="0"/>
            <a:ext cx="581298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100" b="1" dirty="0">
                <a:latin typeface="David" pitchFamily="34" charset="-79"/>
                <a:cs typeface="David" pitchFamily="34" charset="-79"/>
              </a:rPr>
              <a:t>בס"ד</a:t>
            </a:r>
          </a:p>
          <a:p>
            <a:r>
              <a:rPr lang="he-IL" sz="2000" b="1" dirty="0">
                <a:latin typeface="David" pitchFamily="34" charset="-79"/>
                <a:cs typeface="David" pitchFamily="34" charset="-79"/>
              </a:rPr>
              <a:t>צבעי כל שלישיית חנוכיות זהות באותו צבע!</a:t>
            </a:r>
          </a:p>
        </p:txBody>
      </p:sp>
    </p:spTree>
    <p:extLst>
      <p:ext uri="{BB962C8B-B14F-4D97-AF65-F5344CB8AC3E}">
        <p14:creationId xmlns:p14="http://schemas.microsoft.com/office/powerpoint/2010/main" val="2596849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3864260" cy="4037485"/>
          </a:xfrm>
          <a:prstGeom prst="rect">
            <a:avLst/>
          </a:prstGeom>
        </p:spPr>
      </p:pic>
      <p:sp>
        <p:nvSpPr>
          <p:cNvPr id="7" name="Freeform 5"/>
          <p:cNvSpPr>
            <a:spLocks/>
          </p:cNvSpPr>
          <p:nvPr/>
        </p:nvSpPr>
        <p:spPr bwMode="auto">
          <a:xfrm>
            <a:off x="5076825" y="2673350"/>
            <a:ext cx="3863975" cy="4037013"/>
          </a:xfrm>
          <a:custGeom>
            <a:avLst/>
            <a:gdLst>
              <a:gd name="T0" fmla="*/ 1281 w 2434"/>
              <a:gd name="T1" fmla="*/ 314 h 2543"/>
              <a:gd name="T2" fmla="*/ 1371 w 2434"/>
              <a:gd name="T3" fmla="*/ 745 h 2543"/>
              <a:gd name="T4" fmla="*/ 1371 w 2434"/>
              <a:gd name="T5" fmla="*/ 436 h 2543"/>
              <a:gd name="T6" fmla="*/ 1461 w 2434"/>
              <a:gd name="T7" fmla="*/ 234 h 2543"/>
              <a:gd name="T8" fmla="*/ 1552 w 2434"/>
              <a:gd name="T9" fmla="*/ 473 h 2543"/>
              <a:gd name="T10" fmla="*/ 1525 w 2434"/>
              <a:gd name="T11" fmla="*/ 670 h 2543"/>
              <a:gd name="T12" fmla="*/ 1605 w 2434"/>
              <a:gd name="T13" fmla="*/ 878 h 2543"/>
              <a:gd name="T14" fmla="*/ 1632 w 2434"/>
              <a:gd name="T15" fmla="*/ 553 h 2543"/>
              <a:gd name="T16" fmla="*/ 1658 w 2434"/>
              <a:gd name="T17" fmla="*/ 372 h 2543"/>
              <a:gd name="T18" fmla="*/ 1770 w 2434"/>
              <a:gd name="T19" fmla="*/ 261 h 2543"/>
              <a:gd name="T20" fmla="*/ 1812 w 2434"/>
              <a:gd name="T21" fmla="*/ 777 h 2543"/>
              <a:gd name="T22" fmla="*/ 1919 w 2434"/>
              <a:gd name="T23" fmla="*/ 904 h 2543"/>
              <a:gd name="T24" fmla="*/ 1977 w 2434"/>
              <a:gd name="T25" fmla="*/ 532 h 2543"/>
              <a:gd name="T26" fmla="*/ 1982 w 2434"/>
              <a:gd name="T27" fmla="*/ 314 h 2543"/>
              <a:gd name="T28" fmla="*/ 2105 w 2434"/>
              <a:gd name="T29" fmla="*/ 335 h 2543"/>
              <a:gd name="T30" fmla="*/ 2019 w 2434"/>
              <a:gd name="T31" fmla="*/ 548 h 2543"/>
              <a:gd name="T32" fmla="*/ 2094 w 2434"/>
              <a:gd name="T33" fmla="*/ 899 h 2543"/>
              <a:gd name="T34" fmla="*/ 2190 w 2434"/>
              <a:gd name="T35" fmla="*/ 729 h 2543"/>
              <a:gd name="T36" fmla="*/ 2216 w 2434"/>
              <a:gd name="T37" fmla="*/ 516 h 2543"/>
              <a:gd name="T38" fmla="*/ 2253 w 2434"/>
              <a:gd name="T39" fmla="*/ 314 h 2543"/>
              <a:gd name="T40" fmla="*/ 2360 w 2434"/>
              <a:gd name="T41" fmla="*/ 335 h 2543"/>
              <a:gd name="T42" fmla="*/ 2317 w 2434"/>
              <a:gd name="T43" fmla="*/ 548 h 2543"/>
              <a:gd name="T44" fmla="*/ 2354 w 2434"/>
              <a:gd name="T45" fmla="*/ 910 h 2543"/>
              <a:gd name="T46" fmla="*/ 2365 w 2434"/>
              <a:gd name="T47" fmla="*/ 1133 h 2543"/>
              <a:gd name="T48" fmla="*/ 2418 w 2434"/>
              <a:gd name="T49" fmla="*/ 1229 h 2543"/>
              <a:gd name="T50" fmla="*/ 2285 w 2434"/>
              <a:gd name="T51" fmla="*/ 1410 h 2543"/>
              <a:gd name="T52" fmla="*/ 2046 w 2434"/>
              <a:gd name="T53" fmla="*/ 1543 h 2543"/>
              <a:gd name="T54" fmla="*/ 1754 w 2434"/>
              <a:gd name="T55" fmla="*/ 1681 h 2543"/>
              <a:gd name="T56" fmla="*/ 1398 w 2434"/>
              <a:gd name="T57" fmla="*/ 1835 h 2543"/>
              <a:gd name="T58" fmla="*/ 1461 w 2434"/>
              <a:gd name="T59" fmla="*/ 2075 h 2543"/>
              <a:gd name="T60" fmla="*/ 1600 w 2434"/>
              <a:gd name="T61" fmla="*/ 2234 h 2543"/>
              <a:gd name="T62" fmla="*/ 1828 w 2434"/>
              <a:gd name="T63" fmla="*/ 2293 h 2543"/>
              <a:gd name="T64" fmla="*/ 1722 w 2434"/>
              <a:gd name="T65" fmla="*/ 2490 h 2543"/>
              <a:gd name="T66" fmla="*/ 787 w 2434"/>
              <a:gd name="T67" fmla="*/ 2527 h 2543"/>
              <a:gd name="T68" fmla="*/ 850 w 2434"/>
              <a:gd name="T69" fmla="*/ 2288 h 2543"/>
              <a:gd name="T70" fmla="*/ 994 w 2434"/>
              <a:gd name="T71" fmla="*/ 2144 h 2543"/>
              <a:gd name="T72" fmla="*/ 1089 w 2434"/>
              <a:gd name="T73" fmla="*/ 1846 h 2543"/>
              <a:gd name="T74" fmla="*/ 654 w 2434"/>
              <a:gd name="T75" fmla="*/ 1718 h 2543"/>
              <a:gd name="T76" fmla="*/ 361 w 2434"/>
              <a:gd name="T77" fmla="*/ 1543 h 2543"/>
              <a:gd name="T78" fmla="*/ 16 w 2434"/>
              <a:gd name="T79" fmla="*/ 1277 h 2543"/>
              <a:gd name="T80" fmla="*/ 32 w 2434"/>
              <a:gd name="T81" fmla="*/ 1085 h 2543"/>
              <a:gd name="T82" fmla="*/ 69 w 2434"/>
              <a:gd name="T83" fmla="*/ 931 h 2543"/>
              <a:gd name="T84" fmla="*/ 260 w 2434"/>
              <a:gd name="T85" fmla="*/ 516 h 2543"/>
              <a:gd name="T86" fmla="*/ 345 w 2434"/>
              <a:gd name="T87" fmla="*/ 931 h 2543"/>
              <a:gd name="T88" fmla="*/ 372 w 2434"/>
              <a:gd name="T89" fmla="*/ 436 h 2543"/>
              <a:gd name="T90" fmla="*/ 404 w 2434"/>
              <a:gd name="T91" fmla="*/ 170 h 2543"/>
              <a:gd name="T92" fmla="*/ 446 w 2434"/>
              <a:gd name="T93" fmla="*/ 484 h 2543"/>
              <a:gd name="T94" fmla="*/ 558 w 2434"/>
              <a:gd name="T95" fmla="*/ 803 h 2543"/>
              <a:gd name="T96" fmla="*/ 643 w 2434"/>
              <a:gd name="T97" fmla="*/ 904 h 2543"/>
              <a:gd name="T98" fmla="*/ 654 w 2434"/>
              <a:gd name="T99" fmla="*/ 612 h 2543"/>
              <a:gd name="T100" fmla="*/ 643 w 2434"/>
              <a:gd name="T101" fmla="*/ 410 h 2543"/>
              <a:gd name="T102" fmla="*/ 776 w 2434"/>
              <a:gd name="T103" fmla="*/ 207 h 2543"/>
              <a:gd name="T104" fmla="*/ 776 w 2434"/>
              <a:gd name="T105" fmla="*/ 468 h 2543"/>
              <a:gd name="T106" fmla="*/ 898 w 2434"/>
              <a:gd name="T107" fmla="*/ 915 h 2543"/>
              <a:gd name="T108" fmla="*/ 930 w 2434"/>
              <a:gd name="T109" fmla="*/ 436 h 2543"/>
              <a:gd name="T110" fmla="*/ 978 w 2434"/>
              <a:gd name="T111" fmla="*/ 165 h 2543"/>
              <a:gd name="T112" fmla="*/ 1089 w 2434"/>
              <a:gd name="T113" fmla="*/ 346 h 2543"/>
              <a:gd name="T114" fmla="*/ 1026 w 2434"/>
              <a:gd name="T115" fmla="*/ 511 h 2543"/>
              <a:gd name="T116" fmla="*/ 1121 w 2434"/>
              <a:gd name="T117" fmla="*/ 750 h 2543"/>
              <a:gd name="T118" fmla="*/ 1201 w 2434"/>
              <a:gd name="T119" fmla="*/ 325 h 2543"/>
              <a:gd name="T120" fmla="*/ 1190 w 2434"/>
              <a:gd name="T121" fmla="*/ 69 h 25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434" h="2543">
                <a:moveTo>
                  <a:pt x="1291" y="32"/>
                </a:moveTo>
                <a:lnTo>
                  <a:pt x="1291" y="53"/>
                </a:lnTo>
                <a:lnTo>
                  <a:pt x="1297" y="69"/>
                </a:lnTo>
                <a:lnTo>
                  <a:pt x="1302" y="90"/>
                </a:lnTo>
                <a:lnTo>
                  <a:pt x="1302" y="90"/>
                </a:lnTo>
                <a:lnTo>
                  <a:pt x="1313" y="122"/>
                </a:lnTo>
                <a:lnTo>
                  <a:pt x="1323" y="149"/>
                </a:lnTo>
                <a:lnTo>
                  <a:pt x="1334" y="181"/>
                </a:lnTo>
                <a:lnTo>
                  <a:pt x="1334" y="181"/>
                </a:lnTo>
                <a:lnTo>
                  <a:pt x="1339" y="197"/>
                </a:lnTo>
                <a:lnTo>
                  <a:pt x="1334" y="213"/>
                </a:lnTo>
                <a:lnTo>
                  <a:pt x="1334" y="223"/>
                </a:lnTo>
                <a:lnTo>
                  <a:pt x="1334" y="223"/>
                </a:lnTo>
                <a:lnTo>
                  <a:pt x="1323" y="245"/>
                </a:lnTo>
                <a:lnTo>
                  <a:pt x="1313" y="261"/>
                </a:lnTo>
                <a:lnTo>
                  <a:pt x="1302" y="282"/>
                </a:lnTo>
                <a:lnTo>
                  <a:pt x="1286" y="298"/>
                </a:lnTo>
                <a:lnTo>
                  <a:pt x="1281" y="314"/>
                </a:lnTo>
                <a:lnTo>
                  <a:pt x="1281" y="314"/>
                </a:lnTo>
                <a:lnTo>
                  <a:pt x="1286" y="319"/>
                </a:lnTo>
                <a:lnTo>
                  <a:pt x="1297" y="330"/>
                </a:lnTo>
                <a:lnTo>
                  <a:pt x="1313" y="325"/>
                </a:lnTo>
                <a:lnTo>
                  <a:pt x="1313" y="325"/>
                </a:lnTo>
                <a:lnTo>
                  <a:pt x="1329" y="335"/>
                </a:lnTo>
                <a:lnTo>
                  <a:pt x="1339" y="346"/>
                </a:lnTo>
                <a:lnTo>
                  <a:pt x="1345" y="356"/>
                </a:lnTo>
                <a:lnTo>
                  <a:pt x="1345" y="356"/>
                </a:lnTo>
                <a:lnTo>
                  <a:pt x="1345" y="378"/>
                </a:lnTo>
                <a:lnTo>
                  <a:pt x="1345" y="394"/>
                </a:lnTo>
                <a:lnTo>
                  <a:pt x="1345" y="415"/>
                </a:lnTo>
                <a:lnTo>
                  <a:pt x="1345" y="415"/>
                </a:lnTo>
                <a:lnTo>
                  <a:pt x="1345" y="426"/>
                </a:lnTo>
                <a:lnTo>
                  <a:pt x="1345" y="521"/>
                </a:lnTo>
                <a:lnTo>
                  <a:pt x="1339" y="676"/>
                </a:lnTo>
                <a:lnTo>
                  <a:pt x="1334" y="761"/>
                </a:lnTo>
                <a:lnTo>
                  <a:pt x="1334" y="761"/>
                </a:lnTo>
                <a:lnTo>
                  <a:pt x="1366" y="761"/>
                </a:lnTo>
                <a:lnTo>
                  <a:pt x="1371" y="745"/>
                </a:lnTo>
                <a:lnTo>
                  <a:pt x="1376" y="724"/>
                </a:lnTo>
                <a:lnTo>
                  <a:pt x="1382" y="708"/>
                </a:lnTo>
                <a:lnTo>
                  <a:pt x="1382" y="686"/>
                </a:lnTo>
                <a:lnTo>
                  <a:pt x="1382" y="665"/>
                </a:lnTo>
                <a:lnTo>
                  <a:pt x="1376" y="644"/>
                </a:lnTo>
                <a:lnTo>
                  <a:pt x="1376" y="628"/>
                </a:lnTo>
                <a:lnTo>
                  <a:pt x="1382" y="612"/>
                </a:lnTo>
                <a:lnTo>
                  <a:pt x="1382" y="596"/>
                </a:lnTo>
                <a:lnTo>
                  <a:pt x="1387" y="580"/>
                </a:lnTo>
                <a:lnTo>
                  <a:pt x="1392" y="569"/>
                </a:lnTo>
                <a:lnTo>
                  <a:pt x="1398" y="559"/>
                </a:lnTo>
                <a:lnTo>
                  <a:pt x="1414" y="548"/>
                </a:lnTo>
                <a:lnTo>
                  <a:pt x="1414" y="548"/>
                </a:lnTo>
                <a:lnTo>
                  <a:pt x="1403" y="537"/>
                </a:lnTo>
                <a:lnTo>
                  <a:pt x="1387" y="521"/>
                </a:lnTo>
                <a:lnTo>
                  <a:pt x="1382" y="505"/>
                </a:lnTo>
                <a:lnTo>
                  <a:pt x="1382" y="505"/>
                </a:lnTo>
                <a:lnTo>
                  <a:pt x="1376" y="468"/>
                </a:lnTo>
                <a:lnTo>
                  <a:pt x="1371" y="436"/>
                </a:lnTo>
                <a:lnTo>
                  <a:pt x="1382" y="404"/>
                </a:lnTo>
                <a:lnTo>
                  <a:pt x="1382" y="404"/>
                </a:lnTo>
                <a:lnTo>
                  <a:pt x="1371" y="388"/>
                </a:lnTo>
                <a:lnTo>
                  <a:pt x="1376" y="367"/>
                </a:lnTo>
                <a:lnTo>
                  <a:pt x="1382" y="346"/>
                </a:lnTo>
                <a:lnTo>
                  <a:pt x="1382" y="346"/>
                </a:lnTo>
                <a:lnTo>
                  <a:pt x="1382" y="346"/>
                </a:lnTo>
                <a:lnTo>
                  <a:pt x="1387" y="340"/>
                </a:lnTo>
                <a:lnTo>
                  <a:pt x="1392" y="335"/>
                </a:lnTo>
                <a:lnTo>
                  <a:pt x="1392" y="335"/>
                </a:lnTo>
                <a:lnTo>
                  <a:pt x="1403" y="314"/>
                </a:lnTo>
                <a:lnTo>
                  <a:pt x="1408" y="293"/>
                </a:lnTo>
                <a:lnTo>
                  <a:pt x="1424" y="266"/>
                </a:lnTo>
                <a:lnTo>
                  <a:pt x="1424" y="266"/>
                </a:lnTo>
                <a:lnTo>
                  <a:pt x="1419" y="255"/>
                </a:lnTo>
                <a:lnTo>
                  <a:pt x="1424" y="245"/>
                </a:lnTo>
                <a:lnTo>
                  <a:pt x="1435" y="234"/>
                </a:lnTo>
                <a:lnTo>
                  <a:pt x="1435" y="234"/>
                </a:lnTo>
                <a:lnTo>
                  <a:pt x="1461" y="234"/>
                </a:lnTo>
                <a:lnTo>
                  <a:pt x="1477" y="234"/>
                </a:lnTo>
                <a:lnTo>
                  <a:pt x="1488" y="239"/>
                </a:lnTo>
                <a:lnTo>
                  <a:pt x="1493" y="250"/>
                </a:lnTo>
                <a:lnTo>
                  <a:pt x="1493" y="261"/>
                </a:lnTo>
                <a:lnTo>
                  <a:pt x="1499" y="277"/>
                </a:lnTo>
                <a:lnTo>
                  <a:pt x="1504" y="287"/>
                </a:lnTo>
                <a:lnTo>
                  <a:pt x="1515" y="303"/>
                </a:lnTo>
                <a:lnTo>
                  <a:pt x="1515" y="303"/>
                </a:lnTo>
                <a:lnTo>
                  <a:pt x="1515" y="319"/>
                </a:lnTo>
                <a:lnTo>
                  <a:pt x="1531" y="335"/>
                </a:lnTo>
                <a:lnTo>
                  <a:pt x="1541" y="346"/>
                </a:lnTo>
                <a:lnTo>
                  <a:pt x="1546" y="356"/>
                </a:lnTo>
                <a:lnTo>
                  <a:pt x="1546" y="356"/>
                </a:lnTo>
                <a:lnTo>
                  <a:pt x="1557" y="372"/>
                </a:lnTo>
                <a:lnTo>
                  <a:pt x="1562" y="388"/>
                </a:lnTo>
                <a:lnTo>
                  <a:pt x="1562" y="410"/>
                </a:lnTo>
                <a:lnTo>
                  <a:pt x="1562" y="431"/>
                </a:lnTo>
                <a:lnTo>
                  <a:pt x="1557" y="452"/>
                </a:lnTo>
                <a:lnTo>
                  <a:pt x="1552" y="473"/>
                </a:lnTo>
                <a:lnTo>
                  <a:pt x="1541" y="495"/>
                </a:lnTo>
                <a:lnTo>
                  <a:pt x="1531" y="511"/>
                </a:lnTo>
                <a:lnTo>
                  <a:pt x="1525" y="516"/>
                </a:lnTo>
                <a:lnTo>
                  <a:pt x="1525" y="516"/>
                </a:lnTo>
                <a:lnTo>
                  <a:pt x="1520" y="527"/>
                </a:lnTo>
                <a:lnTo>
                  <a:pt x="1509" y="532"/>
                </a:lnTo>
                <a:lnTo>
                  <a:pt x="1504" y="537"/>
                </a:lnTo>
                <a:lnTo>
                  <a:pt x="1504" y="537"/>
                </a:lnTo>
                <a:lnTo>
                  <a:pt x="1504" y="543"/>
                </a:lnTo>
                <a:lnTo>
                  <a:pt x="1509" y="543"/>
                </a:lnTo>
                <a:lnTo>
                  <a:pt x="1515" y="537"/>
                </a:lnTo>
                <a:lnTo>
                  <a:pt x="1515" y="537"/>
                </a:lnTo>
                <a:lnTo>
                  <a:pt x="1520" y="553"/>
                </a:lnTo>
                <a:lnTo>
                  <a:pt x="1525" y="569"/>
                </a:lnTo>
                <a:lnTo>
                  <a:pt x="1536" y="580"/>
                </a:lnTo>
                <a:lnTo>
                  <a:pt x="1536" y="580"/>
                </a:lnTo>
                <a:lnTo>
                  <a:pt x="1525" y="596"/>
                </a:lnTo>
                <a:lnTo>
                  <a:pt x="1525" y="628"/>
                </a:lnTo>
                <a:lnTo>
                  <a:pt x="1525" y="670"/>
                </a:lnTo>
                <a:lnTo>
                  <a:pt x="1525" y="724"/>
                </a:lnTo>
                <a:lnTo>
                  <a:pt x="1525" y="777"/>
                </a:lnTo>
                <a:lnTo>
                  <a:pt x="1531" y="830"/>
                </a:lnTo>
                <a:lnTo>
                  <a:pt x="1531" y="878"/>
                </a:lnTo>
                <a:lnTo>
                  <a:pt x="1536" y="915"/>
                </a:lnTo>
                <a:lnTo>
                  <a:pt x="1536" y="942"/>
                </a:lnTo>
                <a:lnTo>
                  <a:pt x="1536" y="942"/>
                </a:lnTo>
                <a:lnTo>
                  <a:pt x="1557" y="947"/>
                </a:lnTo>
                <a:lnTo>
                  <a:pt x="1573" y="947"/>
                </a:lnTo>
                <a:lnTo>
                  <a:pt x="1594" y="952"/>
                </a:lnTo>
                <a:lnTo>
                  <a:pt x="1594" y="952"/>
                </a:lnTo>
                <a:lnTo>
                  <a:pt x="1605" y="952"/>
                </a:lnTo>
                <a:lnTo>
                  <a:pt x="1605" y="942"/>
                </a:lnTo>
                <a:lnTo>
                  <a:pt x="1605" y="936"/>
                </a:lnTo>
                <a:lnTo>
                  <a:pt x="1605" y="931"/>
                </a:lnTo>
                <a:lnTo>
                  <a:pt x="1605" y="931"/>
                </a:lnTo>
                <a:lnTo>
                  <a:pt x="1605" y="910"/>
                </a:lnTo>
                <a:lnTo>
                  <a:pt x="1605" y="894"/>
                </a:lnTo>
                <a:lnTo>
                  <a:pt x="1605" y="878"/>
                </a:lnTo>
                <a:lnTo>
                  <a:pt x="1616" y="862"/>
                </a:lnTo>
                <a:lnTo>
                  <a:pt x="1616" y="862"/>
                </a:lnTo>
                <a:lnTo>
                  <a:pt x="1616" y="809"/>
                </a:lnTo>
                <a:lnTo>
                  <a:pt x="1616" y="750"/>
                </a:lnTo>
                <a:lnTo>
                  <a:pt x="1616" y="692"/>
                </a:lnTo>
                <a:lnTo>
                  <a:pt x="1616" y="692"/>
                </a:lnTo>
                <a:lnTo>
                  <a:pt x="1616" y="692"/>
                </a:lnTo>
                <a:lnTo>
                  <a:pt x="1621" y="681"/>
                </a:lnTo>
                <a:lnTo>
                  <a:pt x="1621" y="676"/>
                </a:lnTo>
                <a:lnTo>
                  <a:pt x="1621" y="665"/>
                </a:lnTo>
                <a:lnTo>
                  <a:pt x="1616" y="649"/>
                </a:lnTo>
                <a:lnTo>
                  <a:pt x="1616" y="633"/>
                </a:lnTo>
                <a:lnTo>
                  <a:pt x="1616" y="622"/>
                </a:lnTo>
                <a:lnTo>
                  <a:pt x="1610" y="612"/>
                </a:lnTo>
                <a:lnTo>
                  <a:pt x="1616" y="596"/>
                </a:lnTo>
                <a:lnTo>
                  <a:pt x="1616" y="580"/>
                </a:lnTo>
                <a:lnTo>
                  <a:pt x="1616" y="569"/>
                </a:lnTo>
                <a:lnTo>
                  <a:pt x="1626" y="564"/>
                </a:lnTo>
                <a:lnTo>
                  <a:pt x="1632" y="553"/>
                </a:lnTo>
                <a:lnTo>
                  <a:pt x="1647" y="548"/>
                </a:lnTo>
                <a:lnTo>
                  <a:pt x="1647" y="548"/>
                </a:lnTo>
                <a:lnTo>
                  <a:pt x="1647" y="537"/>
                </a:lnTo>
                <a:lnTo>
                  <a:pt x="1637" y="527"/>
                </a:lnTo>
                <a:lnTo>
                  <a:pt x="1637" y="516"/>
                </a:lnTo>
                <a:lnTo>
                  <a:pt x="1637" y="516"/>
                </a:lnTo>
                <a:lnTo>
                  <a:pt x="1626" y="500"/>
                </a:lnTo>
                <a:lnTo>
                  <a:pt x="1621" y="484"/>
                </a:lnTo>
                <a:lnTo>
                  <a:pt x="1621" y="468"/>
                </a:lnTo>
                <a:lnTo>
                  <a:pt x="1616" y="458"/>
                </a:lnTo>
                <a:lnTo>
                  <a:pt x="1616" y="447"/>
                </a:lnTo>
                <a:lnTo>
                  <a:pt x="1621" y="436"/>
                </a:lnTo>
                <a:lnTo>
                  <a:pt x="1621" y="426"/>
                </a:lnTo>
                <a:lnTo>
                  <a:pt x="1626" y="415"/>
                </a:lnTo>
                <a:lnTo>
                  <a:pt x="1632" y="404"/>
                </a:lnTo>
                <a:lnTo>
                  <a:pt x="1637" y="399"/>
                </a:lnTo>
                <a:lnTo>
                  <a:pt x="1642" y="388"/>
                </a:lnTo>
                <a:lnTo>
                  <a:pt x="1653" y="383"/>
                </a:lnTo>
                <a:lnTo>
                  <a:pt x="1658" y="372"/>
                </a:lnTo>
                <a:lnTo>
                  <a:pt x="1669" y="362"/>
                </a:lnTo>
                <a:lnTo>
                  <a:pt x="1674" y="356"/>
                </a:lnTo>
                <a:lnTo>
                  <a:pt x="1685" y="346"/>
                </a:lnTo>
                <a:lnTo>
                  <a:pt x="1690" y="335"/>
                </a:lnTo>
                <a:lnTo>
                  <a:pt x="1706" y="325"/>
                </a:lnTo>
                <a:lnTo>
                  <a:pt x="1706" y="325"/>
                </a:lnTo>
                <a:lnTo>
                  <a:pt x="1706" y="314"/>
                </a:lnTo>
                <a:lnTo>
                  <a:pt x="1706" y="298"/>
                </a:lnTo>
                <a:lnTo>
                  <a:pt x="1701" y="287"/>
                </a:lnTo>
                <a:lnTo>
                  <a:pt x="1701" y="271"/>
                </a:lnTo>
                <a:lnTo>
                  <a:pt x="1706" y="255"/>
                </a:lnTo>
                <a:lnTo>
                  <a:pt x="1706" y="255"/>
                </a:lnTo>
                <a:lnTo>
                  <a:pt x="1711" y="245"/>
                </a:lnTo>
                <a:lnTo>
                  <a:pt x="1722" y="239"/>
                </a:lnTo>
                <a:lnTo>
                  <a:pt x="1738" y="234"/>
                </a:lnTo>
                <a:lnTo>
                  <a:pt x="1738" y="234"/>
                </a:lnTo>
                <a:lnTo>
                  <a:pt x="1754" y="239"/>
                </a:lnTo>
                <a:lnTo>
                  <a:pt x="1759" y="250"/>
                </a:lnTo>
                <a:lnTo>
                  <a:pt x="1770" y="261"/>
                </a:lnTo>
                <a:lnTo>
                  <a:pt x="1775" y="277"/>
                </a:lnTo>
                <a:lnTo>
                  <a:pt x="1791" y="282"/>
                </a:lnTo>
                <a:lnTo>
                  <a:pt x="1791" y="282"/>
                </a:lnTo>
                <a:lnTo>
                  <a:pt x="1807" y="303"/>
                </a:lnTo>
                <a:lnTo>
                  <a:pt x="1807" y="303"/>
                </a:lnTo>
                <a:lnTo>
                  <a:pt x="1839" y="356"/>
                </a:lnTo>
                <a:lnTo>
                  <a:pt x="1828" y="426"/>
                </a:lnTo>
                <a:lnTo>
                  <a:pt x="1807" y="484"/>
                </a:lnTo>
                <a:lnTo>
                  <a:pt x="1759" y="537"/>
                </a:lnTo>
                <a:lnTo>
                  <a:pt x="1759" y="537"/>
                </a:lnTo>
                <a:lnTo>
                  <a:pt x="1780" y="548"/>
                </a:lnTo>
                <a:lnTo>
                  <a:pt x="1802" y="564"/>
                </a:lnTo>
                <a:lnTo>
                  <a:pt x="1828" y="580"/>
                </a:lnTo>
                <a:lnTo>
                  <a:pt x="1828" y="580"/>
                </a:lnTo>
                <a:lnTo>
                  <a:pt x="1823" y="617"/>
                </a:lnTo>
                <a:lnTo>
                  <a:pt x="1818" y="660"/>
                </a:lnTo>
                <a:lnTo>
                  <a:pt x="1818" y="692"/>
                </a:lnTo>
                <a:lnTo>
                  <a:pt x="1818" y="692"/>
                </a:lnTo>
                <a:lnTo>
                  <a:pt x="1812" y="777"/>
                </a:lnTo>
                <a:lnTo>
                  <a:pt x="1812" y="862"/>
                </a:lnTo>
                <a:lnTo>
                  <a:pt x="1818" y="942"/>
                </a:lnTo>
                <a:lnTo>
                  <a:pt x="1818" y="942"/>
                </a:lnTo>
                <a:lnTo>
                  <a:pt x="1828" y="942"/>
                </a:lnTo>
                <a:lnTo>
                  <a:pt x="1844" y="942"/>
                </a:lnTo>
                <a:lnTo>
                  <a:pt x="1860" y="952"/>
                </a:lnTo>
                <a:lnTo>
                  <a:pt x="1860" y="952"/>
                </a:lnTo>
                <a:lnTo>
                  <a:pt x="1865" y="947"/>
                </a:lnTo>
                <a:lnTo>
                  <a:pt x="1871" y="942"/>
                </a:lnTo>
                <a:lnTo>
                  <a:pt x="1876" y="942"/>
                </a:lnTo>
                <a:lnTo>
                  <a:pt x="1887" y="942"/>
                </a:lnTo>
                <a:lnTo>
                  <a:pt x="1892" y="942"/>
                </a:lnTo>
                <a:lnTo>
                  <a:pt x="1903" y="942"/>
                </a:lnTo>
                <a:lnTo>
                  <a:pt x="1908" y="942"/>
                </a:lnTo>
                <a:lnTo>
                  <a:pt x="1913" y="936"/>
                </a:lnTo>
                <a:lnTo>
                  <a:pt x="1919" y="931"/>
                </a:lnTo>
                <a:lnTo>
                  <a:pt x="1919" y="920"/>
                </a:lnTo>
                <a:lnTo>
                  <a:pt x="1919" y="904"/>
                </a:lnTo>
                <a:lnTo>
                  <a:pt x="1919" y="904"/>
                </a:lnTo>
                <a:lnTo>
                  <a:pt x="1919" y="883"/>
                </a:lnTo>
                <a:lnTo>
                  <a:pt x="1924" y="851"/>
                </a:lnTo>
                <a:lnTo>
                  <a:pt x="1929" y="819"/>
                </a:lnTo>
                <a:lnTo>
                  <a:pt x="1929" y="819"/>
                </a:lnTo>
                <a:lnTo>
                  <a:pt x="1919" y="819"/>
                </a:lnTo>
                <a:lnTo>
                  <a:pt x="1919" y="771"/>
                </a:lnTo>
                <a:lnTo>
                  <a:pt x="1924" y="724"/>
                </a:lnTo>
                <a:lnTo>
                  <a:pt x="1929" y="670"/>
                </a:lnTo>
                <a:lnTo>
                  <a:pt x="1929" y="670"/>
                </a:lnTo>
                <a:lnTo>
                  <a:pt x="1924" y="638"/>
                </a:lnTo>
                <a:lnTo>
                  <a:pt x="1919" y="591"/>
                </a:lnTo>
                <a:lnTo>
                  <a:pt x="1929" y="559"/>
                </a:lnTo>
                <a:lnTo>
                  <a:pt x="1929" y="559"/>
                </a:lnTo>
                <a:lnTo>
                  <a:pt x="1940" y="553"/>
                </a:lnTo>
                <a:lnTo>
                  <a:pt x="1961" y="553"/>
                </a:lnTo>
                <a:lnTo>
                  <a:pt x="1982" y="548"/>
                </a:lnTo>
                <a:lnTo>
                  <a:pt x="1982" y="548"/>
                </a:lnTo>
                <a:lnTo>
                  <a:pt x="1977" y="537"/>
                </a:lnTo>
                <a:lnTo>
                  <a:pt x="1977" y="532"/>
                </a:lnTo>
                <a:lnTo>
                  <a:pt x="1972" y="527"/>
                </a:lnTo>
                <a:lnTo>
                  <a:pt x="1972" y="527"/>
                </a:lnTo>
                <a:lnTo>
                  <a:pt x="1972" y="527"/>
                </a:lnTo>
                <a:lnTo>
                  <a:pt x="1961" y="521"/>
                </a:lnTo>
                <a:lnTo>
                  <a:pt x="1950" y="511"/>
                </a:lnTo>
                <a:lnTo>
                  <a:pt x="1950" y="505"/>
                </a:lnTo>
                <a:lnTo>
                  <a:pt x="1950" y="505"/>
                </a:lnTo>
                <a:lnTo>
                  <a:pt x="1934" y="484"/>
                </a:lnTo>
                <a:lnTo>
                  <a:pt x="1924" y="463"/>
                </a:lnTo>
                <a:lnTo>
                  <a:pt x="1919" y="447"/>
                </a:lnTo>
                <a:lnTo>
                  <a:pt x="1919" y="447"/>
                </a:lnTo>
                <a:lnTo>
                  <a:pt x="1919" y="383"/>
                </a:lnTo>
                <a:lnTo>
                  <a:pt x="1924" y="372"/>
                </a:lnTo>
                <a:lnTo>
                  <a:pt x="1924" y="356"/>
                </a:lnTo>
                <a:lnTo>
                  <a:pt x="1929" y="346"/>
                </a:lnTo>
                <a:lnTo>
                  <a:pt x="1929" y="346"/>
                </a:lnTo>
                <a:lnTo>
                  <a:pt x="1940" y="330"/>
                </a:lnTo>
                <a:lnTo>
                  <a:pt x="1961" y="319"/>
                </a:lnTo>
                <a:lnTo>
                  <a:pt x="1982" y="314"/>
                </a:lnTo>
                <a:lnTo>
                  <a:pt x="1982" y="314"/>
                </a:lnTo>
                <a:lnTo>
                  <a:pt x="1993" y="303"/>
                </a:lnTo>
                <a:lnTo>
                  <a:pt x="1993" y="287"/>
                </a:lnTo>
                <a:lnTo>
                  <a:pt x="1993" y="271"/>
                </a:lnTo>
                <a:lnTo>
                  <a:pt x="1993" y="255"/>
                </a:lnTo>
                <a:lnTo>
                  <a:pt x="1993" y="245"/>
                </a:lnTo>
                <a:lnTo>
                  <a:pt x="1993" y="245"/>
                </a:lnTo>
                <a:lnTo>
                  <a:pt x="2004" y="234"/>
                </a:lnTo>
                <a:lnTo>
                  <a:pt x="2019" y="234"/>
                </a:lnTo>
                <a:lnTo>
                  <a:pt x="2041" y="234"/>
                </a:lnTo>
                <a:lnTo>
                  <a:pt x="2041" y="234"/>
                </a:lnTo>
                <a:lnTo>
                  <a:pt x="2046" y="239"/>
                </a:lnTo>
                <a:lnTo>
                  <a:pt x="2051" y="245"/>
                </a:lnTo>
                <a:lnTo>
                  <a:pt x="2062" y="255"/>
                </a:lnTo>
                <a:lnTo>
                  <a:pt x="2073" y="271"/>
                </a:lnTo>
                <a:lnTo>
                  <a:pt x="2078" y="287"/>
                </a:lnTo>
                <a:lnTo>
                  <a:pt x="2089" y="303"/>
                </a:lnTo>
                <a:lnTo>
                  <a:pt x="2094" y="319"/>
                </a:lnTo>
                <a:lnTo>
                  <a:pt x="2105" y="335"/>
                </a:lnTo>
                <a:lnTo>
                  <a:pt x="2110" y="346"/>
                </a:lnTo>
                <a:lnTo>
                  <a:pt x="2110" y="362"/>
                </a:lnTo>
                <a:lnTo>
                  <a:pt x="2120" y="367"/>
                </a:lnTo>
                <a:lnTo>
                  <a:pt x="2120" y="367"/>
                </a:lnTo>
                <a:lnTo>
                  <a:pt x="2115" y="372"/>
                </a:lnTo>
                <a:lnTo>
                  <a:pt x="2115" y="378"/>
                </a:lnTo>
                <a:lnTo>
                  <a:pt x="2120" y="383"/>
                </a:lnTo>
                <a:lnTo>
                  <a:pt x="2120" y="383"/>
                </a:lnTo>
                <a:lnTo>
                  <a:pt x="2110" y="426"/>
                </a:lnTo>
                <a:lnTo>
                  <a:pt x="2099" y="468"/>
                </a:lnTo>
                <a:lnTo>
                  <a:pt x="2073" y="505"/>
                </a:lnTo>
                <a:lnTo>
                  <a:pt x="2073" y="505"/>
                </a:lnTo>
                <a:lnTo>
                  <a:pt x="2057" y="511"/>
                </a:lnTo>
                <a:lnTo>
                  <a:pt x="2046" y="516"/>
                </a:lnTo>
                <a:lnTo>
                  <a:pt x="2041" y="527"/>
                </a:lnTo>
                <a:lnTo>
                  <a:pt x="2041" y="527"/>
                </a:lnTo>
                <a:lnTo>
                  <a:pt x="2030" y="532"/>
                </a:lnTo>
                <a:lnTo>
                  <a:pt x="2019" y="543"/>
                </a:lnTo>
                <a:lnTo>
                  <a:pt x="2019" y="548"/>
                </a:lnTo>
                <a:lnTo>
                  <a:pt x="2019" y="548"/>
                </a:lnTo>
                <a:lnTo>
                  <a:pt x="2025" y="553"/>
                </a:lnTo>
                <a:lnTo>
                  <a:pt x="2035" y="559"/>
                </a:lnTo>
                <a:lnTo>
                  <a:pt x="2046" y="559"/>
                </a:lnTo>
                <a:lnTo>
                  <a:pt x="2057" y="559"/>
                </a:lnTo>
                <a:lnTo>
                  <a:pt x="2073" y="559"/>
                </a:lnTo>
                <a:lnTo>
                  <a:pt x="2083" y="559"/>
                </a:lnTo>
                <a:lnTo>
                  <a:pt x="2094" y="564"/>
                </a:lnTo>
                <a:lnTo>
                  <a:pt x="2099" y="569"/>
                </a:lnTo>
                <a:lnTo>
                  <a:pt x="2099" y="585"/>
                </a:lnTo>
                <a:lnTo>
                  <a:pt x="2099" y="601"/>
                </a:lnTo>
                <a:lnTo>
                  <a:pt x="2094" y="628"/>
                </a:lnTo>
                <a:lnTo>
                  <a:pt x="2094" y="628"/>
                </a:lnTo>
                <a:lnTo>
                  <a:pt x="2094" y="670"/>
                </a:lnTo>
                <a:lnTo>
                  <a:pt x="2094" y="761"/>
                </a:lnTo>
                <a:lnTo>
                  <a:pt x="2094" y="819"/>
                </a:lnTo>
                <a:lnTo>
                  <a:pt x="2094" y="819"/>
                </a:lnTo>
                <a:lnTo>
                  <a:pt x="2094" y="846"/>
                </a:lnTo>
                <a:lnTo>
                  <a:pt x="2094" y="899"/>
                </a:lnTo>
                <a:lnTo>
                  <a:pt x="2094" y="942"/>
                </a:lnTo>
                <a:lnTo>
                  <a:pt x="2094" y="942"/>
                </a:lnTo>
                <a:lnTo>
                  <a:pt x="2105" y="936"/>
                </a:lnTo>
                <a:lnTo>
                  <a:pt x="2115" y="931"/>
                </a:lnTo>
                <a:lnTo>
                  <a:pt x="2126" y="931"/>
                </a:lnTo>
                <a:lnTo>
                  <a:pt x="2136" y="936"/>
                </a:lnTo>
                <a:lnTo>
                  <a:pt x="2147" y="936"/>
                </a:lnTo>
                <a:lnTo>
                  <a:pt x="2158" y="942"/>
                </a:lnTo>
                <a:lnTo>
                  <a:pt x="2174" y="942"/>
                </a:lnTo>
                <a:lnTo>
                  <a:pt x="2174" y="942"/>
                </a:lnTo>
                <a:lnTo>
                  <a:pt x="2179" y="894"/>
                </a:lnTo>
                <a:lnTo>
                  <a:pt x="2184" y="846"/>
                </a:lnTo>
                <a:lnTo>
                  <a:pt x="2184" y="793"/>
                </a:lnTo>
                <a:lnTo>
                  <a:pt x="2184" y="793"/>
                </a:lnTo>
                <a:lnTo>
                  <a:pt x="2190" y="777"/>
                </a:lnTo>
                <a:lnTo>
                  <a:pt x="2190" y="755"/>
                </a:lnTo>
                <a:lnTo>
                  <a:pt x="2195" y="739"/>
                </a:lnTo>
                <a:lnTo>
                  <a:pt x="2195" y="739"/>
                </a:lnTo>
                <a:lnTo>
                  <a:pt x="2190" y="729"/>
                </a:lnTo>
                <a:lnTo>
                  <a:pt x="2190" y="718"/>
                </a:lnTo>
                <a:lnTo>
                  <a:pt x="2195" y="708"/>
                </a:lnTo>
                <a:lnTo>
                  <a:pt x="2195" y="708"/>
                </a:lnTo>
                <a:lnTo>
                  <a:pt x="2195" y="686"/>
                </a:lnTo>
                <a:lnTo>
                  <a:pt x="2195" y="665"/>
                </a:lnTo>
                <a:lnTo>
                  <a:pt x="2195" y="638"/>
                </a:lnTo>
                <a:lnTo>
                  <a:pt x="2195" y="638"/>
                </a:lnTo>
                <a:lnTo>
                  <a:pt x="2195" y="638"/>
                </a:lnTo>
                <a:lnTo>
                  <a:pt x="2195" y="622"/>
                </a:lnTo>
                <a:lnTo>
                  <a:pt x="2195" y="606"/>
                </a:lnTo>
                <a:lnTo>
                  <a:pt x="2195" y="591"/>
                </a:lnTo>
                <a:lnTo>
                  <a:pt x="2195" y="591"/>
                </a:lnTo>
                <a:lnTo>
                  <a:pt x="2190" y="580"/>
                </a:lnTo>
                <a:lnTo>
                  <a:pt x="2190" y="559"/>
                </a:lnTo>
                <a:lnTo>
                  <a:pt x="2195" y="537"/>
                </a:lnTo>
                <a:lnTo>
                  <a:pt x="2232" y="527"/>
                </a:lnTo>
                <a:lnTo>
                  <a:pt x="2232" y="527"/>
                </a:lnTo>
                <a:lnTo>
                  <a:pt x="2227" y="521"/>
                </a:lnTo>
                <a:lnTo>
                  <a:pt x="2216" y="516"/>
                </a:lnTo>
                <a:lnTo>
                  <a:pt x="2211" y="505"/>
                </a:lnTo>
                <a:lnTo>
                  <a:pt x="2200" y="489"/>
                </a:lnTo>
                <a:lnTo>
                  <a:pt x="2195" y="473"/>
                </a:lnTo>
                <a:lnTo>
                  <a:pt x="2190" y="458"/>
                </a:lnTo>
                <a:lnTo>
                  <a:pt x="2195" y="436"/>
                </a:lnTo>
                <a:lnTo>
                  <a:pt x="2195" y="436"/>
                </a:lnTo>
                <a:lnTo>
                  <a:pt x="2200" y="426"/>
                </a:lnTo>
                <a:lnTo>
                  <a:pt x="2200" y="415"/>
                </a:lnTo>
                <a:lnTo>
                  <a:pt x="2205" y="415"/>
                </a:lnTo>
                <a:lnTo>
                  <a:pt x="2205" y="415"/>
                </a:lnTo>
                <a:lnTo>
                  <a:pt x="2216" y="399"/>
                </a:lnTo>
                <a:lnTo>
                  <a:pt x="2227" y="378"/>
                </a:lnTo>
                <a:lnTo>
                  <a:pt x="2243" y="356"/>
                </a:lnTo>
                <a:lnTo>
                  <a:pt x="2243" y="356"/>
                </a:lnTo>
                <a:lnTo>
                  <a:pt x="2243" y="351"/>
                </a:lnTo>
                <a:lnTo>
                  <a:pt x="2248" y="346"/>
                </a:lnTo>
                <a:lnTo>
                  <a:pt x="2253" y="335"/>
                </a:lnTo>
                <a:lnTo>
                  <a:pt x="2253" y="335"/>
                </a:lnTo>
                <a:lnTo>
                  <a:pt x="2253" y="314"/>
                </a:lnTo>
                <a:lnTo>
                  <a:pt x="2248" y="293"/>
                </a:lnTo>
                <a:lnTo>
                  <a:pt x="2237" y="271"/>
                </a:lnTo>
                <a:lnTo>
                  <a:pt x="2232" y="250"/>
                </a:lnTo>
                <a:lnTo>
                  <a:pt x="2232" y="234"/>
                </a:lnTo>
                <a:lnTo>
                  <a:pt x="2232" y="234"/>
                </a:lnTo>
                <a:lnTo>
                  <a:pt x="2237" y="234"/>
                </a:lnTo>
                <a:lnTo>
                  <a:pt x="2248" y="229"/>
                </a:lnTo>
                <a:lnTo>
                  <a:pt x="2264" y="223"/>
                </a:lnTo>
                <a:lnTo>
                  <a:pt x="2264" y="223"/>
                </a:lnTo>
                <a:lnTo>
                  <a:pt x="2269" y="239"/>
                </a:lnTo>
                <a:lnTo>
                  <a:pt x="2291" y="239"/>
                </a:lnTo>
                <a:lnTo>
                  <a:pt x="2306" y="245"/>
                </a:lnTo>
                <a:lnTo>
                  <a:pt x="2306" y="245"/>
                </a:lnTo>
                <a:lnTo>
                  <a:pt x="2322" y="266"/>
                </a:lnTo>
                <a:lnTo>
                  <a:pt x="2333" y="282"/>
                </a:lnTo>
                <a:lnTo>
                  <a:pt x="2344" y="293"/>
                </a:lnTo>
                <a:lnTo>
                  <a:pt x="2349" y="309"/>
                </a:lnTo>
                <a:lnTo>
                  <a:pt x="2354" y="319"/>
                </a:lnTo>
                <a:lnTo>
                  <a:pt x="2360" y="335"/>
                </a:lnTo>
                <a:lnTo>
                  <a:pt x="2360" y="351"/>
                </a:lnTo>
                <a:lnTo>
                  <a:pt x="2365" y="372"/>
                </a:lnTo>
                <a:lnTo>
                  <a:pt x="2376" y="394"/>
                </a:lnTo>
                <a:lnTo>
                  <a:pt x="2376" y="394"/>
                </a:lnTo>
                <a:lnTo>
                  <a:pt x="2370" y="410"/>
                </a:lnTo>
                <a:lnTo>
                  <a:pt x="2365" y="426"/>
                </a:lnTo>
                <a:lnTo>
                  <a:pt x="2365" y="447"/>
                </a:lnTo>
                <a:lnTo>
                  <a:pt x="2365" y="447"/>
                </a:lnTo>
                <a:lnTo>
                  <a:pt x="2360" y="468"/>
                </a:lnTo>
                <a:lnTo>
                  <a:pt x="2344" y="484"/>
                </a:lnTo>
                <a:lnTo>
                  <a:pt x="2344" y="505"/>
                </a:lnTo>
                <a:lnTo>
                  <a:pt x="2344" y="505"/>
                </a:lnTo>
                <a:lnTo>
                  <a:pt x="2322" y="516"/>
                </a:lnTo>
                <a:lnTo>
                  <a:pt x="2312" y="527"/>
                </a:lnTo>
                <a:lnTo>
                  <a:pt x="2296" y="537"/>
                </a:lnTo>
                <a:lnTo>
                  <a:pt x="2296" y="537"/>
                </a:lnTo>
                <a:lnTo>
                  <a:pt x="2301" y="548"/>
                </a:lnTo>
                <a:lnTo>
                  <a:pt x="2312" y="553"/>
                </a:lnTo>
                <a:lnTo>
                  <a:pt x="2317" y="548"/>
                </a:lnTo>
                <a:lnTo>
                  <a:pt x="2317" y="548"/>
                </a:lnTo>
                <a:lnTo>
                  <a:pt x="2322" y="548"/>
                </a:lnTo>
                <a:lnTo>
                  <a:pt x="2333" y="548"/>
                </a:lnTo>
                <a:lnTo>
                  <a:pt x="2344" y="548"/>
                </a:lnTo>
                <a:lnTo>
                  <a:pt x="2344" y="548"/>
                </a:lnTo>
                <a:lnTo>
                  <a:pt x="2349" y="553"/>
                </a:lnTo>
                <a:lnTo>
                  <a:pt x="2360" y="564"/>
                </a:lnTo>
                <a:lnTo>
                  <a:pt x="2360" y="569"/>
                </a:lnTo>
                <a:lnTo>
                  <a:pt x="2360" y="580"/>
                </a:lnTo>
                <a:lnTo>
                  <a:pt x="2360" y="596"/>
                </a:lnTo>
                <a:lnTo>
                  <a:pt x="2360" y="606"/>
                </a:lnTo>
                <a:lnTo>
                  <a:pt x="2360" y="617"/>
                </a:lnTo>
                <a:lnTo>
                  <a:pt x="2365" y="628"/>
                </a:lnTo>
                <a:lnTo>
                  <a:pt x="2365" y="628"/>
                </a:lnTo>
                <a:lnTo>
                  <a:pt x="2360" y="708"/>
                </a:lnTo>
                <a:lnTo>
                  <a:pt x="2360" y="825"/>
                </a:lnTo>
                <a:lnTo>
                  <a:pt x="2354" y="894"/>
                </a:lnTo>
                <a:lnTo>
                  <a:pt x="2354" y="894"/>
                </a:lnTo>
                <a:lnTo>
                  <a:pt x="2354" y="910"/>
                </a:lnTo>
                <a:lnTo>
                  <a:pt x="2349" y="926"/>
                </a:lnTo>
                <a:lnTo>
                  <a:pt x="2344" y="936"/>
                </a:lnTo>
                <a:lnTo>
                  <a:pt x="2349" y="947"/>
                </a:lnTo>
                <a:lnTo>
                  <a:pt x="2365" y="952"/>
                </a:lnTo>
                <a:lnTo>
                  <a:pt x="2365" y="952"/>
                </a:lnTo>
                <a:lnTo>
                  <a:pt x="2376" y="963"/>
                </a:lnTo>
                <a:lnTo>
                  <a:pt x="2386" y="974"/>
                </a:lnTo>
                <a:lnTo>
                  <a:pt x="2397" y="990"/>
                </a:lnTo>
                <a:lnTo>
                  <a:pt x="2397" y="1005"/>
                </a:lnTo>
                <a:lnTo>
                  <a:pt x="2397" y="1027"/>
                </a:lnTo>
                <a:lnTo>
                  <a:pt x="2397" y="1048"/>
                </a:lnTo>
                <a:lnTo>
                  <a:pt x="2397" y="1064"/>
                </a:lnTo>
                <a:lnTo>
                  <a:pt x="2391" y="1085"/>
                </a:lnTo>
                <a:lnTo>
                  <a:pt x="2386" y="1096"/>
                </a:lnTo>
                <a:lnTo>
                  <a:pt x="2386" y="1096"/>
                </a:lnTo>
                <a:lnTo>
                  <a:pt x="2386" y="1107"/>
                </a:lnTo>
                <a:lnTo>
                  <a:pt x="2376" y="1112"/>
                </a:lnTo>
                <a:lnTo>
                  <a:pt x="2370" y="1123"/>
                </a:lnTo>
                <a:lnTo>
                  <a:pt x="2365" y="1133"/>
                </a:lnTo>
                <a:lnTo>
                  <a:pt x="2354" y="1149"/>
                </a:lnTo>
                <a:lnTo>
                  <a:pt x="2349" y="1160"/>
                </a:lnTo>
                <a:lnTo>
                  <a:pt x="2344" y="1170"/>
                </a:lnTo>
                <a:lnTo>
                  <a:pt x="2338" y="1181"/>
                </a:lnTo>
                <a:lnTo>
                  <a:pt x="2333" y="1192"/>
                </a:lnTo>
                <a:lnTo>
                  <a:pt x="2333" y="1202"/>
                </a:lnTo>
                <a:lnTo>
                  <a:pt x="2333" y="1213"/>
                </a:lnTo>
                <a:lnTo>
                  <a:pt x="2344" y="1218"/>
                </a:lnTo>
                <a:lnTo>
                  <a:pt x="2344" y="1218"/>
                </a:lnTo>
                <a:lnTo>
                  <a:pt x="2349" y="1224"/>
                </a:lnTo>
                <a:lnTo>
                  <a:pt x="2360" y="1224"/>
                </a:lnTo>
                <a:lnTo>
                  <a:pt x="2376" y="1218"/>
                </a:lnTo>
                <a:lnTo>
                  <a:pt x="2376" y="1218"/>
                </a:lnTo>
                <a:lnTo>
                  <a:pt x="2376" y="1218"/>
                </a:lnTo>
                <a:lnTo>
                  <a:pt x="2386" y="1218"/>
                </a:lnTo>
                <a:lnTo>
                  <a:pt x="2397" y="1218"/>
                </a:lnTo>
                <a:lnTo>
                  <a:pt x="2407" y="1218"/>
                </a:lnTo>
                <a:lnTo>
                  <a:pt x="2407" y="1218"/>
                </a:lnTo>
                <a:lnTo>
                  <a:pt x="2418" y="1229"/>
                </a:lnTo>
                <a:lnTo>
                  <a:pt x="2429" y="1240"/>
                </a:lnTo>
                <a:lnTo>
                  <a:pt x="2429" y="1256"/>
                </a:lnTo>
                <a:lnTo>
                  <a:pt x="2434" y="1266"/>
                </a:lnTo>
                <a:lnTo>
                  <a:pt x="2434" y="1282"/>
                </a:lnTo>
                <a:lnTo>
                  <a:pt x="2429" y="1293"/>
                </a:lnTo>
                <a:lnTo>
                  <a:pt x="2429" y="1309"/>
                </a:lnTo>
                <a:lnTo>
                  <a:pt x="2429" y="1319"/>
                </a:lnTo>
                <a:lnTo>
                  <a:pt x="2429" y="1319"/>
                </a:lnTo>
                <a:lnTo>
                  <a:pt x="2429" y="1335"/>
                </a:lnTo>
                <a:lnTo>
                  <a:pt x="2434" y="1346"/>
                </a:lnTo>
                <a:lnTo>
                  <a:pt x="2429" y="1357"/>
                </a:lnTo>
                <a:lnTo>
                  <a:pt x="2429" y="1357"/>
                </a:lnTo>
                <a:lnTo>
                  <a:pt x="2418" y="1399"/>
                </a:lnTo>
                <a:lnTo>
                  <a:pt x="2397" y="1415"/>
                </a:lnTo>
                <a:lnTo>
                  <a:pt x="2354" y="1410"/>
                </a:lnTo>
                <a:lnTo>
                  <a:pt x="2354" y="1410"/>
                </a:lnTo>
                <a:lnTo>
                  <a:pt x="2333" y="1415"/>
                </a:lnTo>
                <a:lnTo>
                  <a:pt x="2306" y="1415"/>
                </a:lnTo>
                <a:lnTo>
                  <a:pt x="2285" y="1410"/>
                </a:lnTo>
                <a:lnTo>
                  <a:pt x="2285" y="1410"/>
                </a:lnTo>
                <a:lnTo>
                  <a:pt x="2259" y="1415"/>
                </a:lnTo>
                <a:lnTo>
                  <a:pt x="2237" y="1410"/>
                </a:lnTo>
                <a:lnTo>
                  <a:pt x="2216" y="1415"/>
                </a:lnTo>
                <a:lnTo>
                  <a:pt x="2195" y="1431"/>
                </a:lnTo>
                <a:lnTo>
                  <a:pt x="2195" y="1431"/>
                </a:lnTo>
                <a:lnTo>
                  <a:pt x="2190" y="1442"/>
                </a:lnTo>
                <a:lnTo>
                  <a:pt x="2184" y="1447"/>
                </a:lnTo>
                <a:lnTo>
                  <a:pt x="2174" y="1452"/>
                </a:lnTo>
                <a:lnTo>
                  <a:pt x="2163" y="1463"/>
                </a:lnTo>
                <a:lnTo>
                  <a:pt x="2152" y="1474"/>
                </a:lnTo>
                <a:lnTo>
                  <a:pt x="2142" y="1479"/>
                </a:lnTo>
                <a:lnTo>
                  <a:pt x="2126" y="1490"/>
                </a:lnTo>
                <a:lnTo>
                  <a:pt x="2110" y="1495"/>
                </a:lnTo>
                <a:lnTo>
                  <a:pt x="2099" y="1506"/>
                </a:lnTo>
                <a:lnTo>
                  <a:pt x="2083" y="1516"/>
                </a:lnTo>
                <a:lnTo>
                  <a:pt x="2073" y="1527"/>
                </a:lnTo>
                <a:lnTo>
                  <a:pt x="2057" y="1532"/>
                </a:lnTo>
                <a:lnTo>
                  <a:pt x="2046" y="1543"/>
                </a:lnTo>
                <a:lnTo>
                  <a:pt x="2030" y="1548"/>
                </a:lnTo>
                <a:lnTo>
                  <a:pt x="2025" y="1553"/>
                </a:lnTo>
                <a:lnTo>
                  <a:pt x="2014" y="1564"/>
                </a:lnTo>
                <a:lnTo>
                  <a:pt x="2004" y="1564"/>
                </a:lnTo>
                <a:lnTo>
                  <a:pt x="2004" y="1564"/>
                </a:lnTo>
                <a:lnTo>
                  <a:pt x="1988" y="1580"/>
                </a:lnTo>
                <a:lnTo>
                  <a:pt x="1972" y="1585"/>
                </a:lnTo>
                <a:lnTo>
                  <a:pt x="1945" y="1596"/>
                </a:lnTo>
                <a:lnTo>
                  <a:pt x="1929" y="1607"/>
                </a:lnTo>
                <a:lnTo>
                  <a:pt x="1908" y="1612"/>
                </a:lnTo>
                <a:lnTo>
                  <a:pt x="1887" y="1628"/>
                </a:lnTo>
                <a:lnTo>
                  <a:pt x="1865" y="1633"/>
                </a:lnTo>
                <a:lnTo>
                  <a:pt x="1839" y="1644"/>
                </a:lnTo>
                <a:lnTo>
                  <a:pt x="1818" y="1655"/>
                </a:lnTo>
                <a:lnTo>
                  <a:pt x="1796" y="1660"/>
                </a:lnTo>
                <a:lnTo>
                  <a:pt x="1775" y="1671"/>
                </a:lnTo>
                <a:lnTo>
                  <a:pt x="1759" y="1681"/>
                </a:lnTo>
                <a:lnTo>
                  <a:pt x="1759" y="1681"/>
                </a:lnTo>
                <a:lnTo>
                  <a:pt x="1754" y="1681"/>
                </a:lnTo>
                <a:lnTo>
                  <a:pt x="1743" y="1686"/>
                </a:lnTo>
                <a:lnTo>
                  <a:pt x="1738" y="1692"/>
                </a:lnTo>
                <a:lnTo>
                  <a:pt x="1738" y="1692"/>
                </a:lnTo>
                <a:lnTo>
                  <a:pt x="1706" y="1702"/>
                </a:lnTo>
                <a:lnTo>
                  <a:pt x="1674" y="1713"/>
                </a:lnTo>
                <a:lnTo>
                  <a:pt x="1647" y="1724"/>
                </a:lnTo>
                <a:lnTo>
                  <a:pt x="1647" y="1724"/>
                </a:lnTo>
                <a:lnTo>
                  <a:pt x="1632" y="1734"/>
                </a:lnTo>
                <a:lnTo>
                  <a:pt x="1610" y="1745"/>
                </a:lnTo>
                <a:lnTo>
                  <a:pt x="1573" y="1756"/>
                </a:lnTo>
                <a:lnTo>
                  <a:pt x="1541" y="1766"/>
                </a:lnTo>
                <a:lnTo>
                  <a:pt x="1509" y="1777"/>
                </a:lnTo>
                <a:lnTo>
                  <a:pt x="1493" y="1793"/>
                </a:lnTo>
                <a:lnTo>
                  <a:pt x="1493" y="1793"/>
                </a:lnTo>
                <a:lnTo>
                  <a:pt x="1477" y="1793"/>
                </a:lnTo>
                <a:lnTo>
                  <a:pt x="1446" y="1804"/>
                </a:lnTo>
                <a:lnTo>
                  <a:pt x="1435" y="1793"/>
                </a:lnTo>
                <a:lnTo>
                  <a:pt x="1403" y="1825"/>
                </a:lnTo>
                <a:lnTo>
                  <a:pt x="1398" y="1835"/>
                </a:lnTo>
                <a:lnTo>
                  <a:pt x="1392" y="1857"/>
                </a:lnTo>
                <a:lnTo>
                  <a:pt x="1392" y="1867"/>
                </a:lnTo>
                <a:lnTo>
                  <a:pt x="1392" y="1867"/>
                </a:lnTo>
                <a:lnTo>
                  <a:pt x="1403" y="1883"/>
                </a:lnTo>
                <a:lnTo>
                  <a:pt x="1424" y="1899"/>
                </a:lnTo>
                <a:lnTo>
                  <a:pt x="1435" y="1926"/>
                </a:lnTo>
                <a:lnTo>
                  <a:pt x="1435" y="1926"/>
                </a:lnTo>
                <a:lnTo>
                  <a:pt x="1435" y="1931"/>
                </a:lnTo>
                <a:lnTo>
                  <a:pt x="1440" y="1937"/>
                </a:lnTo>
                <a:lnTo>
                  <a:pt x="1446" y="1937"/>
                </a:lnTo>
                <a:lnTo>
                  <a:pt x="1446" y="1937"/>
                </a:lnTo>
                <a:lnTo>
                  <a:pt x="1446" y="1974"/>
                </a:lnTo>
                <a:lnTo>
                  <a:pt x="1440" y="2006"/>
                </a:lnTo>
                <a:lnTo>
                  <a:pt x="1446" y="2038"/>
                </a:lnTo>
                <a:lnTo>
                  <a:pt x="1446" y="2038"/>
                </a:lnTo>
                <a:lnTo>
                  <a:pt x="1456" y="2043"/>
                </a:lnTo>
                <a:lnTo>
                  <a:pt x="1461" y="2054"/>
                </a:lnTo>
                <a:lnTo>
                  <a:pt x="1461" y="2064"/>
                </a:lnTo>
                <a:lnTo>
                  <a:pt x="1461" y="2075"/>
                </a:lnTo>
                <a:lnTo>
                  <a:pt x="1461" y="2085"/>
                </a:lnTo>
                <a:lnTo>
                  <a:pt x="1461" y="2096"/>
                </a:lnTo>
                <a:lnTo>
                  <a:pt x="1467" y="2101"/>
                </a:lnTo>
                <a:lnTo>
                  <a:pt x="1467" y="2101"/>
                </a:lnTo>
                <a:lnTo>
                  <a:pt x="1467" y="2117"/>
                </a:lnTo>
                <a:lnTo>
                  <a:pt x="1472" y="2128"/>
                </a:lnTo>
                <a:lnTo>
                  <a:pt x="1477" y="2133"/>
                </a:lnTo>
                <a:lnTo>
                  <a:pt x="1483" y="2144"/>
                </a:lnTo>
                <a:lnTo>
                  <a:pt x="1493" y="2155"/>
                </a:lnTo>
                <a:lnTo>
                  <a:pt x="1499" y="2160"/>
                </a:lnTo>
                <a:lnTo>
                  <a:pt x="1504" y="2171"/>
                </a:lnTo>
                <a:lnTo>
                  <a:pt x="1515" y="2181"/>
                </a:lnTo>
                <a:lnTo>
                  <a:pt x="1525" y="2187"/>
                </a:lnTo>
                <a:lnTo>
                  <a:pt x="1536" y="2197"/>
                </a:lnTo>
                <a:lnTo>
                  <a:pt x="1546" y="2203"/>
                </a:lnTo>
                <a:lnTo>
                  <a:pt x="1557" y="2213"/>
                </a:lnTo>
                <a:lnTo>
                  <a:pt x="1573" y="2218"/>
                </a:lnTo>
                <a:lnTo>
                  <a:pt x="1584" y="2229"/>
                </a:lnTo>
                <a:lnTo>
                  <a:pt x="1600" y="2234"/>
                </a:lnTo>
                <a:lnTo>
                  <a:pt x="1610" y="2240"/>
                </a:lnTo>
                <a:lnTo>
                  <a:pt x="1626" y="2245"/>
                </a:lnTo>
                <a:lnTo>
                  <a:pt x="1637" y="2250"/>
                </a:lnTo>
                <a:lnTo>
                  <a:pt x="1653" y="2256"/>
                </a:lnTo>
                <a:lnTo>
                  <a:pt x="1669" y="2261"/>
                </a:lnTo>
                <a:lnTo>
                  <a:pt x="1679" y="2266"/>
                </a:lnTo>
                <a:lnTo>
                  <a:pt x="1695" y="2272"/>
                </a:lnTo>
                <a:lnTo>
                  <a:pt x="1711" y="2277"/>
                </a:lnTo>
                <a:lnTo>
                  <a:pt x="1722" y="2282"/>
                </a:lnTo>
                <a:lnTo>
                  <a:pt x="1738" y="2282"/>
                </a:lnTo>
                <a:lnTo>
                  <a:pt x="1748" y="2288"/>
                </a:lnTo>
                <a:lnTo>
                  <a:pt x="1764" y="2288"/>
                </a:lnTo>
                <a:lnTo>
                  <a:pt x="1775" y="2293"/>
                </a:lnTo>
                <a:lnTo>
                  <a:pt x="1786" y="2293"/>
                </a:lnTo>
                <a:lnTo>
                  <a:pt x="1796" y="2293"/>
                </a:lnTo>
                <a:lnTo>
                  <a:pt x="1807" y="2293"/>
                </a:lnTo>
                <a:lnTo>
                  <a:pt x="1818" y="2293"/>
                </a:lnTo>
                <a:lnTo>
                  <a:pt x="1828" y="2293"/>
                </a:lnTo>
                <a:lnTo>
                  <a:pt x="1828" y="2293"/>
                </a:lnTo>
                <a:lnTo>
                  <a:pt x="1833" y="2304"/>
                </a:lnTo>
                <a:lnTo>
                  <a:pt x="1833" y="2309"/>
                </a:lnTo>
                <a:lnTo>
                  <a:pt x="1833" y="2314"/>
                </a:lnTo>
                <a:lnTo>
                  <a:pt x="1833" y="2320"/>
                </a:lnTo>
                <a:lnTo>
                  <a:pt x="1833" y="2336"/>
                </a:lnTo>
                <a:lnTo>
                  <a:pt x="1839" y="2362"/>
                </a:lnTo>
                <a:lnTo>
                  <a:pt x="1839" y="2362"/>
                </a:lnTo>
                <a:lnTo>
                  <a:pt x="1839" y="2399"/>
                </a:lnTo>
                <a:lnTo>
                  <a:pt x="1839" y="2447"/>
                </a:lnTo>
                <a:lnTo>
                  <a:pt x="1828" y="2474"/>
                </a:lnTo>
                <a:lnTo>
                  <a:pt x="1828" y="2474"/>
                </a:lnTo>
                <a:lnTo>
                  <a:pt x="1818" y="2474"/>
                </a:lnTo>
                <a:lnTo>
                  <a:pt x="1812" y="2479"/>
                </a:lnTo>
                <a:lnTo>
                  <a:pt x="1807" y="2474"/>
                </a:lnTo>
                <a:lnTo>
                  <a:pt x="1807" y="2474"/>
                </a:lnTo>
                <a:lnTo>
                  <a:pt x="1780" y="2484"/>
                </a:lnTo>
                <a:lnTo>
                  <a:pt x="1764" y="2484"/>
                </a:lnTo>
                <a:lnTo>
                  <a:pt x="1738" y="2484"/>
                </a:lnTo>
                <a:lnTo>
                  <a:pt x="1722" y="2490"/>
                </a:lnTo>
                <a:lnTo>
                  <a:pt x="1706" y="2495"/>
                </a:lnTo>
                <a:lnTo>
                  <a:pt x="1706" y="2495"/>
                </a:lnTo>
                <a:lnTo>
                  <a:pt x="1679" y="2495"/>
                </a:lnTo>
                <a:lnTo>
                  <a:pt x="1637" y="2500"/>
                </a:lnTo>
                <a:lnTo>
                  <a:pt x="1584" y="2506"/>
                </a:lnTo>
                <a:lnTo>
                  <a:pt x="1520" y="2511"/>
                </a:lnTo>
                <a:lnTo>
                  <a:pt x="1467" y="2522"/>
                </a:lnTo>
                <a:lnTo>
                  <a:pt x="1419" y="2527"/>
                </a:lnTo>
                <a:lnTo>
                  <a:pt x="1392" y="2527"/>
                </a:lnTo>
                <a:lnTo>
                  <a:pt x="1392" y="2527"/>
                </a:lnTo>
                <a:lnTo>
                  <a:pt x="1382" y="2527"/>
                </a:lnTo>
                <a:lnTo>
                  <a:pt x="1238" y="2543"/>
                </a:lnTo>
                <a:lnTo>
                  <a:pt x="1095" y="2543"/>
                </a:lnTo>
                <a:lnTo>
                  <a:pt x="957" y="2538"/>
                </a:lnTo>
                <a:lnTo>
                  <a:pt x="957" y="2538"/>
                </a:lnTo>
                <a:lnTo>
                  <a:pt x="903" y="2538"/>
                </a:lnTo>
                <a:lnTo>
                  <a:pt x="829" y="2532"/>
                </a:lnTo>
                <a:lnTo>
                  <a:pt x="787" y="2527"/>
                </a:lnTo>
                <a:lnTo>
                  <a:pt x="787" y="2527"/>
                </a:lnTo>
                <a:lnTo>
                  <a:pt x="760" y="2527"/>
                </a:lnTo>
                <a:lnTo>
                  <a:pt x="728" y="2527"/>
                </a:lnTo>
                <a:lnTo>
                  <a:pt x="702" y="2532"/>
                </a:lnTo>
                <a:lnTo>
                  <a:pt x="675" y="2527"/>
                </a:lnTo>
                <a:lnTo>
                  <a:pt x="664" y="2506"/>
                </a:lnTo>
                <a:lnTo>
                  <a:pt x="664" y="2506"/>
                </a:lnTo>
                <a:lnTo>
                  <a:pt x="659" y="2469"/>
                </a:lnTo>
                <a:lnTo>
                  <a:pt x="654" y="2426"/>
                </a:lnTo>
                <a:lnTo>
                  <a:pt x="654" y="2383"/>
                </a:lnTo>
                <a:lnTo>
                  <a:pt x="654" y="2383"/>
                </a:lnTo>
                <a:lnTo>
                  <a:pt x="659" y="2378"/>
                </a:lnTo>
                <a:lnTo>
                  <a:pt x="670" y="2367"/>
                </a:lnTo>
                <a:lnTo>
                  <a:pt x="696" y="2357"/>
                </a:lnTo>
                <a:lnTo>
                  <a:pt x="723" y="2346"/>
                </a:lnTo>
                <a:lnTo>
                  <a:pt x="749" y="2336"/>
                </a:lnTo>
                <a:lnTo>
                  <a:pt x="781" y="2325"/>
                </a:lnTo>
                <a:lnTo>
                  <a:pt x="808" y="2314"/>
                </a:lnTo>
                <a:lnTo>
                  <a:pt x="829" y="2298"/>
                </a:lnTo>
                <a:lnTo>
                  <a:pt x="850" y="2288"/>
                </a:lnTo>
                <a:lnTo>
                  <a:pt x="866" y="2272"/>
                </a:lnTo>
                <a:lnTo>
                  <a:pt x="866" y="2272"/>
                </a:lnTo>
                <a:lnTo>
                  <a:pt x="866" y="2272"/>
                </a:lnTo>
                <a:lnTo>
                  <a:pt x="872" y="2266"/>
                </a:lnTo>
                <a:lnTo>
                  <a:pt x="877" y="2261"/>
                </a:lnTo>
                <a:lnTo>
                  <a:pt x="882" y="2256"/>
                </a:lnTo>
                <a:lnTo>
                  <a:pt x="888" y="2250"/>
                </a:lnTo>
                <a:lnTo>
                  <a:pt x="898" y="2240"/>
                </a:lnTo>
                <a:lnTo>
                  <a:pt x="909" y="2234"/>
                </a:lnTo>
                <a:lnTo>
                  <a:pt x="919" y="2224"/>
                </a:lnTo>
                <a:lnTo>
                  <a:pt x="925" y="2213"/>
                </a:lnTo>
                <a:lnTo>
                  <a:pt x="935" y="2203"/>
                </a:lnTo>
                <a:lnTo>
                  <a:pt x="946" y="2192"/>
                </a:lnTo>
                <a:lnTo>
                  <a:pt x="957" y="2181"/>
                </a:lnTo>
                <a:lnTo>
                  <a:pt x="967" y="2176"/>
                </a:lnTo>
                <a:lnTo>
                  <a:pt x="973" y="2160"/>
                </a:lnTo>
                <a:lnTo>
                  <a:pt x="983" y="2155"/>
                </a:lnTo>
                <a:lnTo>
                  <a:pt x="988" y="2149"/>
                </a:lnTo>
                <a:lnTo>
                  <a:pt x="994" y="2144"/>
                </a:lnTo>
                <a:lnTo>
                  <a:pt x="999" y="2139"/>
                </a:lnTo>
                <a:lnTo>
                  <a:pt x="999" y="2139"/>
                </a:lnTo>
                <a:lnTo>
                  <a:pt x="999" y="2128"/>
                </a:lnTo>
                <a:lnTo>
                  <a:pt x="1010" y="2123"/>
                </a:lnTo>
                <a:lnTo>
                  <a:pt x="1020" y="2117"/>
                </a:lnTo>
                <a:lnTo>
                  <a:pt x="1020" y="2117"/>
                </a:lnTo>
                <a:lnTo>
                  <a:pt x="1031" y="2085"/>
                </a:lnTo>
                <a:lnTo>
                  <a:pt x="1042" y="2059"/>
                </a:lnTo>
                <a:lnTo>
                  <a:pt x="1042" y="2022"/>
                </a:lnTo>
                <a:lnTo>
                  <a:pt x="1047" y="1990"/>
                </a:lnTo>
                <a:lnTo>
                  <a:pt x="1047" y="1963"/>
                </a:lnTo>
                <a:lnTo>
                  <a:pt x="1047" y="1937"/>
                </a:lnTo>
                <a:lnTo>
                  <a:pt x="1047" y="1915"/>
                </a:lnTo>
                <a:lnTo>
                  <a:pt x="1047" y="1894"/>
                </a:lnTo>
                <a:lnTo>
                  <a:pt x="1052" y="1878"/>
                </a:lnTo>
                <a:lnTo>
                  <a:pt x="1052" y="1878"/>
                </a:lnTo>
                <a:lnTo>
                  <a:pt x="1074" y="1873"/>
                </a:lnTo>
                <a:lnTo>
                  <a:pt x="1084" y="1862"/>
                </a:lnTo>
                <a:lnTo>
                  <a:pt x="1089" y="1846"/>
                </a:lnTo>
                <a:lnTo>
                  <a:pt x="1089" y="1846"/>
                </a:lnTo>
                <a:lnTo>
                  <a:pt x="1068" y="1835"/>
                </a:lnTo>
                <a:lnTo>
                  <a:pt x="1031" y="1825"/>
                </a:lnTo>
                <a:lnTo>
                  <a:pt x="988" y="1814"/>
                </a:lnTo>
                <a:lnTo>
                  <a:pt x="951" y="1809"/>
                </a:lnTo>
                <a:lnTo>
                  <a:pt x="930" y="1804"/>
                </a:lnTo>
                <a:lnTo>
                  <a:pt x="930" y="1804"/>
                </a:lnTo>
                <a:lnTo>
                  <a:pt x="919" y="1814"/>
                </a:lnTo>
                <a:lnTo>
                  <a:pt x="882" y="1804"/>
                </a:lnTo>
                <a:lnTo>
                  <a:pt x="829" y="1793"/>
                </a:lnTo>
                <a:lnTo>
                  <a:pt x="797" y="1777"/>
                </a:lnTo>
                <a:lnTo>
                  <a:pt x="797" y="1777"/>
                </a:lnTo>
                <a:lnTo>
                  <a:pt x="771" y="1772"/>
                </a:lnTo>
                <a:lnTo>
                  <a:pt x="744" y="1766"/>
                </a:lnTo>
                <a:lnTo>
                  <a:pt x="717" y="1756"/>
                </a:lnTo>
                <a:lnTo>
                  <a:pt x="696" y="1734"/>
                </a:lnTo>
                <a:lnTo>
                  <a:pt x="696" y="1734"/>
                </a:lnTo>
                <a:lnTo>
                  <a:pt x="675" y="1729"/>
                </a:lnTo>
                <a:lnTo>
                  <a:pt x="654" y="1718"/>
                </a:lnTo>
                <a:lnTo>
                  <a:pt x="627" y="1708"/>
                </a:lnTo>
                <a:lnTo>
                  <a:pt x="606" y="1702"/>
                </a:lnTo>
                <a:lnTo>
                  <a:pt x="606" y="1702"/>
                </a:lnTo>
                <a:lnTo>
                  <a:pt x="579" y="1686"/>
                </a:lnTo>
                <a:lnTo>
                  <a:pt x="558" y="1671"/>
                </a:lnTo>
                <a:lnTo>
                  <a:pt x="531" y="1660"/>
                </a:lnTo>
                <a:lnTo>
                  <a:pt x="505" y="1649"/>
                </a:lnTo>
                <a:lnTo>
                  <a:pt x="484" y="1639"/>
                </a:lnTo>
                <a:lnTo>
                  <a:pt x="462" y="1623"/>
                </a:lnTo>
                <a:lnTo>
                  <a:pt x="462" y="1623"/>
                </a:lnTo>
                <a:lnTo>
                  <a:pt x="452" y="1617"/>
                </a:lnTo>
                <a:lnTo>
                  <a:pt x="441" y="1607"/>
                </a:lnTo>
                <a:lnTo>
                  <a:pt x="430" y="1601"/>
                </a:lnTo>
                <a:lnTo>
                  <a:pt x="430" y="1601"/>
                </a:lnTo>
                <a:lnTo>
                  <a:pt x="415" y="1591"/>
                </a:lnTo>
                <a:lnTo>
                  <a:pt x="404" y="1575"/>
                </a:lnTo>
                <a:lnTo>
                  <a:pt x="388" y="1564"/>
                </a:lnTo>
                <a:lnTo>
                  <a:pt x="377" y="1553"/>
                </a:lnTo>
                <a:lnTo>
                  <a:pt x="361" y="1543"/>
                </a:lnTo>
                <a:lnTo>
                  <a:pt x="351" y="1532"/>
                </a:lnTo>
                <a:lnTo>
                  <a:pt x="351" y="1532"/>
                </a:lnTo>
                <a:lnTo>
                  <a:pt x="335" y="1516"/>
                </a:lnTo>
                <a:lnTo>
                  <a:pt x="324" y="1500"/>
                </a:lnTo>
                <a:lnTo>
                  <a:pt x="314" y="1490"/>
                </a:lnTo>
                <a:lnTo>
                  <a:pt x="314" y="1490"/>
                </a:lnTo>
                <a:lnTo>
                  <a:pt x="308" y="1479"/>
                </a:lnTo>
                <a:lnTo>
                  <a:pt x="303" y="1474"/>
                </a:lnTo>
                <a:lnTo>
                  <a:pt x="303" y="1468"/>
                </a:lnTo>
                <a:lnTo>
                  <a:pt x="303" y="1468"/>
                </a:lnTo>
                <a:lnTo>
                  <a:pt x="239" y="1479"/>
                </a:lnTo>
                <a:lnTo>
                  <a:pt x="149" y="1474"/>
                </a:lnTo>
                <a:lnTo>
                  <a:pt x="58" y="1468"/>
                </a:lnTo>
                <a:lnTo>
                  <a:pt x="16" y="1442"/>
                </a:lnTo>
                <a:lnTo>
                  <a:pt x="16" y="1442"/>
                </a:lnTo>
                <a:lnTo>
                  <a:pt x="11" y="1389"/>
                </a:lnTo>
                <a:lnTo>
                  <a:pt x="11" y="1330"/>
                </a:lnTo>
                <a:lnTo>
                  <a:pt x="16" y="1277"/>
                </a:lnTo>
                <a:lnTo>
                  <a:pt x="16" y="1277"/>
                </a:lnTo>
                <a:lnTo>
                  <a:pt x="21" y="1261"/>
                </a:lnTo>
                <a:lnTo>
                  <a:pt x="27" y="1245"/>
                </a:lnTo>
                <a:lnTo>
                  <a:pt x="37" y="1234"/>
                </a:lnTo>
                <a:lnTo>
                  <a:pt x="58" y="1229"/>
                </a:lnTo>
                <a:lnTo>
                  <a:pt x="58" y="1229"/>
                </a:lnTo>
                <a:lnTo>
                  <a:pt x="58" y="1224"/>
                </a:lnTo>
                <a:lnTo>
                  <a:pt x="64" y="1218"/>
                </a:lnTo>
                <a:lnTo>
                  <a:pt x="58" y="1208"/>
                </a:lnTo>
                <a:lnTo>
                  <a:pt x="58" y="1208"/>
                </a:lnTo>
                <a:lnTo>
                  <a:pt x="69" y="1186"/>
                </a:lnTo>
                <a:lnTo>
                  <a:pt x="74" y="1154"/>
                </a:lnTo>
                <a:lnTo>
                  <a:pt x="80" y="1128"/>
                </a:lnTo>
                <a:lnTo>
                  <a:pt x="80" y="1128"/>
                </a:lnTo>
                <a:lnTo>
                  <a:pt x="74" y="1123"/>
                </a:lnTo>
                <a:lnTo>
                  <a:pt x="64" y="1117"/>
                </a:lnTo>
                <a:lnTo>
                  <a:pt x="58" y="1107"/>
                </a:lnTo>
                <a:lnTo>
                  <a:pt x="58" y="1107"/>
                </a:lnTo>
                <a:lnTo>
                  <a:pt x="43" y="1096"/>
                </a:lnTo>
                <a:lnTo>
                  <a:pt x="32" y="1085"/>
                </a:lnTo>
                <a:lnTo>
                  <a:pt x="27" y="1075"/>
                </a:lnTo>
                <a:lnTo>
                  <a:pt x="27" y="1075"/>
                </a:lnTo>
                <a:lnTo>
                  <a:pt x="21" y="1064"/>
                </a:lnTo>
                <a:lnTo>
                  <a:pt x="16" y="1053"/>
                </a:lnTo>
                <a:lnTo>
                  <a:pt x="16" y="1043"/>
                </a:lnTo>
                <a:lnTo>
                  <a:pt x="16" y="1043"/>
                </a:lnTo>
                <a:lnTo>
                  <a:pt x="5" y="1016"/>
                </a:lnTo>
                <a:lnTo>
                  <a:pt x="0" y="990"/>
                </a:lnTo>
                <a:lnTo>
                  <a:pt x="16" y="963"/>
                </a:lnTo>
                <a:lnTo>
                  <a:pt x="16" y="963"/>
                </a:lnTo>
                <a:lnTo>
                  <a:pt x="11" y="952"/>
                </a:lnTo>
                <a:lnTo>
                  <a:pt x="16" y="942"/>
                </a:lnTo>
                <a:lnTo>
                  <a:pt x="27" y="931"/>
                </a:lnTo>
                <a:lnTo>
                  <a:pt x="27" y="931"/>
                </a:lnTo>
                <a:lnTo>
                  <a:pt x="32" y="926"/>
                </a:lnTo>
                <a:lnTo>
                  <a:pt x="43" y="926"/>
                </a:lnTo>
                <a:lnTo>
                  <a:pt x="58" y="931"/>
                </a:lnTo>
                <a:lnTo>
                  <a:pt x="58" y="931"/>
                </a:lnTo>
                <a:lnTo>
                  <a:pt x="69" y="931"/>
                </a:lnTo>
                <a:lnTo>
                  <a:pt x="74" y="915"/>
                </a:lnTo>
                <a:lnTo>
                  <a:pt x="80" y="899"/>
                </a:lnTo>
                <a:lnTo>
                  <a:pt x="80" y="883"/>
                </a:lnTo>
                <a:lnTo>
                  <a:pt x="80" y="883"/>
                </a:lnTo>
                <a:lnTo>
                  <a:pt x="85" y="825"/>
                </a:lnTo>
                <a:lnTo>
                  <a:pt x="80" y="766"/>
                </a:lnTo>
                <a:lnTo>
                  <a:pt x="80" y="708"/>
                </a:lnTo>
                <a:lnTo>
                  <a:pt x="80" y="708"/>
                </a:lnTo>
                <a:lnTo>
                  <a:pt x="80" y="644"/>
                </a:lnTo>
                <a:lnTo>
                  <a:pt x="85" y="585"/>
                </a:lnTo>
                <a:lnTo>
                  <a:pt x="90" y="527"/>
                </a:lnTo>
                <a:lnTo>
                  <a:pt x="90" y="527"/>
                </a:lnTo>
                <a:lnTo>
                  <a:pt x="128" y="516"/>
                </a:lnTo>
                <a:lnTo>
                  <a:pt x="175" y="511"/>
                </a:lnTo>
                <a:lnTo>
                  <a:pt x="218" y="516"/>
                </a:lnTo>
                <a:lnTo>
                  <a:pt x="218" y="516"/>
                </a:lnTo>
                <a:lnTo>
                  <a:pt x="234" y="505"/>
                </a:lnTo>
                <a:lnTo>
                  <a:pt x="250" y="500"/>
                </a:lnTo>
                <a:lnTo>
                  <a:pt x="260" y="516"/>
                </a:lnTo>
                <a:lnTo>
                  <a:pt x="271" y="537"/>
                </a:lnTo>
                <a:lnTo>
                  <a:pt x="271" y="537"/>
                </a:lnTo>
                <a:lnTo>
                  <a:pt x="271" y="537"/>
                </a:lnTo>
                <a:lnTo>
                  <a:pt x="266" y="606"/>
                </a:lnTo>
                <a:lnTo>
                  <a:pt x="260" y="692"/>
                </a:lnTo>
                <a:lnTo>
                  <a:pt x="271" y="750"/>
                </a:lnTo>
                <a:lnTo>
                  <a:pt x="271" y="750"/>
                </a:lnTo>
                <a:lnTo>
                  <a:pt x="260" y="777"/>
                </a:lnTo>
                <a:lnTo>
                  <a:pt x="260" y="814"/>
                </a:lnTo>
                <a:lnTo>
                  <a:pt x="255" y="862"/>
                </a:lnTo>
                <a:lnTo>
                  <a:pt x="255" y="910"/>
                </a:lnTo>
                <a:lnTo>
                  <a:pt x="250" y="942"/>
                </a:lnTo>
                <a:lnTo>
                  <a:pt x="250" y="942"/>
                </a:lnTo>
                <a:lnTo>
                  <a:pt x="276" y="942"/>
                </a:lnTo>
                <a:lnTo>
                  <a:pt x="303" y="942"/>
                </a:lnTo>
                <a:lnTo>
                  <a:pt x="329" y="931"/>
                </a:lnTo>
                <a:lnTo>
                  <a:pt x="329" y="931"/>
                </a:lnTo>
                <a:lnTo>
                  <a:pt x="335" y="931"/>
                </a:lnTo>
                <a:lnTo>
                  <a:pt x="345" y="931"/>
                </a:lnTo>
                <a:lnTo>
                  <a:pt x="361" y="931"/>
                </a:lnTo>
                <a:lnTo>
                  <a:pt x="361" y="931"/>
                </a:lnTo>
                <a:lnTo>
                  <a:pt x="361" y="835"/>
                </a:lnTo>
                <a:lnTo>
                  <a:pt x="367" y="734"/>
                </a:lnTo>
                <a:lnTo>
                  <a:pt x="372" y="638"/>
                </a:lnTo>
                <a:lnTo>
                  <a:pt x="372" y="638"/>
                </a:lnTo>
                <a:lnTo>
                  <a:pt x="372" y="591"/>
                </a:lnTo>
                <a:lnTo>
                  <a:pt x="367" y="532"/>
                </a:lnTo>
                <a:lnTo>
                  <a:pt x="372" y="495"/>
                </a:lnTo>
                <a:lnTo>
                  <a:pt x="372" y="495"/>
                </a:lnTo>
                <a:lnTo>
                  <a:pt x="383" y="495"/>
                </a:lnTo>
                <a:lnTo>
                  <a:pt x="393" y="495"/>
                </a:lnTo>
                <a:lnTo>
                  <a:pt x="393" y="479"/>
                </a:lnTo>
                <a:lnTo>
                  <a:pt x="393" y="479"/>
                </a:lnTo>
                <a:lnTo>
                  <a:pt x="383" y="479"/>
                </a:lnTo>
                <a:lnTo>
                  <a:pt x="377" y="463"/>
                </a:lnTo>
                <a:lnTo>
                  <a:pt x="377" y="452"/>
                </a:lnTo>
                <a:lnTo>
                  <a:pt x="372" y="436"/>
                </a:lnTo>
                <a:lnTo>
                  <a:pt x="372" y="436"/>
                </a:lnTo>
                <a:lnTo>
                  <a:pt x="356" y="420"/>
                </a:lnTo>
                <a:lnTo>
                  <a:pt x="345" y="404"/>
                </a:lnTo>
                <a:lnTo>
                  <a:pt x="335" y="388"/>
                </a:lnTo>
                <a:lnTo>
                  <a:pt x="329" y="367"/>
                </a:lnTo>
                <a:lnTo>
                  <a:pt x="329" y="367"/>
                </a:lnTo>
                <a:lnTo>
                  <a:pt x="324" y="367"/>
                </a:lnTo>
                <a:lnTo>
                  <a:pt x="319" y="362"/>
                </a:lnTo>
                <a:lnTo>
                  <a:pt x="314" y="356"/>
                </a:lnTo>
                <a:lnTo>
                  <a:pt x="314" y="356"/>
                </a:lnTo>
                <a:lnTo>
                  <a:pt x="314" y="346"/>
                </a:lnTo>
                <a:lnTo>
                  <a:pt x="308" y="330"/>
                </a:lnTo>
                <a:lnTo>
                  <a:pt x="303" y="314"/>
                </a:lnTo>
                <a:lnTo>
                  <a:pt x="303" y="314"/>
                </a:lnTo>
                <a:lnTo>
                  <a:pt x="308" y="277"/>
                </a:lnTo>
                <a:lnTo>
                  <a:pt x="324" y="239"/>
                </a:lnTo>
                <a:lnTo>
                  <a:pt x="340" y="207"/>
                </a:lnTo>
                <a:lnTo>
                  <a:pt x="367" y="186"/>
                </a:lnTo>
                <a:lnTo>
                  <a:pt x="404" y="170"/>
                </a:lnTo>
                <a:lnTo>
                  <a:pt x="404" y="170"/>
                </a:lnTo>
                <a:lnTo>
                  <a:pt x="415" y="170"/>
                </a:lnTo>
                <a:lnTo>
                  <a:pt x="430" y="170"/>
                </a:lnTo>
                <a:lnTo>
                  <a:pt x="441" y="181"/>
                </a:lnTo>
                <a:lnTo>
                  <a:pt x="441" y="181"/>
                </a:lnTo>
                <a:lnTo>
                  <a:pt x="452" y="181"/>
                </a:lnTo>
                <a:lnTo>
                  <a:pt x="462" y="192"/>
                </a:lnTo>
                <a:lnTo>
                  <a:pt x="473" y="202"/>
                </a:lnTo>
                <a:lnTo>
                  <a:pt x="473" y="202"/>
                </a:lnTo>
                <a:lnTo>
                  <a:pt x="473" y="245"/>
                </a:lnTo>
                <a:lnTo>
                  <a:pt x="473" y="266"/>
                </a:lnTo>
                <a:lnTo>
                  <a:pt x="489" y="293"/>
                </a:lnTo>
                <a:lnTo>
                  <a:pt x="494" y="314"/>
                </a:lnTo>
                <a:lnTo>
                  <a:pt x="494" y="314"/>
                </a:lnTo>
                <a:lnTo>
                  <a:pt x="505" y="367"/>
                </a:lnTo>
                <a:lnTo>
                  <a:pt x="494" y="410"/>
                </a:lnTo>
                <a:lnTo>
                  <a:pt x="462" y="458"/>
                </a:lnTo>
                <a:lnTo>
                  <a:pt x="462" y="458"/>
                </a:lnTo>
                <a:lnTo>
                  <a:pt x="452" y="468"/>
                </a:lnTo>
                <a:lnTo>
                  <a:pt x="446" y="484"/>
                </a:lnTo>
                <a:lnTo>
                  <a:pt x="441" y="495"/>
                </a:lnTo>
                <a:lnTo>
                  <a:pt x="441" y="495"/>
                </a:lnTo>
                <a:lnTo>
                  <a:pt x="468" y="500"/>
                </a:lnTo>
                <a:lnTo>
                  <a:pt x="505" y="511"/>
                </a:lnTo>
                <a:lnTo>
                  <a:pt x="526" y="516"/>
                </a:lnTo>
                <a:lnTo>
                  <a:pt x="526" y="516"/>
                </a:lnTo>
                <a:lnTo>
                  <a:pt x="537" y="521"/>
                </a:lnTo>
                <a:lnTo>
                  <a:pt x="547" y="532"/>
                </a:lnTo>
                <a:lnTo>
                  <a:pt x="553" y="548"/>
                </a:lnTo>
                <a:lnTo>
                  <a:pt x="558" y="564"/>
                </a:lnTo>
                <a:lnTo>
                  <a:pt x="558" y="585"/>
                </a:lnTo>
                <a:lnTo>
                  <a:pt x="563" y="606"/>
                </a:lnTo>
                <a:lnTo>
                  <a:pt x="563" y="633"/>
                </a:lnTo>
                <a:lnTo>
                  <a:pt x="563" y="665"/>
                </a:lnTo>
                <a:lnTo>
                  <a:pt x="563" y="692"/>
                </a:lnTo>
                <a:lnTo>
                  <a:pt x="563" y="718"/>
                </a:lnTo>
                <a:lnTo>
                  <a:pt x="558" y="750"/>
                </a:lnTo>
                <a:lnTo>
                  <a:pt x="558" y="777"/>
                </a:lnTo>
                <a:lnTo>
                  <a:pt x="558" y="803"/>
                </a:lnTo>
                <a:lnTo>
                  <a:pt x="553" y="830"/>
                </a:lnTo>
                <a:lnTo>
                  <a:pt x="553" y="851"/>
                </a:lnTo>
                <a:lnTo>
                  <a:pt x="553" y="872"/>
                </a:lnTo>
                <a:lnTo>
                  <a:pt x="553" y="883"/>
                </a:lnTo>
                <a:lnTo>
                  <a:pt x="553" y="894"/>
                </a:lnTo>
                <a:lnTo>
                  <a:pt x="553" y="894"/>
                </a:lnTo>
                <a:lnTo>
                  <a:pt x="553" y="915"/>
                </a:lnTo>
                <a:lnTo>
                  <a:pt x="553" y="931"/>
                </a:lnTo>
                <a:lnTo>
                  <a:pt x="553" y="942"/>
                </a:lnTo>
                <a:lnTo>
                  <a:pt x="553" y="942"/>
                </a:lnTo>
                <a:lnTo>
                  <a:pt x="563" y="952"/>
                </a:lnTo>
                <a:lnTo>
                  <a:pt x="579" y="952"/>
                </a:lnTo>
                <a:lnTo>
                  <a:pt x="595" y="963"/>
                </a:lnTo>
                <a:lnTo>
                  <a:pt x="595" y="963"/>
                </a:lnTo>
                <a:lnTo>
                  <a:pt x="606" y="942"/>
                </a:lnTo>
                <a:lnTo>
                  <a:pt x="616" y="931"/>
                </a:lnTo>
                <a:lnTo>
                  <a:pt x="643" y="931"/>
                </a:lnTo>
                <a:lnTo>
                  <a:pt x="643" y="931"/>
                </a:lnTo>
                <a:lnTo>
                  <a:pt x="643" y="904"/>
                </a:lnTo>
                <a:lnTo>
                  <a:pt x="648" y="883"/>
                </a:lnTo>
                <a:lnTo>
                  <a:pt x="643" y="862"/>
                </a:lnTo>
                <a:lnTo>
                  <a:pt x="643" y="862"/>
                </a:lnTo>
                <a:lnTo>
                  <a:pt x="643" y="846"/>
                </a:lnTo>
                <a:lnTo>
                  <a:pt x="648" y="830"/>
                </a:lnTo>
                <a:lnTo>
                  <a:pt x="654" y="819"/>
                </a:lnTo>
                <a:lnTo>
                  <a:pt x="654" y="819"/>
                </a:lnTo>
                <a:lnTo>
                  <a:pt x="643" y="803"/>
                </a:lnTo>
                <a:lnTo>
                  <a:pt x="643" y="793"/>
                </a:lnTo>
                <a:lnTo>
                  <a:pt x="648" y="777"/>
                </a:lnTo>
                <a:lnTo>
                  <a:pt x="648" y="766"/>
                </a:lnTo>
                <a:lnTo>
                  <a:pt x="654" y="750"/>
                </a:lnTo>
                <a:lnTo>
                  <a:pt x="654" y="750"/>
                </a:lnTo>
                <a:lnTo>
                  <a:pt x="648" y="739"/>
                </a:lnTo>
                <a:lnTo>
                  <a:pt x="643" y="724"/>
                </a:lnTo>
                <a:lnTo>
                  <a:pt x="654" y="708"/>
                </a:lnTo>
                <a:lnTo>
                  <a:pt x="654" y="708"/>
                </a:lnTo>
                <a:lnTo>
                  <a:pt x="654" y="660"/>
                </a:lnTo>
                <a:lnTo>
                  <a:pt x="654" y="612"/>
                </a:lnTo>
                <a:lnTo>
                  <a:pt x="654" y="559"/>
                </a:lnTo>
                <a:lnTo>
                  <a:pt x="654" y="559"/>
                </a:lnTo>
                <a:lnTo>
                  <a:pt x="654" y="537"/>
                </a:lnTo>
                <a:lnTo>
                  <a:pt x="659" y="516"/>
                </a:lnTo>
                <a:lnTo>
                  <a:pt x="675" y="505"/>
                </a:lnTo>
                <a:lnTo>
                  <a:pt x="675" y="505"/>
                </a:lnTo>
                <a:lnTo>
                  <a:pt x="680" y="505"/>
                </a:lnTo>
                <a:lnTo>
                  <a:pt x="691" y="505"/>
                </a:lnTo>
                <a:lnTo>
                  <a:pt x="696" y="495"/>
                </a:lnTo>
                <a:lnTo>
                  <a:pt x="696" y="495"/>
                </a:lnTo>
                <a:lnTo>
                  <a:pt x="680" y="479"/>
                </a:lnTo>
                <a:lnTo>
                  <a:pt x="664" y="458"/>
                </a:lnTo>
                <a:lnTo>
                  <a:pt x="654" y="436"/>
                </a:lnTo>
                <a:lnTo>
                  <a:pt x="654" y="436"/>
                </a:lnTo>
                <a:lnTo>
                  <a:pt x="654" y="436"/>
                </a:lnTo>
                <a:lnTo>
                  <a:pt x="648" y="431"/>
                </a:lnTo>
                <a:lnTo>
                  <a:pt x="643" y="426"/>
                </a:lnTo>
                <a:lnTo>
                  <a:pt x="643" y="426"/>
                </a:lnTo>
                <a:lnTo>
                  <a:pt x="643" y="410"/>
                </a:lnTo>
                <a:lnTo>
                  <a:pt x="648" y="394"/>
                </a:lnTo>
                <a:lnTo>
                  <a:pt x="643" y="367"/>
                </a:lnTo>
                <a:lnTo>
                  <a:pt x="643" y="367"/>
                </a:lnTo>
                <a:lnTo>
                  <a:pt x="648" y="346"/>
                </a:lnTo>
                <a:lnTo>
                  <a:pt x="659" y="330"/>
                </a:lnTo>
                <a:lnTo>
                  <a:pt x="670" y="314"/>
                </a:lnTo>
                <a:lnTo>
                  <a:pt x="696" y="293"/>
                </a:lnTo>
                <a:lnTo>
                  <a:pt x="696" y="293"/>
                </a:lnTo>
                <a:lnTo>
                  <a:pt x="712" y="266"/>
                </a:lnTo>
                <a:lnTo>
                  <a:pt x="717" y="229"/>
                </a:lnTo>
                <a:lnTo>
                  <a:pt x="717" y="192"/>
                </a:lnTo>
                <a:lnTo>
                  <a:pt x="717" y="192"/>
                </a:lnTo>
                <a:lnTo>
                  <a:pt x="723" y="186"/>
                </a:lnTo>
                <a:lnTo>
                  <a:pt x="733" y="181"/>
                </a:lnTo>
                <a:lnTo>
                  <a:pt x="744" y="181"/>
                </a:lnTo>
                <a:lnTo>
                  <a:pt x="744" y="181"/>
                </a:lnTo>
                <a:lnTo>
                  <a:pt x="755" y="186"/>
                </a:lnTo>
                <a:lnTo>
                  <a:pt x="765" y="192"/>
                </a:lnTo>
                <a:lnTo>
                  <a:pt x="776" y="207"/>
                </a:lnTo>
                <a:lnTo>
                  <a:pt x="787" y="223"/>
                </a:lnTo>
                <a:lnTo>
                  <a:pt x="797" y="234"/>
                </a:lnTo>
                <a:lnTo>
                  <a:pt x="808" y="245"/>
                </a:lnTo>
                <a:lnTo>
                  <a:pt x="808" y="245"/>
                </a:lnTo>
                <a:lnTo>
                  <a:pt x="808" y="255"/>
                </a:lnTo>
                <a:lnTo>
                  <a:pt x="813" y="255"/>
                </a:lnTo>
                <a:lnTo>
                  <a:pt x="818" y="266"/>
                </a:lnTo>
                <a:lnTo>
                  <a:pt x="818" y="266"/>
                </a:lnTo>
                <a:lnTo>
                  <a:pt x="824" y="293"/>
                </a:lnTo>
                <a:lnTo>
                  <a:pt x="829" y="314"/>
                </a:lnTo>
                <a:lnTo>
                  <a:pt x="829" y="346"/>
                </a:lnTo>
                <a:lnTo>
                  <a:pt x="829" y="346"/>
                </a:lnTo>
                <a:lnTo>
                  <a:pt x="824" y="372"/>
                </a:lnTo>
                <a:lnTo>
                  <a:pt x="813" y="394"/>
                </a:lnTo>
                <a:lnTo>
                  <a:pt x="802" y="410"/>
                </a:lnTo>
                <a:lnTo>
                  <a:pt x="787" y="426"/>
                </a:lnTo>
                <a:lnTo>
                  <a:pt x="776" y="447"/>
                </a:lnTo>
                <a:lnTo>
                  <a:pt x="776" y="447"/>
                </a:lnTo>
                <a:lnTo>
                  <a:pt x="776" y="468"/>
                </a:lnTo>
                <a:lnTo>
                  <a:pt x="787" y="505"/>
                </a:lnTo>
                <a:lnTo>
                  <a:pt x="818" y="537"/>
                </a:lnTo>
                <a:lnTo>
                  <a:pt x="818" y="537"/>
                </a:lnTo>
                <a:lnTo>
                  <a:pt x="818" y="575"/>
                </a:lnTo>
                <a:lnTo>
                  <a:pt x="824" y="644"/>
                </a:lnTo>
                <a:lnTo>
                  <a:pt x="829" y="681"/>
                </a:lnTo>
                <a:lnTo>
                  <a:pt x="829" y="681"/>
                </a:lnTo>
                <a:lnTo>
                  <a:pt x="818" y="766"/>
                </a:lnTo>
                <a:lnTo>
                  <a:pt x="818" y="862"/>
                </a:lnTo>
                <a:lnTo>
                  <a:pt x="829" y="931"/>
                </a:lnTo>
                <a:lnTo>
                  <a:pt x="829" y="931"/>
                </a:lnTo>
                <a:lnTo>
                  <a:pt x="840" y="942"/>
                </a:lnTo>
                <a:lnTo>
                  <a:pt x="840" y="926"/>
                </a:lnTo>
                <a:lnTo>
                  <a:pt x="850" y="915"/>
                </a:lnTo>
                <a:lnTo>
                  <a:pt x="861" y="910"/>
                </a:lnTo>
                <a:lnTo>
                  <a:pt x="877" y="915"/>
                </a:lnTo>
                <a:lnTo>
                  <a:pt x="888" y="915"/>
                </a:lnTo>
                <a:lnTo>
                  <a:pt x="888" y="915"/>
                </a:lnTo>
                <a:lnTo>
                  <a:pt x="898" y="915"/>
                </a:lnTo>
                <a:lnTo>
                  <a:pt x="903" y="787"/>
                </a:lnTo>
                <a:lnTo>
                  <a:pt x="898" y="617"/>
                </a:lnTo>
                <a:lnTo>
                  <a:pt x="898" y="516"/>
                </a:lnTo>
                <a:lnTo>
                  <a:pt x="898" y="516"/>
                </a:lnTo>
                <a:lnTo>
                  <a:pt x="914" y="505"/>
                </a:lnTo>
                <a:lnTo>
                  <a:pt x="935" y="500"/>
                </a:lnTo>
                <a:lnTo>
                  <a:pt x="957" y="495"/>
                </a:lnTo>
                <a:lnTo>
                  <a:pt x="957" y="495"/>
                </a:lnTo>
                <a:lnTo>
                  <a:pt x="951" y="489"/>
                </a:lnTo>
                <a:lnTo>
                  <a:pt x="946" y="484"/>
                </a:lnTo>
                <a:lnTo>
                  <a:pt x="941" y="479"/>
                </a:lnTo>
                <a:lnTo>
                  <a:pt x="941" y="479"/>
                </a:lnTo>
                <a:lnTo>
                  <a:pt x="946" y="473"/>
                </a:lnTo>
                <a:lnTo>
                  <a:pt x="946" y="468"/>
                </a:lnTo>
                <a:lnTo>
                  <a:pt x="957" y="458"/>
                </a:lnTo>
                <a:lnTo>
                  <a:pt x="957" y="458"/>
                </a:lnTo>
                <a:lnTo>
                  <a:pt x="946" y="452"/>
                </a:lnTo>
                <a:lnTo>
                  <a:pt x="941" y="447"/>
                </a:lnTo>
                <a:lnTo>
                  <a:pt x="930" y="436"/>
                </a:lnTo>
                <a:lnTo>
                  <a:pt x="919" y="420"/>
                </a:lnTo>
                <a:lnTo>
                  <a:pt x="909" y="404"/>
                </a:lnTo>
                <a:lnTo>
                  <a:pt x="893" y="383"/>
                </a:lnTo>
                <a:lnTo>
                  <a:pt x="888" y="362"/>
                </a:lnTo>
                <a:lnTo>
                  <a:pt x="882" y="335"/>
                </a:lnTo>
                <a:lnTo>
                  <a:pt x="888" y="303"/>
                </a:lnTo>
                <a:lnTo>
                  <a:pt x="888" y="303"/>
                </a:lnTo>
                <a:lnTo>
                  <a:pt x="893" y="287"/>
                </a:lnTo>
                <a:lnTo>
                  <a:pt x="898" y="266"/>
                </a:lnTo>
                <a:lnTo>
                  <a:pt x="909" y="245"/>
                </a:lnTo>
                <a:lnTo>
                  <a:pt x="909" y="245"/>
                </a:lnTo>
                <a:lnTo>
                  <a:pt x="919" y="234"/>
                </a:lnTo>
                <a:lnTo>
                  <a:pt x="930" y="229"/>
                </a:lnTo>
                <a:lnTo>
                  <a:pt x="941" y="218"/>
                </a:lnTo>
                <a:lnTo>
                  <a:pt x="946" y="202"/>
                </a:lnTo>
                <a:lnTo>
                  <a:pt x="957" y="181"/>
                </a:lnTo>
                <a:lnTo>
                  <a:pt x="957" y="181"/>
                </a:lnTo>
                <a:lnTo>
                  <a:pt x="962" y="170"/>
                </a:lnTo>
                <a:lnTo>
                  <a:pt x="978" y="165"/>
                </a:lnTo>
                <a:lnTo>
                  <a:pt x="988" y="154"/>
                </a:lnTo>
                <a:lnTo>
                  <a:pt x="988" y="154"/>
                </a:lnTo>
                <a:lnTo>
                  <a:pt x="999" y="165"/>
                </a:lnTo>
                <a:lnTo>
                  <a:pt x="1015" y="176"/>
                </a:lnTo>
                <a:lnTo>
                  <a:pt x="1026" y="186"/>
                </a:lnTo>
                <a:lnTo>
                  <a:pt x="1031" y="202"/>
                </a:lnTo>
                <a:lnTo>
                  <a:pt x="1036" y="213"/>
                </a:lnTo>
                <a:lnTo>
                  <a:pt x="1042" y="229"/>
                </a:lnTo>
                <a:lnTo>
                  <a:pt x="1047" y="245"/>
                </a:lnTo>
                <a:lnTo>
                  <a:pt x="1052" y="255"/>
                </a:lnTo>
                <a:lnTo>
                  <a:pt x="1068" y="266"/>
                </a:lnTo>
                <a:lnTo>
                  <a:pt x="1068" y="266"/>
                </a:lnTo>
                <a:lnTo>
                  <a:pt x="1068" y="287"/>
                </a:lnTo>
                <a:lnTo>
                  <a:pt x="1074" y="303"/>
                </a:lnTo>
                <a:lnTo>
                  <a:pt x="1079" y="325"/>
                </a:lnTo>
                <a:lnTo>
                  <a:pt x="1079" y="325"/>
                </a:lnTo>
                <a:lnTo>
                  <a:pt x="1084" y="330"/>
                </a:lnTo>
                <a:lnTo>
                  <a:pt x="1084" y="340"/>
                </a:lnTo>
                <a:lnTo>
                  <a:pt x="1089" y="346"/>
                </a:lnTo>
                <a:lnTo>
                  <a:pt x="1089" y="346"/>
                </a:lnTo>
                <a:lnTo>
                  <a:pt x="1079" y="362"/>
                </a:lnTo>
                <a:lnTo>
                  <a:pt x="1079" y="372"/>
                </a:lnTo>
                <a:lnTo>
                  <a:pt x="1079" y="383"/>
                </a:lnTo>
                <a:lnTo>
                  <a:pt x="1079" y="383"/>
                </a:lnTo>
                <a:lnTo>
                  <a:pt x="1074" y="404"/>
                </a:lnTo>
                <a:lnTo>
                  <a:pt x="1063" y="426"/>
                </a:lnTo>
                <a:lnTo>
                  <a:pt x="1052" y="447"/>
                </a:lnTo>
                <a:lnTo>
                  <a:pt x="1052" y="447"/>
                </a:lnTo>
                <a:lnTo>
                  <a:pt x="1047" y="452"/>
                </a:lnTo>
                <a:lnTo>
                  <a:pt x="1036" y="458"/>
                </a:lnTo>
                <a:lnTo>
                  <a:pt x="1026" y="463"/>
                </a:lnTo>
                <a:lnTo>
                  <a:pt x="1015" y="473"/>
                </a:lnTo>
                <a:lnTo>
                  <a:pt x="999" y="484"/>
                </a:lnTo>
                <a:lnTo>
                  <a:pt x="994" y="489"/>
                </a:lnTo>
                <a:lnTo>
                  <a:pt x="988" y="495"/>
                </a:lnTo>
                <a:lnTo>
                  <a:pt x="988" y="495"/>
                </a:lnTo>
                <a:lnTo>
                  <a:pt x="1004" y="505"/>
                </a:lnTo>
                <a:lnTo>
                  <a:pt x="1026" y="511"/>
                </a:lnTo>
                <a:lnTo>
                  <a:pt x="1042" y="516"/>
                </a:lnTo>
                <a:lnTo>
                  <a:pt x="1042" y="516"/>
                </a:lnTo>
                <a:lnTo>
                  <a:pt x="1052" y="521"/>
                </a:lnTo>
                <a:lnTo>
                  <a:pt x="1058" y="537"/>
                </a:lnTo>
                <a:lnTo>
                  <a:pt x="1063" y="559"/>
                </a:lnTo>
                <a:lnTo>
                  <a:pt x="1068" y="569"/>
                </a:lnTo>
                <a:lnTo>
                  <a:pt x="1068" y="569"/>
                </a:lnTo>
                <a:lnTo>
                  <a:pt x="1058" y="591"/>
                </a:lnTo>
                <a:lnTo>
                  <a:pt x="1052" y="617"/>
                </a:lnTo>
                <a:lnTo>
                  <a:pt x="1052" y="644"/>
                </a:lnTo>
                <a:lnTo>
                  <a:pt x="1058" y="676"/>
                </a:lnTo>
                <a:lnTo>
                  <a:pt x="1063" y="708"/>
                </a:lnTo>
                <a:lnTo>
                  <a:pt x="1063" y="729"/>
                </a:lnTo>
                <a:lnTo>
                  <a:pt x="1068" y="750"/>
                </a:lnTo>
                <a:lnTo>
                  <a:pt x="1068" y="750"/>
                </a:lnTo>
                <a:lnTo>
                  <a:pt x="1079" y="750"/>
                </a:lnTo>
                <a:lnTo>
                  <a:pt x="1095" y="739"/>
                </a:lnTo>
                <a:lnTo>
                  <a:pt x="1121" y="750"/>
                </a:lnTo>
                <a:lnTo>
                  <a:pt x="1121" y="750"/>
                </a:lnTo>
                <a:lnTo>
                  <a:pt x="1132" y="734"/>
                </a:lnTo>
                <a:lnTo>
                  <a:pt x="1132" y="718"/>
                </a:lnTo>
                <a:lnTo>
                  <a:pt x="1143" y="708"/>
                </a:lnTo>
                <a:lnTo>
                  <a:pt x="1143" y="708"/>
                </a:lnTo>
                <a:lnTo>
                  <a:pt x="1143" y="612"/>
                </a:lnTo>
                <a:lnTo>
                  <a:pt x="1137" y="479"/>
                </a:lnTo>
                <a:lnTo>
                  <a:pt x="1143" y="415"/>
                </a:lnTo>
                <a:lnTo>
                  <a:pt x="1143" y="415"/>
                </a:lnTo>
                <a:lnTo>
                  <a:pt x="1132" y="394"/>
                </a:lnTo>
                <a:lnTo>
                  <a:pt x="1127" y="372"/>
                </a:lnTo>
                <a:lnTo>
                  <a:pt x="1121" y="356"/>
                </a:lnTo>
                <a:lnTo>
                  <a:pt x="1121" y="356"/>
                </a:lnTo>
                <a:lnTo>
                  <a:pt x="1127" y="346"/>
                </a:lnTo>
                <a:lnTo>
                  <a:pt x="1137" y="335"/>
                </a:lnTo>
                <a:lnTo>
                  <a:pt x="1153" y="335"/>
                </a:lnTo>
                <a:lnTo>
                  <a:pt x="1174" y="330"/>
                </a:lnTo>
                <a:lnTo>
                  <a:pt x="1190" y="330"/>
                </a:lnTo>
                <a:lnTo>
                  <a:pt x="1201" y="325"/>
                </a:lnTo>
                <a:lnTo>
                  <a:pt x="1201" y="325"/>
                </a:lnTo>
                <a:lnTo>
                  <a:pt x="1196" y="309"/>
                </a:lnTo>
                <a:lnTo>
                  <a:pt x="1190" y="298"/>
                </a:lnTo>
                <a:lnTo>
                  <a:pt x="1185" y="282"/>
                </a:lnTo>
                <a:lnTo>
                  <a:pt x="1180" y="271"/>
                </a:lnTo>
                <a:lnTo>
                  <a:pt x="1169" y="261"/>
                </a:lnTo>
                <a:lnTo>
                  <a:pt x="1164" y="250"/>
                </a:lnTo>
                <a:lnTo>
                  <a:pt x="1159" y="239"/>
                </a:lnTo>
                <a:lnTo>
                  <a:pt x="1153" y="234"/>
                </a:lnTo>
                <a:lnTo>
                  <a:pt x="1148" y="223"/>
                </a:lnTo>
                <a:lnTo>
                  <a:pt x="1143" y="207"/>
                </a:lnTo>
                <a:lnTo>
                  <a:pt x="1143" y="197"/>
                </a:lnTo>
                <a:lnTo>
                  <a:pt x="1143" y="186"/>
                </a:lnTo>
                <a:lnTo>
                  <a:pt x="1143" y="176"/>
                </a:lnTo>
                <a:lnTo>
                  <a:pt x="1148" y="154"/>
                </a:lnTo>
                <a:lnTo>
                  <a:pt x="1153" y="138"/>
                </a:lnTo>
                <a:lnTo>
                  <a:pt x="1159" y="117"/>
                </a:lnTo>
                <a:lnTo>
                  <a:pt x="1174" y="96"/>
                </a:lnTo>
                <a:lnTo>
                  <a:pt x="1190" y="69"/>
                </a:lnTo>
                <a:lnTo>
                  <a:pt x="1190" y="69"/>
                </a:lnTo>
                <a:lnTo>
                  <a:pt x="1196" y="64"/>
                </a:lnTo>
                <a:lnTo>
                  <a:pt x="1201" y="48"/>
                </a:lnTo>
                <a:lnTo>
                  <a:pt x="1212" y="43"/>
                </a:lnTo>
                <a:lnTo>
                  <a:pt x="1212" y="43"/>
                </a:lnTo>
                <a:lnTo>
                  <a:pt x="1212" y="32"/>
                </a:lnTo>
                <a:lnTo>
                  <a:pt x="1222" y="21"/>
                </a:lnTo>
                <a:lnTo>
                  <a:pt x="1233" y="11"/>
                </a:lnTo>
                <a:lnTo>
                  <a:pt x="1244" y="0"/>
                </a:lnTo>
                <a:lnTo>
                  <a:pt x="1244" y="0"/>
                </a:lnTo>
                <a:lnTo>
                  <a:pt x="1260" y="0"/>
                </a:lnTo>
                <a:lnTo>
                  <a:pt x="1275" y="11"/>
                </a:lnTo>
                <a:lnTo>
                  <a:pt x="1281" y="21"/>
                </a:lnTo>
                <a:lnTo>
                  <a:pt x="1291" y="3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6983413" y="2833688"/>
            <a:ext cx="134938" cy="244475"/>
          </a:xfrm>
          <a:custGeom>
            <a:avLst/>
            <a:gdLst>
              <a:gd name="T0" fmla="*/ 53 w 85"/>
              <a:gd name="T1" fmla="*/ 21 h 154"/>
              <a:gd name="T2" fmla="*/ 64 w 85"/>
              <a:gd name="T3" fmla="*/ 43 h 154"/>
              <a:gd name="T4" fmla="*/ 74 w 85"/>
              <a:gd name="T5" fmla="*/ 64 h 154"/>
              <a:gd name="T6" fmla="*/ 80 w 85"/>
              <a:gd name="T7" fmla="*/ 85 h 154"/>
              <a:gd name="T8" fmla="*/ 85 w 85"/>
              <a:gd name="T9" fmla="*/ 101 h 154"/>
              <a:gd name="T10" fmla="*/ 80 w 85"/>
              <a:gd name="T11" fmla="*/ 122 h 154"/>
              <a:gd name="T12" fmla="*/ 80 w 85"/>
              <a:gd name="T13" fmla="*/ 122 h 154"/>
              <a:gd name="T14" fmla="*/ 64 w 85"/>
              <a:gd name="T15" fmla="*/ 138 h 154"/>
              <a:gd name="T16" fmla="*/ 53 w 85"/>
              <a:gd name="T17" fmla="*/ 149 h 154"/>
              <a:gd name="T18" fmla="*/ 32 w 85"/>
              <a:gd name="T19" fmla="*/ 154 h 154"/>
              <a:gd name="T20" fmla="*/ 32 w 85"/>
              <a:gd name="T21" fmla="*/ 154 h 154"/>
              <a:gd name="T22" fmla="*/ 21 w 85"/>
              <a:gd name="T23" fmla="*/ 144 h 154"/>
              <a:gd name="T24" fmla="*/ 11 w 85"/>
              <a:gd name="T25" fmla="*/ 133 h 154"/>
              <a:gd name="T26" fmla="*/ 0 w 85"/>
              <a:gd name="T27" fmla="*/ 117 h 154"/>
              <a:gd name="T28" fmla="*/ 0 w 85"/>
              <a:gd name="T29" fmla="*/ 101 h 154"/>
              <a:gd name="T30" fmla="*/ 0 w 85"/>
              <a:gd name="T31" fmla="*/ 101 h 154"/>
              <a:gd name="T32" fmla="*/ 0 w 85"/>
              <a:gd name="T33" fmla="*/ 64 h 154"/>
              <a:gd name="T34" fmla="*/ 11 w 85"/>
              <a:gd name="T35" fmla="*/ 27 h 154"/>
              <a:gd name="T36" fmla="*/ 43 w 85"/>
              <a:gd name="T37" fmla="*/ 0 h 154"/>
              <a:gd name="T38" fmla="*/ 43 w 85"/>
              <a:gd name="T39" fmla="*/ 0 h 154"/>
              <a:gd name="T40" fmla="*/ 48 w 85"/>
              <a:gd name="T41" fmla="*/ 5 h 154"/>
              <a:gd name="T42" fmla="*/ 53 w 85"/>
              <a:gd name="T43" fmla="*/ 16 h 154"/>
              <a:gd name="T44" fmla="*/ 53 w 85"/>
              <a:gd name="T45" fmla="*/ 21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85" h="154">
                <a:moveTo>
                  <a:pt x="53" y="21"/>
                </a:moveTo>
                <a:lnTo>
                  <a:pt x="64" y="43"/>
                </a:lnTo>
                <a:lnTo>
                  <a:pt x="74" y="64"/>
                </a:lnTo>
                <a:lnTo>
                  <a:pt x="80" y="85"/>
                </a:lnTo>
                <a:lnTo>
                  <a:pt x="85" y="101"/>
                </a:lnTo>
                <a:lnTo>
                  <a:pt x="80" y="122"/>
                </a:lnTo>
                <a:lnTo>
                  <a:pt x="80" y="122"/>
                </a:lnTo>
                <a:lnTo>
                  <a:pt x="64" y="138"/>
                </a:lnTo>
                <a:lnTo>
                  <a:pt x="53" y="149"/>
                </a:lnTo>
                <a:lnTo>
                  <a:pt x="32" y="154"/>
                </a:lnTo>
                <a:lnTo>
                  <a:pt x="32" y="154"/>
                </a:lnTo>
                <a:lnTo>
                  <a:pt x="21" y="144"/>
                </a:lnTo>
                <a:lnTo>
                  <a:pt x="11" y="133"/>
                </a:lnTo>
                <a:lnTo>
                  <a:pt x="0" y="117"/>
                </a:lnTo>
                <a:lnTo>
                  <a:pt x="0" y="101"/>
                </a:lnTo>
                <a:lnTo>
                  <a:pt x="0" y="101"/>
                </a:lnTo>
                <a:lnTo>
                  <a:pt x="0" y="64"/>
                </a:lnTo>
                <a:lnTo>
                  <a:pt x="11" y="27"/>
                </a:lnTo>
                <a:lnTo>
                  <a:pt x="43" y="0"/>
                </a:lnTo>
                <a:lnTo>
                  <a:pt x="43" y="0"/>
                </a:lnTo>
                <a:lnTo>
                  <a:pt x="48" y="5"/>
                </a:lnTo>
                <a:lnTo>
                  <a:pt x="53" y="16"/>
                </a:lnTo>
                <a:lnTo>
                  <a:pt x="53" y="21"/>
                </a:lnTo>
                <a:close/>
              </a:path>
            </a:pathLst>
          </a:custGeom>
          <a:solidFill>
            <a:srgbClr val="FFBF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5237163" y="2901950"/>
            <a:ext cx="303213" cy="539750"/>
          </a:xfrm>
          <a:custGeom>
            <a:avLst/>
            <a:gdLst>
              <a:gd name="T0" fmla="*/ 138 w 191"/>
              <a:gd name="T1" fmla="*/ 26 h 340"/>
              <a:gd name="T2" fmla="*/ 138 w 191"/>
              <a:gd name="T3" fmla="*/ 42 h 340"/>
              <a:gd name="T4" fmla="*/ 143 w 191"/>
              <a:gd name="T5" fmla="*/ 58 h 340"/>
              <a:gd name="T6" fmla="*/ 143 w 191"/>
              <a:gd name="T7" fmla="*/ 74 h 340"/>
              <a:gd name="T8" fmla="*/ 149 w 191"/>
              <a:gd name="T9" fmla="*/ 90 h 340"/>
              <a:gd name="T10" fmla="*/ 154 w 191"/>
              <a:gd name="T11" fmla="*/ 106 h 340"/>
              <a:gd name="T12" fmla="*/ 159 w 191"/>
              <a:gd name="T13" fmla="*/ 122 h 340"/>
              <a:gd name="T14" fmla="*/ 170 w 191"/>
              <a:gd name="T15" fmla="*/ 138 h 340"/>
              <a:gd name="T16" fmla="*/ 175 w 191"/>
              <a:gd name="T17" fmla="*/ 149 h 340"/>
              <a:gd name="T18" fmla="*/ 181 w 191"/>
              <a:gd name="T19" fmla="*/ 165 h 340"/>
              <a:gd name="T20" fmla="*/ 186 w 191"/>
              <a:gd name="T21" fmla="*/ 175 h 340"/>
              <a:gd name="T22" fmla="*/ 186 w 191"/>
              <a:gd name="T23" fmla="*/ 191 h 340"/>
              <a:gd name="T24" fmla="*/ 191 w 191"/>
              <a:gd name="T25" fmla="*/ 207 h 340"/>
              <a:gd name="T26" fmla="*/ 191 w 191"/>
              <a:gd name="T27" fmla="*/ 218 h 340"/>
              <a:gd name="T28" fmla="*/ 191 w 191"/>
              <a:gd name="T29" fmla="*/ 234 h 340"/>
              <a:gd name="T30" fmla="*/ 191 w 191"/>
              <a:gd name="T31" fmla="*/ 244 h 340"/>
              <a:gd name="T32" fmla="*/ 186 w 191"/>
              <a:gd name="T33" fmla="*/ 260 h 340"/>
              <a:gd name="T34" fmla="*/ 181 w 191"/>
              <a:gd name="T35" fmla="*/ 271 h 340"/>
              <a:gd name="T36" fmla="*/ 175 w 191"/>
              <a:gd name="T37" fmla="*/ 287 h 340"/>
              <a:gd name="T38" fmla="*/ 159 w 191"/>
              <a:gd name="T39" fmla="*/ 298 h 340"/>
              <a:gd name="T40" fmla="*/ 149 w 191"/>
              <a:gd name="T41" fmla="*/ 314 h 340"/>
              <a:gd name="T42" fmla="*/ 133 w 191"/>
              <a:gd name="T43" fmla="*/ 324 h 340"/>
              <a:gd name="T44" fmla="*/ 117 w 191"/>
              <a:gd name="T45" fmla="*/ 335 h 340"/>
              <a:gd name="T46" fmla="*/ 117 w 191"/>
              <a:gd name="T47" fmla="*/ 335 h 340"/>
              <a:gd name="T48" fmla="*/ 74 w 191"/>
              <a:gd name="T49" fmla="*/ 340 h 340"/>
              <a:gd name="T50" fmla="*/ 27 w 191"/>
              <a:gd name="T51" fmla="*/ 340 h 340"/>
              <a:gd name="T52" fmla="*/ 0 w 191"/>
              <a:gd name="T53" fmla="*/ 314 h 340"/>
              <a:gd name="T54" fmla="*/ 0 w 191"/>
              <a:gd name="T55" fmla="*/ 314 h 340"/>
              <a:gd name="T56" fmla="*/ 0 w 191"/>
              <a:gd name="T57" fmla="*/ 303 h 340"/>
              <a:gd name="T58" fmla="*/ 0 w 191"/>
              <a:gd name="T59" fmla="*/ 282 h 340"/>
              <a:gd name="T60" fmla="*/ 5 w 191"/>
              <a:gd name="T61" fmla="*/ 266 h 340"/>
              <a:gd name="T62" fmla="*/ 11 w 191"/>
              <a:gd name="T63" fmla="*/ 250 h 340"/>
              <a:gd name="T64" fmla="*/ 21 w 191"/>
              <a:gd name="T65" fmla="*/ 228 h 340"/>
              <a:gd name="T66" fmla="*/ 32 w 191"/>
              <a:gd name="T67" fmla="*/ 212 h 340"/>
              <a:gd name="T68" fmla="*/ 37 w 191"/>
              <a:gd name="T69" fmla="*/ 196 h 340"/>
              <a:gd name="T70" fmla="*/ 48 w 191"/>
              <a:gd name="T71" fmla="*/ 181 h 340"/>
              <a:gd name="T72" fmla="*/ 48 w 191"/>
              <a:gd name="T73" fmla="*/ 181 h 340"/>
              <a:gd name="T74" fmla="*/ 48 w 191"/>
              <a:gd name="T75" fmla="*/ 175 h 340"/>
              <a:gd name="T76" fmla="*/ 48 w 191"/>
              <a:gd name="T77" fmla="*/ 165 h 340"/>
              <a:gd name="T78" fmla="*/ 58 w 191"/>
              <a:gd name="T79" fmla="*/ 159 h 340"/>
              <a:gd name="T80" fmla="*/ 58 w 191"/>
              <a:gd name="T81" fmla="*/ 159 h 340"/>
              <a:gd name="T82" fmla="*/ 64 w 191"/>
              <a:gd name="T83" fmla="*/ 149 h 340"/>
              <a:gd name="T84" fmla="*/ 64 w 191"/>
              <a:gd name="T85" fmla="*/ 138 h 340"/>
              <a:gd name="T86" fmla="*/ 69 w 191"/>
              <a:gd name="T87" fmla="*/ 122 h 340"/>
              <a:gd name="T88" fmla="*/ 69 w 191"/>
              <a:gd name="T89" fmla="*/ 122 h 340"/>
              <a:gd name="T90" fmla="*/ 74 w 191"/>
              <a:gd name="T91" fmla="*/ 111 h 340"/>
              <a:gd name="T92" fmla="*/ 80 w 191"/>
              <a:gd name="T93" fmla="*/ 106 h 340"/>
              <a:gd name="T94" fmla="*/ 80 w 191"/>
              <a:gd name="T95" fmla="*/ 90 h 340"/>
              <a:gd name="T96" fmla="*/ 80 w 191"/>
              <a:gd name="T97" fmla="*/ 90 h 340"/>
              <a:gd name="T98" fmla="*/ 85 w 191"/>
              <a:gd name="T99" fmla="*/ 85 h 340"/>
              <a:gd name="T100" fmla="*/ 85 w 191"/>
              <a:gd name="T101" fmla="*/ 69 h 340"/>
              <a:gd name="T102" fmla="*/ 85 w 191"/>
              <a:gd name="T103" fmla="*/ 58 h 340"/>
              <a:gd name="T104" fmla="*/ 85 w 191"/>
              <a:gd name="T105" fmla="*/ 53 h 340"/>
              <a:gd name="T106" fmla="*/ 80 w 191"/>
              <a:gd name="T107" fmla="*/ 42 h 340"/>
              <a:gd name="T108" fmla="*/ 80 w 191"/>
              <a:gd name="T109" fmla="*/ 37 h 340"/>
              <a:gd name="T110" fmla="*/ 80 w 191"/>
              <a:gd name="T111" fmla="*/ 26 h 340"/>
              <a:gd name="T112" fmla="*/ 80 w 191"/>
              <a:gd name="T113" fmla="*/ 21 h 340"/>
              <a:gd name="T114" fmla="*/ 85 w 191"/>
              <a:gd name="T115" fmla="*/ 10 h 340"/>
              <a:gd name="T116" fmla="*/ 96 w 191"/>
              <a:gd name="T117" fmla="*/ 5 h 340"/>
              <a:gd name="T118" fmla="*/ 117 w 191"/>
              <a:gd name="T119" fmla="*/ 0 h 340"/>
              <a:gd name="T120" fmla="*/ 117 w 191"/>
              <a:gd name="T121" fmla="*/ 0 h 340"/>
              <a:gd name="T122" fmla="*/ 138 w 191"/>
              <a:gd name="T123" fmla="*/ 26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1" h="340">
                <a:moveTo>
                  <a:pt x="138" y="26"/>
                </a:moveTo>
                <a:lnTo>
                  <a:pt x="138" y="42"/>
                </a:lnTo>
                <a:lnTo>
                  <a:pt x="143" y="58"/>
                </a:lnTo>
                <a:lnTo>
                  <a:pt x="143" y="74"/>
                </a:lnTo>
                <a:lnTo>
                  <a:pt x="149" y="90"/>
                </a:lnTo>
                <a:lnTo>
                  <a:pt x="154" y="106"/>
                </a:lnTo>
                <a:lnTo>
                  <a:pt x="159" y="122"/>
                </a:lnTo>
                <a:lnTo>
                  <a:pt x="170" y="138"/>
                </a:lnTo>
                <a:lnTo>
                  <a:pt x="175" y="149"/>
                </a:lnTo>
                <a:lnTo>
                  <a:pt x="181" y="165"/>
                </a:lnTo>
                <a:lnTo>
                  <a:pt x="186" y="175"/>
                </a:lnTo>
                <a:lnTo>
                  <a:pt x="186" y="191"/>
                </a:lnTo>
                <a:lnTo>
                  <a:pt x="191" y="207"/>
                </a:lnTo>
                <a:lnTo>
                  <a:pt x="191" y="218"/>
                </a:lnTo>
                <a:lnTo>
                  <a:pt x="191" y="234"/>
                </a:lnTo>
                <a:lnTo>
                  <a:pt x="191" y="244"/>
                </a:lnTo>
                <a:lnTo>
                  <a:pt x="186" y="260"/>
                </a:lnTo>
                <a:lnTo>
                  <a:pt x="181" y="271"/>
                </a:lnTo>
                <a:lnTo>
                  <a:pt x="175" y="287"/>
                </a:lnTo>
                <a:lnTo>
                  <a:pt x="159" y="298"/>
                </a:lnTo>
                <a:lnTo>
                  <a:pt x="149" y="314"/>
                </a:lnTo>
                <a:lnTo>
                  <a:pt x="133" y="324"/>
                </a:lnTo>
                <a:lnTo>
                  <a:pt x="117" y="335"/>
                </a:lnTo>
                <a:lnTo>
                  <a:pt x="117" y="335"/>
                </a:lnTo>
                <a:lnTo>
                  <a:pt x="74" y="340"/>
                </a:lnTo>
                <a:lnTo>
                  <a:pt x="27" y="340"/>
                </a:lnTo>
                <a:lnTo>
                  <a:pt x="0" y="314"/>
                </a:lnTo>
                <a:lnTo>
                  <a:pt x="0" y="314"/>
                </a:lnTo>
                <a:lnTo>
                  <a:pt x="0" y="303"/>
                </a:lnTo>
                <a:lnTo>
                  <a:pt x="0" y="282"/>
                </a:lnTo>
                <a:lnTo>
                  <a:pt x="5" y="266"/>
                </a:lnTo>
                <a:lnTo>
                  <a:pt x="11" y="250"/>
                </a:lnTo>
                <a:lnTo>
                  <a:pt x="21" y="228"/>
                </a:lnTo>
                <a:lnTo>
                  <a:pt x="32" y="212"/>
                </a:lnTo>
                <a:lnTo>
                  <a:pt x="37" y="196"/>
                </a:lnTo>
                <a:lnTo>
                  <a:pt x="48" y="181"/>
                </a:lnTo>
                <a:lnTo>
                  <a:pt x="48" y="181"/>
                </a:lnTo>
                <a:lnTo>
                  <a:pt x="48" y="175"/>
                </a:lnTo>
                <a:lnTo>
                  <a:pt x="48" y="165"/>
                </a:lnTo>
                <a:lnTo>
                  <a:pt x="58" y="159"/>
                </a:lnTo>
                <a:lnTo>
                  <a:pt x="58" y="159"/>
                </a:lnTo>
                <a:lnTo>
                  <a:pt x="64" y="149"/>
                </a:lnTo>
                <a:lnTo>
                  <a:pt x="64" y="138"/>
                </a:lnTo>
                <a:lnTo>
                  <a:pt x="69" y="122"/>
                </a:lnTo>
                <a:lnTo>
                  <a:pt x="69" y="122"/>
                </a:lnTo>
                <a:lnTo>
                  <a:pt x="74" y="111"/>
                </a:lnTo>
                <a:lnTo>
                  <a:pt x="80" y="106"/>
                </a:lnTo>
                <a:lnTo>
                  <a:pt x="80" y="90"/>
                </a:lnTo>
                <a:lnTo>
                  <a:pt x="80" y="90"/>
                </a:lnTo>
                <a:lnTo>
                  <a:pt x="85" y="85"/>
                </a:lnTo>
                <a:lnTo>
                  <a:pt x="85" y="69"/>
                </a:lnTo>
                <a:lnTo>
                  <a:pt x="85" y="58"/>
                </a:lnTo>
                <a:lnTo>
                  <a:pt x="85" y="53"/>
                </a:lnTo>
                <a:lnTo>
                  <a:pt x="80" y="42"/>
                </a:lnTo>
                <a:lnTo>
                  <a:pt x="80" y="37"/>
                </a:lnTo>
                <a:lnTo>
                  <a:pt x="80" y="26"/>
                </a:lnTo>
                <a:lnTo>
                  <a:pt x="80" y="21"/>
                </a:lnTo>
                <a:lnTo>
                  <a:pt x="85" y="10"/>
                </a:lnTo>
                <a:lnTo>
                  <a:pt x="96" y="5"/>
                </a:lnTo>
                <a:lnTo>
                  <a:pt x="117" y="0"/>
                </a:lnTo>
                <a:lnTo>
                  <a:pt x="117" y="0"/>
                </a:lnTo>
                <a:lnTo>
                  <a:pt x="138" y="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 rot="5400000" flipV="1">
            <a:off x="5616575" y="3027363"/>
            <a:ext cx="168275" cy="322263"/>
          </a:xfrm>
          <a:custGeom>
            <a:avLst/>
            <a:gdLst>
              <a:gd name="T0" fmla="*/ 64 w 106"/>
              <a:gd name="T1" fmla="*/ 0 h 203"/>
              <a:gd name="T2" fmla="*/ 90 w 106"/>
              <a:gd name="T3" fmla="*/ 70 h 203"/>
              <a:gd name="T4" fmla="*/ 90 w 106"/>
              <a:gd name="T5" fmla="*/ 80 h 203"/>
              <a:gd name="T6" fmla="*/ 90 w 106"/>
              <a:gd name="T7" fmla="*/ 86 h 203"/>
              <a:gd name="T8" fmla="*/ 101 w 106"/>
              <a:gd name="T9" fmla="*/ 91 h 203"/>
              <a:gd name="T10" fmla="*/ 101 w 106"/>
              <a:gd name="T11" fmla="*/ 91 h 203"/>
              <a:gd name="T12" fmla="*/ 106 w 106"/>
              <a:gd name="T13" fmla="*/ 123 h 203"/>
              <a:gd name="T14" fmla="*/ 106 w 106"/>
              <a:gd name="T15" fmla="*/ 160 h 203"/>
              <a:gd name="T16" fmla="*/ 96 w 106"/>
              <a:gd name="T17" fmla="*/ 187 h 203"/>
              <a:gd name="T18" fmla="*/ 75 w 106"/>
              <a:gd name="T19" fmla="*/ 203 h 203"/>
              <a:gd name="T20" fmla="*/ 75 w 106"/>
              <a:gd name="T21" fmla="*/ 203 h 203"/>
              <a:gd name="T22" fmla="*/ 69 w 106"/>
              <a:gd name="T23" fmla="*/ 192 h 203"/>
              <a:gd name="T24" fmla="*/ 64 w 106"/>
              <a:gd name="T25" fmla="*/ 187 h 203"/>
              <a:gd name="T26" fmla="*/ 59 w 106"/>
              <a:gd name="T27" fmla="*/ 176 h 203"/>
              <a:gd name="T28" fmla="*/ 48 w 106"/>
              <a:gd name="T29" fmla="*/ 165 h 203"/>
              <a:gd name="T30" fmla="*/ 43 w 106"/>
              <a:gd name="T31" fmla="*/ 155 h 203"/>
              <a:gd name="T32" fmla="*/ 32 w 106"/>
              <a:gd name="T33" fmla="*/ 144 h 203"/>
              <a:gd name="T34" fmla="*/ 21 w 106"/>
              <a:gd name="T35" fmla="*/ 133 h 203"/>
              <a:gd name="T36" fmla="*/ 16 w 106"/>
              <a:gd name="T37" fmla="*/ 123 h 203"/>
              <a:gd name="T38" fmla="*/ 11 w 106"/>
              <a:gd name="T39" fmla="*/ 112 h 203"/>
              <a:gd name="T40" fmla="*/ 5 w 106"/>
              <a:gd name="T41" fmla="*/ 96 h 203"/>
              <a:gd name="T42" fmla="*/ 0 w 106"/>
              <a:gd name="T43" fmla="*/ 86 h 203"/>
              <a:gd name="T44" fmla="*/ 0 w 106"/>
              <a:gd name="T45" fmla="*/ 75 h 203"/>
              <a:gd name="T46" fmla="*/ 5 w 106"/>
              <a:gd name="T47" fmla="*/ 59 h 203"/>
              <a:gd name="T48" fmla="*/ 11 w 106"/>
              <a:gd name="T49" fmla="*/ 43 h 203"/>
              <a:gd name="T50" fmla="*/ 11 w 106"/>
              <a:gd name="T51" fmla="*/ 43 h 203"/>
              <a:gd name="T52" fmla="*/ 16 w 106"/>
              <a:gd name="T53" fmla="*/ 38 h 203"/>
              <a:gd name="T54" fmla="*/ 27 w 106"/>
              <a:gd name="T55" fmla="*/ 27 h 203"/>
              <a:gd name="T56" fmla="*/ 43 w 106"/>
              <a:gd name="T57" fmla="*/ 16 h 203"/>
              <a:gd name="T58" fmla="*/ 53 w 106"/>
              <a:gd name="T59" fmla="*/ 11 h 203"/>
              <a:gd name="T60" fmla="*/ 64 w 106"/>
              <a:gd name="T61" fmla="*/ 0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6" h="203">
                <a:moveTo>
                  <a:pt x="64" y="0"/>
                </a:moveTo>
                <a:lnTo>
                  <a:pt x="90" y="70"/>
                </a:lnTo>
                <a:lnTo>
                  <a:pt x="90" y="80"/>
                </a:lnTo>
                <a:lnTo>
                  <a:pt x="90" y="86"/>
                </a:lnTo>
                <a:lnTo>
                  <a:pt x="101" y="91"/>
                </a:lnTo>
                <a:lnTo>
                  <a:pt x="101" y="91"/>
                </a:lnTo>
                <a:lnTo>
                  <a:pt x="106" y="123"/>
                </a:lnTo>
                <a:lnTo>
                  <a:pt x="106" y="160"/>
                </a:lnTo>
                <a:lnTo>
                  <a:pt x="96" y="187"/>
                </a:lnTo>
                <a:lnTo>
                  <a:pt x="75" y="203"/>
                </a:lnTo>
                <a:lnTo>
                  <a:pt x="75" y="203"/>
                </a:lnTo>
                <a:lnTo>
                  <a:pt x="69" y="192"/>
                </a:lnTo>
                <a:lnTo>
                  <a:pt x="64" y="187"/>
                </a:lnTo>
                <a:lnTo>
                  <a:pt x="59" y="176"/>
                </a:lnTo>
                <a:lnTo>
                  <a:pt x="48" y="165"/>
                </a:lnTo>
                <a:lnTo>
                  <a:pt x="43" y="155"/>
                </a:lnTo>
                <a:lnTo>
                  <a:pt x="32" y="144"/>
                </a:lnTo>
                <a:lnTo>
                  <a:pt x="21" y="133"/>
                </a:lnTo>
                <a:lnTo>
                  <a:pt x="16" y="123"/>
                </a:lnTo>
                <a:lnTo>
                  <a:pt x="11" y="112"/>
                </a:lnTo>
                <a:lnTo>
                  <a:pt x="5" y="96"/>
                </a:lnTo>
                <a:lnTo>
                  <a:pt x="0" y="86"/>
                </a:lnTo>
                <a:lnTo>
                  <a:pt x="0" y="75"/>
                </a:lnTo>
                <a:lnTo>
                  <a:pt x="5" y="59"/>
                </a:lnTo>
                <a:lnTo>
                  <a:pt x="11" y="43"/>
                </a:lnTo>
                <a:lnTo>
                  <a:pt x="11" y="43"/>
                </a:lnTo>
                <a:lnTo>
                  <a:pt x="16" y="38"/>
                </a:lnTo>
                <a:lnTo>
                  <a:pt x="27" y="27"/>
                </a:lnTo>
                <a:lnTo>
                  <a:pt x="43" y="16"/>
                </a:lnTo>
                <a:lnTo>
                  <a:pt x="53" y="11"/>
                </a:lnTo>
                <a:lnTo>
                  <a:pt x="64" y="0"/>
                </a:lnTo>
                <a:close/>
              </a:path>
            </a:pathLst>
          </a:custGeom>
          <a:solidFill>
            <a:srgbClr val="FFBF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6570663" y="3078163"/>
            <a:ext cx="134938" cy="254000"/>
          </a:xfrm>
          <a:custGeom>
            <a:avLst/>
            <a:gdLst>
              <a:gd name="T0" fmla="*/ 58 w 85"/>
              <a:gd name="T1" fmla="*/ 160 h 160"/>
              <a:gd name="T2" fmla="*/ 37 w 85"/>
              <a:gd name="T3" fmla="*/ 155 h 160"/>
              <a:gd name="T4" fmla="*/ 21 w 85"/>
              <a:gd name="T5" fmla="*/ 144 h 160"/>
              <a:gd name="T6" fmla="*/ 16 w 85"/>
              <a:gd name="T7" fmla="*/ 128 h 160"/>
              <a:gd name="T8" fmla="*/ 16 w 85"/>
              <a:gd name="T9" fmla="*/ 128 h 160"/>
              <a:gd name="T10" fmla="*/ 0 w 85"/>
              <a:gd name="T11" fmla="*/ 107 h 160"/>
              <a:gd name="T12" fmla="*/ 0 w 85"/>
              <a:gd name="T13" fmla="*/ 85 h 160"/>
              <a:gd name="T14" fmla="*/ 0 w 85"/>
              <a:gd name="T15" fmla="*/ 59 h 160"/>
              <a:gd name="T16" fmla="*/ 0 w 85"/>
              <a:gd name="T17" fmla="*/ 59 h 160"/>
              <a:gd name="T18" fmla="*/ 0 w 85"/>
              <a:gd name="T19" fmla="*/ 54 h 160"/>
              <a:gd name="T20" fmla="*/ 5 w 85"/>
              <a:gd name="T21" fmla="*/ 48 h 160"/>
              <a:gd name="T22" fmla="*/ 16 w 85"/>
              <a:gd name="T23" fmla="*/ 48 h 160"/>
              <a:gd name="T24" fmla="*/ 16 w 85"/>
              <a:gd name="T25" fmla="*/ 48 h 160"/>
              <a:gd name="T26" fmla="*/ 16 w 85"/>
              <a:gd name="T27" fmla="*/ 32 h 160"/>
              <a:gd name="T28" fmla="*/ 26 w 85"/>
              <a:gd name="T29" fmla="*/ 22 h 160"/>
              <a:gd name="T30" fmla="*/ 37 w 85"/>
              <a:gd name="T31" fmla="*/ 11 h 160"/>
              <a:gd name="T32" fmla="*/ 37 w 85"/>
              <a:gd name="T33" fmla="*/ 11 h 160"/>
              <a:gd name="T34" fmla="*/ 37 w 85"/>
              <a:gd name="T35" fmla="*/ 11 h 160"/>
              <a:gd name="T36" fmla="*/ 42 w 85"/>
              <a:gd name="T37" fmla="*/ 6 h 160"/>
              <a:gd name="T38" fmla="*/ 47 w 85"/>
              <a:gd name="T39" fmla="*/ 0 h 160"/>
              <a:gd name="T40" fmla="*/ 47 w 85"/>
              <a:gd name="T41" fmla="*/ 0 h 160"/>
              <a:gd name="T42" fmla="*/ 53 w 85"/>
              <a:gd name="T43" fmla="*/ 11 h 160"/>
              <a:gd name="T44" fmla="*/ 63 w 85"/>
              <a:gd name="T45" fmla="*/ 27 h 160"/>
              <a:gd name="T46" fmla="*/ 69 w 85"/>
              <a:gd name="T47" fmla="*/ 48 h 160"/>
              <a:gd name="T48" fmla="*/ 79 w 85"/>
              <a:gd name="T49" fmla="*/ 64 h 160"/>
              <a:gd name="T50" fmla="*/ 85 w 85"/>
              <a:gd name="T51" fmla="*/ 85 h 160"/>
              <a:gd name="T52" fmla="*/ 85 w 85"/>
              <a:gd name="T53" fmla="*/ 107 h 160"/>
              <a:gd name="T54" fmla="*/ 85 w 85"/>
              <a:gd name="T55" fmla="*/ 123 h 160"/>
              <a:gd name="T56" fmla="*/ 79 w 85"/>
              <a:gd name="T57" fmla="*/ 139 h 160"/>
              <a:gd name="T58" fmla="*/ 74 w 85"/>
              <a:gd name="T59" fmla="*/ 155 h 160"/>
              <a:gd name="T60" fmla="*/ 58 w 85"/>
              <a:gd name="T61" fmla="*/ 16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85" h="160">
                <a:moveTo>
                  <a:pt x="58" y="160"/>
                </a:moveTo>
                <a:lnTo>
                  <a:pt x="37" y="155"/>
                </a:lnTo>
                <a:lnTo>
                  <a:pt x="21" y="144"/>
                </a:lnTo>
                <a:lnTo>
                  <a:pt x="16" y="128"/>
                </a:lnTo>
                <a:lnTo>
                  <a:pt x="16" y="128"/>
                </a:lnTo>
                <a:lnTo>
                  <a:pt x="0" y="107"/>
                </a:lnTo>
                <a:lnTo>
                  <a:pt x="0" y="85"/>
                </a:lnTo>
                <a:lnTo>
                  <a:pt x="0" y="59"/>
                </a:lnTo>
                <a:lnTo>
                  <a:pt x="0" y="59"/>
                </a:lnTo>
                <a:lnTo>
                  <a:pt x="0" y="54"/>
                </a:lnTo>
                <a:lnTo>
                  <a:pt x="5" y="48"/>
                </a:lnTo>
                <a:lnTo>
                  <a:pt x="16" y="48"/>
                </a:lnTo>
                <a:lnTo>
                  <a:pt x="16" y="48"/>
                </a:lnTo>
                <a:lnTo>
                  <a:pt x="16" y="32"/>
                </a:lnTo>
                <a:lnTo>
                  <a:pt x="26" y="22"/>
                </a:lnTo>
                <a:lnTo>
                  <a:pt x="37" y="11"/>
                </a:lnTo>
                <a:lnTo>
                  <a:pt x="37" y="11"/>
                </a:lnTo>
                <a:lnTo>
                  <a:pt x="37" y="11"/>
                </a:lnTo>
                <a:lnTo>
                  <a:pt x="42" y="6"/>
                </a:lnTo>
                <a:lnTo>
                  <a:pt x="47" y="0"/>
                </a:lnTo>
                <a:lnTo>
                  <a:pt x="47" y="0"/>
                </a:lnTo>
                <a:lnTo>
                  <a:pt x="53" y="11"/>
                </a:lnTo>
                <a:lnTo>
                  <a:pt x="63" y="27"/>
                </a:lnTo>
                <a:lnTo>
                  <a:pt x="69" y="48"/>
                </a:lnTo>
                <a:lnTo>
                  <a:pt x="79" y="64"/>
                </a:lnTo>
                <a:lnTo>
                  <a:pt x="85" y="85"/>
                </a:lnTo>
                <a:lnTo>
                  <a:pt x="85" y="107"/>
                </a:lnTo>
                <a:lnTo>
                  <a:pt x="85" y="123"/>
                </a:lnTo>
                <a:lnTo>
                  <a:pt x="79" y="139"/>
                </a:lnTo>
                <a:lnTo>
                  <a:pt x="74" y="155"/>
                </a:lnTo>
                <a:lnTo>
                  <a:pt x="58" y="160"/>
                </a:lnTo>
                <a:close/>
              </a:path>
            </a:pathLst>
          </a:custGeom>
          <a:solidFill>
            <a:srgbClr val="FFBF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5329238" y="3154363"/>
            <a:ext cx="134938" cy="211138"/>
          </a:xfrm>
          <a:custGeom>
            <a:avLst/>
            <a:gdLst>
              <a:gd name="T0" fmla="*/ 59 w 85"/>
              <a:gd name="T1" fmla="*/ 0 h 133"/>
              <a:gd name="T2" fmla="*/ 59 w 85"/>
              <a:gd name="T3" fmla="*/ 16 h 133"/>
              <a:gd name="T4" fmla="*/ 70 w 85"/>
              <a:gd name="T5" fmla="*/ 37 h 133"/>
              <a:gd name="T6" fmla="*/ 80 w 85"/>
              <a:gd name="T7" fmla="*/ 53 h 133"/>
              <a:gd name="T8" fmla="*/ 80 w 85"/>
              <a:gd name="T9" fmla="*/ 53 h 133"/>
              <a:gd name="T10" fmla="*/ 80 w 85"/>
              <a:gd name="T11" fmla="*/ 64 h 133"/>
              <a:gd name="T12" fmla="*/ 85 w 85"/>
              <a:gd name="T13" fmla="*/ 69 h 133"/>
              <a:gd name="T14" fmla="*/ 80 w 85"/>
              <a:gd name="T15" fmla="*/ 80 h 133"/>
              <a:gd name="T16" fmla="*/ 75 w 85"/>
              <a:gd name="T17" fmla="*/ 91 h 133"/>
              <a:gd name="T18" fmla="*/ 70 w 85"/>
              <a:gd name="T19" fmla="*/ 96 h 133"/>
              <a:gd name="T20" fmla="*/ 64 w 85"/>
              <a:gd name="T21" fmla="*/ 107 h 133"/>
              <a:gd name="T22" fmla="*/ 48 w 85"/>
              <a:gd name="T23" fmla="*/ 112 h 133"/>
              <a:gd name="T24" fmla="*/ 38 w 85"/>
              <a:gd name="T25" fmla="*/ 117 h 133"/>
              <a:gd name="T26" fmla="*/ 27 w 85"/>
              <a:gd name="T27" fmla="*/ 123 h 133"/>
              <a:gd name="T28" fmla="*/ 22 w 85"/>
              <a:gd name="T29" fmla="*/ 133 h 133"/>
              <a:gd name="T30" fmla="*/ 11 w 85"/>
              <a:gd name="T31" fmla="*/ 133 h 133"/>
              <a:gd name="T32" fmla="*/ 0 w 85"/>
              <a:gd name="T33" fmla="*/ 133 h 133"/>
              <a:gd name="T34" fmla="*/ 0 w 85"/>
              <a:gd name="T35" fmla="*/ 133 h 133"/>
              <a:gd name="T36" fmla="*/ 6 w 85"/>
              <a:gd name="T37" fmla="*/ 101 h 133"/>
              <a:gd name="T38" fmla="*/ 16 w 85"/>
              <a:gd name="T39" fmla="*/ 75 h 133"/>
              <a:gd name="T40" fmla="*/ 27 w 85"/>
              <a:gd name="T41" fmla="*/ 48 h 133"/>
              <a:gd name="T42" fmla="*/ 43 w 85"/>
              <a:gd name="T43" fmla="*/ 27 h 133"/>
              <a:gd name="T44" fmla="*/ 59 w 85"/>
              <a:gd name="T45" fmla="*/ 0 h 133"/>
              <a:gd name="T46" fmla="*/ 59 w 85"/>
              <a:gd name="T47" fmla="*/ 0 h 133"/>
              <a:gd name="T48" fmla="*/ 59 w 85"/>
              <a:gd name="T49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85" h="133">
                <a:moveTo>
                  <a:pt x="59" y="0"/>
                </a:moveTo>
                <a:lnTo>
                  <a:pt x="59" y="16"/>
                </a:lnTo>
                <a:lnTo>
                  <a:pt x="70" y="37"/>
                </a:lnTo>
                <a:lnTo>
                  <a:pt x="80" y="53"/>
                </a:lnTo>
                <a:lnTo>
                  <a:pt x="80" y="53"/>
                </a:lnTo>
                <a:lnTo>
                  <a:pt x="80" y="64"/>
                </a:lnTo>
                <a:lnTo>
                  <a:pt x="85" y="69"/>
                </a:lnTo>
                <a:lnTo>
                  <a:pt x="80" y="80"/>
                </a:lnTo>
                <a:lnTo>
                  <a:pt x="75" y="91"/>
                </a:lnTo>
                <a:lnTo>
                  <a:pt x="70" y="96"/>
                </a:lnTo>
                <a:lnTo>
                  <a:pt x="64" y="107"/>
                </a:lnTo>
                <a:lnTo>
                  <a:pt x="48" y="112"/>
                </a:lnTo>
                <a:lnTo>
                  <a:pt x="38" y="117"/>
                </a:lnTo>
                <a:lnTo>
                  <a:pt x="27" y="123"/>
                </a:lnTo>
                <a:lnTo>
                  <a:pt x="22" y="133"/>
                </a:lnTo>
                <a:lnTo>
                  <a:pt x="11" y="133"/>
                </a:lnTo>
                <a:lnTo>
                  <a:pt x="0" y="133"/>
                </a:lnTo>
                <a:lnTo>
                  <a:pt x="0" y="133"/>
                </a:lnTo>
                <a:lnTo>
                  <a:pt x="6" y="101"/>
                </a:lnTo>
                <a:lnTo>
                  <a:pt x="16" y="75"/>
                </a:lnTo>
                <a:lnTo>
                  <a:pt x="27" y="48"/>
                </a:lnTo>
                <a:lnTo>
                  <a:pt x="43" y="27"/>
                </a:lnTo>
                <a:lnTo>
                  <a:pt x="59" y="0"/>
                </a:lnTo>
                <a:lnTo>
                  <a:pt x="59" y="0"/>
                </a:lnTo>
                <a:lnTo>
                  <a:pt x="59" y="0"/>
                </a:lnTo>
                <a:close/>
              </a:path>
            </a:pathLst>
          </a:custGeom>
          <a:solidFill>
            <a:srgbClr val="FFBF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6181725" y="3121025"/>
            <a:ext cx="134938" cy="228600"/>
          </a:xfrm>
          <a:custGeom>
            <a:avLst/>
            <a:gdLst>
              <a:gd name="T0" fmla="*/ 32 w 85"/>
              <a:gd name="T1" fmla="*/ 144 h 144"/>
              <a:gd name="T2" fmla="*/ 21 w 85"/>
              <a:gd name="T3" fmla="*/ 144 h 144"/>
              <a:gd name="T4" fmla="*/ 11 w 85"/>
              <a:gd name="T5" fmla="*/ 138 h 144"/>
              <a:gd name="T6" fmla="*/ 0 w 85"/>
              <a:gd name="T7" fmla="*/ 133 h 144"/>
              <a:gd name="T8" fmla="*/ 0 w 85"/>
              <a:gd name="T9" fmla="*/ 133 h 144"/>
              <a:gd name="T10" fmla="*/ 6 w 85"/>
              <a:gd name="T11" fmla="*/ 90 h 144"/>
              <a:gd name="T12" fmla="*/ 21 w 85"/>
              <a:gd name="T13" fmla="*/ 64 h 144"/>
              <a:gd name="T14" fmla="*/ 37 w 85"/>
              <a:gd name="T15" fmla="*/ 32 h 144"/>
              <a:gd name="T16" fmla="*/ 69 w 85"/>
              <a:gd name="T17" fmla="*/ 0 h 144"/>
              <a:gd name="T18" fmla="*/ 69 w 85"/>
              <a:gd name="T19" fmla="*/ 0 h 144"/>
              <a:gd name="T20" fmla="*/ 75 w 85"/>
              <a:gd name="T21" fmla="*/ 5 h 144"/>
              <a:gd name="T22" fmla="*/ 80 w 85"/>
              <a:gd name="T23" fmla="*/ 5 h 144"/>
              <a:gd name="T24" fmla="*/ 80 w 85"/>
              <a:gd name="T25" fmla="*/ 16 h 144"/>
              <a:gd name="T26" fmla="*/ 80 w 85"/>
              <a:gd name="T27" fmla="*/ 21 h 144"/>
              <a:gd name="T28" fmla="*/ 85 w 85"/>
              <a:gd name="T29" fmla="*/ 27 h 144"/>
              <a:gd name="T30" fmla="*/ 80 w 85"/>
              <a:gd name="T31" fmla="*/ 37 h 144"/>
              <a:gd name="T32" fmla="*/ 80 w 85"/>
              <a:gd name="T33" fmla="*/ 48 h 144"/>
              <a:gd name="T34" fmla="*/ 80 w 85"/>
              <a:gd name="T35" fmla="*/ 58 h 144"/>
              <a:gd name="T36" fmla="*/ 75 w 85"/>
              <a:gd name="T37" fmla="*/ 64 h 144"/>
              <a:gd name="T38" fmla="*/ 69 w 85"/>
              <a:gd name="T39" fmla="*/ 74 h 144"/>
              <a:gd name="T40" fmla="*/ 69 w 85"/>
              <a:gd name="T41" fmla="*/ 85 h 144"/>
              <a:gd name="T42" fmla="*/ 64 w 85"/>
              <a:gd name="T43" fmla="*/ 96 h 144"/>
              <a:gd name="T44" fmla="*/ 59 w 85"/>
              <a:gd name="T45" fmla="*/ 106 h 144"/>
              <a:gd name="T46" fmla="*/ 53 w 85"/>
              <a:gd name="T47" fmla="*/ 112 h 144"/>
              <a:gd name="T48" fmla="*/ 48 w 85"/>
              <a:gd name="T49" fmla="*/ 122 h 144"/>
              <a:gd name="T50" fmla="*/ 43 w 85"/>
              <a:gd name="T51" fmla="*/ 128 h 144"/>
              <a:gd name="T52" fmla="*/ 37 w 85"/>
              <a:gd name="T53" fmla="*/ 133 h 144"/>
              <a:gd name="T54" fmla="*/ 32 w 85"/>
              <a:gd name="T55" fmla="*/ 138 h 144"/>
              <a:gd name="T56" fmla="*/ 32 w 85"/>
              <a:gd name="T57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85" h="144">
                <a:moveTo>
                  <a:pt x="32" y="144"/>
                </a:moveTo>
                <a:lnTo>
                  <a:pt x="21" y="144"/>
                </a:lnTo>
                <a:lnTo>
                  <a:pt x="11" y="138"/>
                </a:lnTo>
                <a:lnTo>
                  <a:pt x="0" y="133"/>
                </a:lnTo>
                <a:lnTo>
                  <a:pt x="0" y="133"/>
                </a:lnTo>
                <a:lnTo>
                  <a:pt x="6" y="90"/>
                </a:lnTo>
                <a:lnTo>
                  <a:pt x="21" y="64"/>
                </a:lnTo>
                <a:lnTo>
                  <a:pt x="37" y="32"/>
                </a:lnTo>
                <a:lnTo>
                  <a:pt x="69" y="0"/>
                </a:lnTo>
                <a:lnTo>
                  <a:pt x="69" y="0"/>
                </a:lnTo>
                <a:lnTo>
                  <a:pt x="75" y="5"/>
                </a:lnTo>
                <a:lnTo>
                  <a:pt x="80" y="5"/>
                </a:lnTo>
                <a:lnTo>
                  <a:pt x="80" y="16"/>
                </a:lnTo>
                <a:lnTo>
                  <a:pt x="80" y="21"/>
                </a:lnTo>
                <a:lnTo>
                  <a:pt x="85" y="27"/>
                </a:lnTo>
                <a:lnTo>
                  <a:pt x="80" y="37"/>
                </a:lnTo>
                <a:lnTo>
                  <a:pt x="80" y="48"/>
                </a:lnTo>
                <a:lnTo>
                  <a:pt x="80" y="58"/>
                </a:lnTo>
                <a:lnTo>
                  <a:pt x="75" y="64"/>
                </a:lnTo>
                <a:lnTo>
                  <a:pt x="69" y="74"/>
                </a:lnTo>
                <a:lnTo>
                  <a:pt x="69" y="85"/>
                </a:lnTo>
                <a:lnTo>
                  <a:pt x="64" y="96"/>
                </a:lnTo>
                <a:lnTo>
                  <a:pt x="59" y="106"/>
                </a:lnTo>
                <a:lnTo>
                  <a:pt x="53" y="112"/>
                </a:lnTo>
                <a:lnTo>
                  <a:pt x="48" y="122"/>
                </a:lnTo>
                <a:lnTo>
                  <a:pt x="43" y="128"/>
                </a:lnTo>
                <a:lnTo>
                  <a:pt x="37" y="133"/>
                </a:lnTo>
                <a:lnTo>
                  <a:pt x="32" y="138"/>
                </a:lnTo>
                <a:lnTo>
                  <a:pt x="32" y="144"/>
                </a:lnTo>
                <a:close/>
              </a:path>
            </a:pathLst>
          </a:custGeom>
          <a:solidFill>
            <a:srgbClr val="FFBF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7337425" y="3189288"/>
            <a:ext cx="144463" cy="269875"/>
          </a:xfrm>
          <a:custGeom>
            <a:avLst/>
            <a:gdLst>
              <a:gd name="T0" fmla="*/ 43 w 91"/>
              <a:gd name="T1" fmla="*/ 0 h 170"/>
              <a:gd name="T2" fmla="*/ 48 w 91"/>
              <a:gd name="T3" fmla="*/ 15 h 170"/>
              <a:gd name="T4" fmla="*/ 59 w 91"/>
              <a:gd name="T5" fmla="*/ 31 h 170"/>
              <a:gd name="T6" fmla="*/ 69 w 91"/>
              <a:gd name="T7" fmla="*/ 47 h 170"/>
              <a:gd name="T8" fmla="*/ 80 w 91"/>
              <a:gd name="T9" fmla="*/ 63 h 170"/>
              <a:gd name="T10" fmla="*/ 85 w 91"/>
              <a:gd name="T11" fmla="*/ 79 h 170"/>
              <a:gd name="T12" fmla="*/ 91 w 91"/>
              <a:gd name="T13" fmla="*/ 90 h 170"/>
              <a:gd name="T14" fmla="*/ 91 w 91"/>
              <a:gd name="T15" fmla="*/ 90 h 170"/>
              <a:gd name="T16" fmla="*/ 85 w 91"/>
              <a:gd name="T17" fmla="*/ 117 h 170"/>
              <a:gd name="T18" fmla="*/ 75 w 91"/>
              <a:gd name="T19" fmla="*/ 143 h 170"/>
              <a:gd name="T20" fmla="*/ 59 w 91"/>
              <a:gd name="T21" fmla="*/ 164 h 170"/>
              <a:gd name="T22" fmla="*/ 37 w 91"/>
              <a:gd name="T23" fmla="*/ 170 h 170"/>
              <a:gd name="T24" fmla="*/ 22 w 91"/>
              <a:gd name="T25" fmla="*/ 143 h 170"/>
              <a:gd name="T26" fmla="*/ 22 w 91"/>
              <a:gd name="T27" fmla="*/ 143 h 170"/>
              <a:gd name="T28" fmla="*/ 6 w 91"/>
              <a:gd name="T29" fmla="*/ 138 h 170"/>
              <a:gd name="T30" fmla="*/ 0 w 91"/>
              <a:gd name="T31" fmla="*/ 117 h 170"/>
              <a:gd name="T32" fmla="*/ 0 w 91"/>
              <a:gd name="T33" fmla="*/ 90 h 170"/>
              <a:gd name="T34" fmla="*/ 0 w 91"/>
              <a:gd name="T35" fmla="*/ 69 h 170"/>
              <a:gd name="T36" fmla="*/ 0 w 91"/>
              <a:gd name="T37" fmla="*/ 69 h 170"/>
              <a:gd name="T38" fmla="*/ 0 w 91"/>
              <a:gd name="T39" fmla="*/ 47 h 170"/>
              <a:gd name="T40" fmla="*/ 11 w 91"/>
              <a:gd name="T41" fmla="*/ 31 h 170"/>
              <a:gd name="T42" fmla="*/ 22 w 91"/>
              <a:gd name="T43" fmla="*/ 10 h 170"/>
              <a:gd name="T44" fmla="*/ 22 w 91"/>
              <a:gd name="T45" fmla="*/ 10 h 170"/>
              <a:gd name="T46" fmla="*/ 32 w 91"/>
              <a:gd name="T47" fmla="*/ 10 h 170"/>
              <a:gd name="T48" fmla="*/ 37 w 91"/>
              <a:gd name="T49" fmla="*/ 5 h 170"/>
              <a:gd name="T50" fmla="*/ 43 w 91"/>
              <a:gd name="T51" fmla="*/ 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91" h="170">
                <a:moveTo>
                  <a:pt x="43" y="0"/>
                </a:moveTo>
                <a:lnTo>
                  <a:pt x="48" y="15"/>
                </a:lnTo>
                <a:lnTo>
                  <a:pt x="59" y="31"/>
                </a:lnTo>
                <a:lnTo>
                  <a:pt x="69" y="47"/>
                </a:lnTo>
                <a:lnTo>
                  <a:pt x="80" y="63"/>
                </a:lnTo>
                <a:lnTo>
                  <a:pt x="85" y="79"/>
                </a:lnTo>
                <a:lnTo>
                  <a:pt x="91" y="90"/>
                </a:lnTo>
                <a:lnTo>
                  <a:pt x="91" y="90"/>
                </a:lnTo>
                <a:lnTo>
                  <a:pt x="85" y="117"/>
                </a:lnTo>
                <a:lnTo>
                  <a:pt x="75" y="143"/>
                </a:lnTo>
                <a:lnTo>
                  <a:pt x="59" y="164"/>
                </a:lnTo>
                <a:lnTo>
                  <a:pt x="37" y="170"/>
                </a:lnTo>
                <a:lnTo>
                  <a:pt x="22" y="143"/>
                </a:lnTo>
                <a:lnTo>
                  <a:pt x="22" y="143"/>
                </a:lnTo>
                <a:lnTo>
                  <a:pt x="6" y="138"/>
                </a:lnTo>
                <a:lnTo>
                  <a:pt x="0" y="117"/>
                </a:lnTo>
                <a:lnTo>
                  <a:pt x="0" y="90"/>
                </a:lnTo>
                <a:lnTo>
                  <a:pt x="0" y="69"/>
                </a:lnTo>
                <a:lnTo>
                  <a:pt x="0" y="69"/>
                </a:lnTo>
                <a:lnTo>
                  <a:pt x="0" y="47"/>
                </a:lnTo>
                <a:lnTo>
                  <a:pt x="11" y="31"/>
                </a:lnTo>
                <a:lnTo>
                  <a:pt x="22" y="10"/>
                </a:lnTo>
                <a:lnTo>
                  <a:pt x="22" y="10"/>
                </a:lnTo>
                <a:lnTo>
                  <a:pt x="32" y="10"/>
                </a:lnTo>
                <a:lnTo>
                  <a:pt x="37" y="5"/>
                </a:lnTo>
                <a:lnTo>
                  <a:pt x="43" y="0"/>
                </a:lnTo>
                <a:close/>
              </a:path>
            </a:pathLst>
          </a:custGeom>
          <a:solidFill>
            <a:srgbClr val="FFBF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7734300" y="3205163"/>
            <a:ext cx="168275" cy="269875"/>
          </a:xfrm>
          <a:custGeom>
            <a:avLst/>
            <a:gdLst>
              <a:gd name="T0" fmla="*/ 96 w 106"/>
              <a:gd name="T1" fmla="*/ 0 h 170"/>
              <a:gd name="T2" fmla="*/ 96 w 106"/>
              <a:gd name="T3" fmla="*/ 11 h 170"/>
              <a:gd name="T4" fmla="*/ 101 w 106"/>
              <a:gd name="T5" fmla="*/ 16 h 170"/>
              <a:gd name="T6" fmla="*/ 106 w 106"/>
              <a:gd name="T7" fmla="*/ 21 h 170"/>
              <a:gd name="T8" fmla="*/ 106 w 106"/>
              <a:gd name="T9" fmla="*/ 21 h 170"/>
              <a:gd name="T10" fmla="*/ 101 w 106"/>
              <a:gd name="T11" fmla="*/ 27 h 170"/>
              <a:gd name="T12" fmla="*/ 101 w 106"/>
              <a:gd name="T13" fmla="*/ 32 h 170"/>
              <a:gd name="T14" fmla="*/ 106 w 106"/>
              <a:gd name="T15" fmla="*/ 32 h 170"/>
              <a:gd name="T16" fmla="*/ 106 w 106"/>
              <a:gd name="T17" fmla="*/ 32 h 170"/>
              <a:gd name="T18" fmla="*/ 101 w 106"/>
              <a:gd name="T19" fmla="*/ 75 h 170"/>
              <a:gd name="T20" fmla="*/ 101 w 106"/>
              <a:gd name="T21" fmla="*/ 107 h 170"/>
              <a:gd name="T22" fmla="*/ 90 w 106"/>
              <a:gd name="T23" fmla="*/ 128 h 170"/>
              <a:gd name="T24" fmla="*/ 64 w 106"/>
              <a:gd name="T25" fmla="*/ 144 h 170"/>
              <a:gd name="T26" fmla="*/ 16 w 106"/>
              <a:gd name="T27" fmla="*/ 170 h 170"/>
              <a:gd name="T28" fmla="*/ 16 w 106"/>
              <a:gd name="T29" fmla="*/ 170 h 170"/>
              <a:gd name="T30" fmla="*/ 5 w 106"/>
              <a:gd name="T31" fmla="*/ 160 h 170"/>
              <a:gd name="T32" fmla="*/ 0 w 106"/>
              <a:gd name="T33" fmla="*/ 138 h 170"/>
              <a:gd name="T34" fmla="*/ 0 w 106"/>
              <a:gd name="T35" fmla="*/ 112 h 170"/>
              <a:gd name="T36" fmla="*/ 5 w 106"/>
              <a:gd name="T37" fmla="*/ 91 h 170"/>
              <a:gd name="T38" fmla="*/ 16 w 106"/>
              <a:gd name="T39" fmla="*/ 80 h 170"/>
              <a:gd name="T40" fmla="*/ 16 w 106"/>
              <a:gd name="T41" fmla="*/ 80 h 170"/>
              <a:gd name="T42" fmla="*/ 27 w 106"/>
              <a:gd name="T43" fmla="*/ 64 h 170"/>
              <a:gd name="T44" fmla="*/ 43 w 106"/>
              <a:gd name="T45" fmla="*/ 59 h 170"/>
              <a:gd name="T46" fmla="*/ 53 w 106"/>
              <a:gd name="T47" fmla="*/ 48 h 170"/>
              <a:gd name="T48" fmla="*/ 53 w 106"/>
              <a:gd name="T49" fmla="*/ 48 h 170"/>
              <a:gd name="T50" fmla="*/ 58 w 106"/>
              <a:gd name="T51" fmla="*/ 32 h 170"/>
              <a:gd name="T52" fmla="*/ 64 w 106"/>
              <a:gd name="T53" fmla="*/ 21 h 170"/>
              <a:gd name="T54" fmla="*/ 74 w 106"/>
              <a:gd name="T55" fmla="*/ 11 h 170"/>
              <a:gd name="T56" fmla="*/ 74 w 106"/>
              <a:gd name="T57" fmla="*/ 11 h 170"/>
              <a:gd name="T58" fmla="*/ 85 w 106"/>
              <a:gd name="T59" fmla="*/ 0 h 170"/>
              <a:gd name="T60" fmla="*/ 96 w 106"/>
              <a:gd name="T61" fmla="*/ 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6" h="170">
                <a:moveTo>
                  <a:pt x="96" y="0"/>
                </a:moveTo>
                <a:lnTo>
                  <a:pt x="96" y="11"/>
                </a:lnTo>
                <a:lnTo>
                  <a:pt x="101" y="16"/>
                </a:lnTo>
                <a:lnTo>
                  <a:pt x="106" y="21"/>
                </a:lnTo>
                <a:lnTo>
                  <a:pt x="106" y="21"/>
                </a:lnTo>
                <a:lnTo>
                  <a:pt x="101" y="27"/>
                </a:lnTo>
                <a:lnTo>
                  <a:pt x="101" y="32"/>
                </a:lnTo>
                <a:lnTo>
                  <a:pt x="106" y="32"/>
                </a:lnTo>
                <a:lnTo>
                  <a:pt x="106" y="32"/>
                </a:lnTo>
                <a:lnTo>
                  <a:pt x="101" y="75"/>
                </a:lnTo>
                <a:lnTo>
                  <a:pt x="101" y="107"/>
                </a:lnTo>
                <a:lnTo>
                  <a:pt x="90" y="128"/>
                </a:lnTo>
                <a:lnTo>
                  <a:pt x="64" y="144"/>
                </a:lnTo>
                <a:lnTo>
                  <a:pt x="16" y="170"/>
                </a:lnTo>
                <a:lnTo>
                  <a:pt x="16" y="170"/>
                </a:lnTo>
                <a:lnTo>
                  <a:pt x="5" y="160"/>
                </a:lnTo>
                <a:lnTo>
                  <a:pt x="0" y="138"/>
                </a:lnTo>
                <a:lnTo>
                  <a:pt x="0" y="112"/>
                </a:lnTo>
                <a:lnTo>
                  <a:pt x="5" y="91"/>
                </a:lnTo>
                <a:lnTo>
                  <a:pt x="16" y="80"/>
                </a:lnTo>
                <a:lnTo>
                  <a:pt x="16" y="80"/>
                </a:lnTo>
                <a:lnTo>
                  <a:pt x="27" y="64"/>
                </a:lnTo>
                <a:lnTo>
                  <a:pt x="43" y="59"/>
                </a:lnTo>
                <a:lnTo>
                  <a:pt x="53" y="48"/>
                </a:lnTo>
                <a:lnTo>
                  <a:pt x="53" y="48"/>
                </a:lnTo>
                <a:lnTo>
                  <a:pt x="58" y="32"/>
                </a:lnTo>
                <a:lnTo>
                  <a:pt x="64" y="21"/>
                </a:lnTo>
                <a:lnTo>
                  <a:pt x="74" y="11"/>
                </a:lnTo>
                <a:lnTo>
                  <a:pt x="74" y="11"/>
                </a:lnTo>
                <a:lnTo>
                  <a:pt x="85" y="0"/>
                </a:lnTo>
                <a:lnTo>
                  <a:pt x="96" y="0"/>
                </a:lnTo>
                <a:close/>
              </a:path>
            </a:pathLst>
          </a:custGeom>
          <a:solidFill>
            <a:srgbClr val="FFBF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8197850" y="3189288"/>
            <a:ext cx="169863" cy="244475"/>
          </a:xfrm>
          <a:custGeom>
            <a:avLst/>
            <a:gdLst>
              <a:gd name="T0" fmla="*/ 96 w 107"/>
              <a:gd name="T1" fmla="*/ 21 h 154"/>
              <a:gd name="T2" fmla="*/ 101 w 107"/>
              <a:gd name="T3" fmla="*/ 42 h 154"/>
              <a:gd name="T4" fmla="*/ 101 w 107"/>
              <a:gd name="T5" fmla="*/ 69 h 154"/>
              <a:gd name="T6" fmla="*/ 107 w 107"/>
              <a:gd name="T7" fmla="*/ 90 h 154"/>
              <a:gd name="T8" fmla="*/ 107 w 107"/>
              <a:gd name="T9" fmla="*/ 90 h 154"/>
              <a:gd name="T10" fmla="*/ 101 w 107"/>
              <a:gd name="T11" fmla="*/ 95 h 154"/>
              <a:gd name="T12" fmla="*/ 101 w 107"/>
              <a:gd name="T13" fmla="*/ 101 h 154"/>
              <a:gd name="T14" fmla="*/ 96 w 107"/>
              <a:gd name="T15" fmla="*/ 101 h 154"/>
              <a:gd name="T16" fmla="*/ 96 w 107"/>
              <a:gd name="T17" fmla="*/ 101 h 154"/>
              <a:gd name="T18" fmla="*/ 80 w 107"/>
              <a:gd name="T19" fmla="*/ 122 h 154"/>
              <a:gd name="T20" fmla="*/ 69 w 107"/>
              <a:gd name="T21" fmla="*/ 138 h 154"/>
              <a:gd name="T22" fmla="*/ 53 w 107"/>
              <a:gd name="T23" fmla="*/ 154 h 154"/>
              <a:gd name="T24" fmla="*/ 27 w 107"/>
              <a:gd name="T25" fmla="*/ 154 h 154"/>
              <a:gd name="T26" fmla="*/ 27 w 107"/>
              <a:gd name="T27" fmla="*/ 154 h 154"/>
              <a:gd name="T28" fmla="*/ 16 w 107"/>
              <a:gd name="T29" fmla="*/ 143 h 154"/>
              <a:gd name="T30" fmla="*/ 6 w 107"/>
              <a:gd name="T31" fmla="*/ 127 h 154"/>
              <a:gd name="T32" fmla="*/ 6 w 107"/>
              <a:gd name="T33" fmla="*/ 101 h 154"/>
              <a:gd name="T34" fmla="*/ 6 w 107"/>
              <a:gd name="T35" fmla="*/ 101 h 154"/>
              <a:gd name="T36" fmla="*/ 0 w 107"/>
              <a:gd name="T37" fmla="*/ 90 h 154"/>
              <a:gd name="T38" fmla="*/ 6 w 107"/>
              <a:gd name="T39" fmla="*/ 79 h 154"/>
              <a:gd name="T40" fmla="*/ 6 w 107"/>
              <a:gd name="T41" fmla="*/ 69 h 154"/>
              <a:gd name="T42" fmla="*/ 6 w 107"/>
              <a:gd name="T43" fmla="*/ 69 h 154"/>
              <a:gd name="T44" fmla="*/ 11 w 107"/>
              <a:gd name="T45" fmla="*/ 53 h 154"/>
              <a:gd name="T46" fmla="*/ 27 w 107"/>
              <a:gd name="T47" fmla="*/ 42 h 154"/>
              <a:gd name="T48" fmla="*/ 38 w 107"/>
              <a:gd name="T49" fmla="*/ 37 h 154"/>
              <a:gd name="T50" fmla="*/ 53 w 107"/>
              <a:gd name="T51" fmla="*/ 26 h 154"/>
              <a:gd name="T52" fmla="*/ 64 w 107"/>
              <a:gd name="T53" fmla="*/ 21 h 154"/>
              <a:gd name="T54" fmla="*/ 75 w 107"/>
              <a:gd name="T55" fmla="*/ 0 h 154"/>
              <a:gd name="T56" fmla="*/ 75 w 107"/>
              <a:gd name="T57" fmla="*/ 0 h 154"/>
              <a:gd name="T58" fmla="*/ 80 w 107"/>
              <a:gd name="T59" fmla="*/ 5 h 154"/>
              <a:gd name="T60" fmla="*/ 85 w 107"/>
              <a:gd name="T61" fmla="*/ 15 h 154"/>
              <a:gd name="T62" fmla="*/ 96 w 107"/>
              <a:gd name="T63" fmla="*/ 21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7" h="154">
                <a:moveTo>
                  <a:pt x="96" y="21"/>
                </a:moveTo>
                <a:lnTo>
                  <a:pt x="101" y="42"/>
                </a:lnTo>
                <a:lnTo>
                  <a:pt x="101" y="69"/>
                </a:lnTo>
                <a:lnTo>
                  <a:pt x="107" y="90"/>
                </a:lnTo>
                <a:lnTo>
                  <a:pt x="107" y="90"/>
                </a:lnTo>
                <a:lnTo>
                  <a:pt x="101" y="95"/>
                </a:lnTo>
                <a:lnTo>
                  <a:pt x="101" y="101"/>
                </a:lnTo>
                <a:lnTo>
                  <a:pt x="96" y="101"/>
                </a:lnTo>
                <a:lnTo>
                  <a:pt x="96" y="101"/>
                </a:lnTo>
                <a:lnTo>
                  <a:pt x="80" y="122"/>
                </a:lnTo>
                <a:lnTo>
                  <a:pt x="69" y="138"/>
                </a:lnTo>
                <a:lnTo>
                  <a:pt x="53" y="154"/>
                </a:lnTo>
                <a:lnTo>
                  <a:pt x="27" y="154"/>
                </a:lnTo>
                <a:lnTo>
                  <a:pt x="27" y="154"/>
                </a:lnTo>
                <a:lnTo>
                  <a:pt x="16" y="143"/>
                </a:lnTo>
                <a:lnTo>
                  <a:pt x="6" y="127"/>
                </a:lnTo>
                <a:lnTo>
                  <a:pt x="6" y="101"/>
                </a:lnTo>
                <a:lnTo>
                  <a:pt x="6" y="101"/>
                </a:lnTo>
                <a:lnTo>
                  <a:pt x="0" y="90"/>
                </a:lnTo>
                <a:lnTo>
                  <a:pt x="6" y="79"/>
                </a:lnTo>
                <a:lnTo>
                  <a:pt x="6" y="69"/>
                </a:lnTo>
                <a:lnTo>
                  <a:pt x="6" y="69"/>
                </a:lnTo>
                <a:lnTo>
                  <a:pt x="11" y="53"/>
                </a:lnTo>
                <a:lnTo>
                  <a:pt x="27" y="42"/>
                </a:lnTo>
                <a:lnTo>
                  <a:pt x="38" y="37"/>
                </a:lnTo>
                <a:lnTo>
                  <a:pt x="53" y="26"/>
                </a:lnTo>
                <a:lnTo>
                  <a:pt x="64" y="21"/>
                </a:lnTo>
                <a:lnTo>
                  <a:pt x="75" y="0"/>
                </a:lnTo>
                <a:lnTo>
                  <a:pt x="75" y="0"/>
                </a:lnTo>
                <a:lnTo>
                  <a:pt x="80" y="5"/>
                </a:lnTo>
                <a:lnTo>
                  <a:pt x="85" y="15"/>
                </a:lnTo>
                <a:lnTo>
                  <a:pt x="96" y="21"/>
                </a:lnTo>
                <a:close/>
              </a:path>
            </a:pathLst>
          </a:custGeom>
          <a:solidFill>
            <a:srgbClr val="FFBF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6950075" y="3255963"/>
            <a:ext cx="193675" cy="641350"/>
          </a:xfrm>
          <a:custGeom>
            <a:avLst/>
            <a:gdLst>
              <a:gd name="T0" fmla="*/ 122 w 122"/>
              <a:gd name="T1" fmla="*/ 27 h 404"/>
              <a:gd name="T2" fmla="*/ 117 w 122"/>
              <a:gd name="T3" fmla="*/ 37 h 404"/>
              <a:gd name="T4" fmla="*/ 122 w 122"/>
              <a:gd name="T5" fmla="*/ 48 h 404"/>
              <a:gd name="T6" fmla="*/ 122 w 122"/>
              <a:gd name="T7" fmla="*/ 59 h 404"/>
              <a:gd name="T8" fmla="*/ 122 w 122"/>
              <a:gd name="T9" fmla="*/ 59 h 404"/>
              <a:gd name="T10" fmla="*/ 117 w 122"/>
              <a:gd name="T11" fmla="*/ 106 h 404"/>
              <a:gd name="T12" fmla="*/ 111 w 122"/>
              <a:gd name="T13" fmla="*/ 186 h 404"/>
              <a:gd name="T14" fmla="*/ 111 w 122"/>
              <a:gd name="T15" fmla="*/ 239 h 404"/>
              <a:gd name="T16" fmla="*/ 111 w 122"/>
              <a:gd name="T17" fmla="*/ 239 h 404"/>
              <a:gd name="T18" fmla="*/ 111 w 122"/>
              <a:gd name="T19" fmla="*/ 245 h 404"/>
              <a:gd name="T20" fmla="*/ 106 w 122"/>
              <a:gd name="T21" fmla="*/ 250 h 404"/>
              <a:gd name="T22" fmla="*/ 111 w 122"/>
              <a:gd name="T23" fmla="*/ 261 h 404"/>
              <a:gd name="T24" fmla="*/ 111 w 122"/>
              <a:gd name="T25" fmla="*/ 261 h 404"/>
              <a:gd name="T26" fmla="*/ 106 w 122"/>
              <a:gd name="T27" fmla="*/ 282 h 404"/>
              <a:gd name="T28" fmla="*/ 106 w 122"/>
              <a:gd name="T29" fmla="*/ 303 h 404"/>
              <a:gd name="T30" fmla="*/ 101 w 122"/>
              <a:gd name="T31" fmla="*/ 325 h 404"/>
              <a:gd name="T32" fmla="*/ 101 w 122"/>
              <a:gd name="T33" fmla="*/ 325 h 404"/>
              <a:gd name="T34" fmla="*/ 101 w 122"/>
              <a:gd name="T35" fmla="*/ 335 h 404"/>
              <a:gd name="T36" fmla="*/ 101 w 122"/>
              <a:gd name="T37" fmla="*/ 341 h 404"/>
              <a:gd name="T38" fmla="*/ 101 w 122"/>
              <a:gd name="T39" fmla="*/ 351 h 404"/>
              <a:gd name="T40" fmla="*/ 101 w 122"/>
              <a:gd name="T41" fmla="*/ 351 h 404"/>
              <a:gd name="T42" fmla="*/ 95 w 122"/>
              <a:gd name="T43" fmla="*/ 367 h 404"/>
              <a:gd name="T44" fmla="*/ 95 w 122"/>
              <a:gd name="T45" fmla="*/ 383 h 404"/>
              <a:gd name="T46" fmla="*/ 101 w 122"/>
              <a:gd name="T47" fmla="*/ 404 h 404"/>
              <a:gd name="T48" fmla="*/ 101 w 122"/>
              <a:gd name="T49" fmla="*/ 404 h 404"/>
              <a:gd name="T50" fmla="*/ 85 w 122"/>
              <a:gd name="T51" fmla="*/ 404 h 404"/>
              <a:gd name="T52" fmla="*/ 74 w 122"/>
              <a:gd name="T53" fmla="*/ 399 h 404"/>
              <a:gd name="T54" fmla="*/ 64 w 122"/>
              <a:gd name="T55" fmla="*/ 394 h 404"/>
              <a:gd name="T56" fmla="*/ 64 w 122"/>
              <a:gd name="T57" fmla="*/ 394 h 404"/>
              <a:gd name="T58" fmla="*/ 42 w 122"/>
              <a:gd name="T59" fmla="*/ 399 h 404"/>
              <a:gd name="T60" fmla="*/ 26 w 122"/>
              <a:gd name="T61" fmla="*/ 399 h 404"/>
              <a:gd name="T62" fmla="*/ 10 w 122"/>
              <a:gd name="T63" fmla="*/ 394 h 404"/>
              <a:gd name="T64" fmla="*/ 10 w 122"/>
              <a:gd name="T65" fmla="*/ 394 h 404"/>
              <a:gd name="T66" fmla="*/ 10 w 122"/>
              <a:gd name="T67" fmla="*/ 378 h 404"/>
              <a:gd name="T68" fmla="*/ 10 w 122"/>
              <a:gd name="T69" fmla="*/ 372 h 404"/>
              <a:gd name="T70" fmla="*/ 10 w 122"/>
              <a:gd name="T71" fmla="*/ 362 h 404"/>
              <a:gd name="T72" fmla="*/ 10 w 122"/>
              <a:gd name="T73" fmla="*/ 362 h 404"/>
              <a:gd name="T74" fmla="*/ 5 w 122"/>
              <a:gd name="T75" fmla="*/ 271 h 404"/>
              <a:gd name="T76" fmla="*/ 5 w 122"/>
              <a:gd name="T77" fmla="*/ 117 h 404"/>
              <a:gd name="T78" fmla="*/ 10 w 122"/>
              <a:gd name="T79" fmla="*/ 27 h 404"/>
              <a:gd name="T80" fmla="*/ 10 w 122"/>
              <a:gd name="T81" fmla="*/ 27 h 404"/>
              <a:gd name="T82" fmla="*/ 5 w 122"/>
              <a:gd name="T83" fmla="*/ 21 h 404"/>
              <a:gd name="T84" fmla="*/ 0 w 122"/>
              <a:gd name="T85" fmla="*/ 21 h 404"/>
              <a:gd name="T86" fmla="*/ 0 w 122"/>
              <a:gd name="T87" fmla="*/ 16 h 404"/>
              <a:gd name="T88" fmla="*/ 0 w 122"/>
              <a:gd name="T89" fmla="*/ 16 h 404"/>
              <a:gd name="T90" fmla="*/ 10 w 122"/>
              <a:gd name="T91" fmla="*/ 11 h 404"/>
              <a:gd name="T92" fmla="*/ 26 w 122"/>
              <a:gd name="T93" fmla="*/ 5 h 404"/>
              <a:gd name="T94" fmla="*/ 42 w 122"/>
              <a:gd name="T95" fmla="*/ 0 h 404"/>
              <a:gd name="T96" fmla="*/ 42 w 122"/>
              <a:gd name="T97" fmla="*/ 0 h 404"/>
              <a:gd name="T98" fmla="*/ 53 w 122"/>
              <a:gd name="T99" fmla="*/ 0 h 404"/>
              <a:gd name="T100" fmla="*/ 64 w 122"/>
              <a:gd name="T101" fmla="*/ 5 h 404"/>
              <a:gd name="T102" fmla="*/ 74 w 122"/>
              <a:gd name="T103" fmla="*/ 0 h 404"/>
              <a:gd name="T104" fmla="*/ 74 w 122"/>
              <a:gd name="T105" fmla="*/ 0 h 404"/>
              <a:gd name="T106" fmla="*/ 85 w 122"/>
              <a:gd name="T107" fmla="*/ 5 h 404"/>
              <a:gd name="T108" fmla="*/ 101 w 122"/>
              <a:gd name="T109" fmla="*/ 16 h 404"/>
              <a:gd name="T110" fmla="*/ 122 w 122"/>
              <a:gd name="T111" fmla="*/ 27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22" h="404">
                <a:moveTo>
                  <a:pt x="122" y="27"/>
                </a:moveTo>
                <a:lnTo>
                  <a:pt x="117" y="37"/>
                </a:lnTo>
                <a:lnTo>
                  <a:pt x="122" y="48"/>
                </a:lnTo>
                <a:lnTo>
                  <a:pt x="122" y="59"/>
                </a:lnTo>
                <a:lnTo>
                  <a:pt x="122" y="59"/>
                </a:lnTo>
                <a:lnTo>
                  <a:pt x="117" y="106"/>
                </a:lnTo>
                <a:lnTo>
                  <a:pt x="111" y="186"/>
                </a:lnTo>
                <a:lnTo>
                  <a:pt x="111" y="239"/>
                </a:lnTo>
                <a:lnTo>
                  <a:pt x="111" y="239"/>
                </a:lnTo>
                <a:lnTo>
                  <a:pt x="111" y="245"/>
                </a:lnTo>
                <a:lnTo>
                  <a:pt x="106" y="250"/>
                </a:lnTo>
                <a:lnTo>
                  <a:pt x="111" y="261"/>
                </a:lnTo>
                <a:lnTo>
                  <a:pt x="111" y="261"/>
                </a:lnTo>
                <a:lnTo>
                  <a:pt x="106" y="282"/>
                </a:lnTo>
                <a:lnTo>
                  <a:pt x="106" y="303"/>
                </a:lnTo>
                <a:lnTo>
                  <a:pt x="101" y="325"/>
                </a:lnTo>
                <a:lnTo>
                  <a:pt x="101" y="325"/>
                </a:lnTo>
                <a:lnTo>
                  <a:pt x="101" y="335"/>
                </a:lnTo>
                <a:lnTo>
                  <a:pt x="101" y="341"/>
                </a:lnTo>
                <a:lnTo>
                  <a:pt x="101" y="351"/>
                </a:lnTo>
                <a:lnTo>
                  <a:pt x="101" y="351"/>
                </a:lnTo>
                <a:lnTo>
                  <a:pt x="95" y="367"/>
                </a:lnTo>
                <a:lnTo>
                  <a:pt x="95" y="383"/>
                </a:lnTo>
                <a:lnTo>
                  <a:pt x="101" y="404"/>
                </a:lnTo>
                <a:lnTo>
                  <a:pt x="101" y="404"/>
                </a:lnTo>
                <a:lnTo>
                  <a:pt x="85" y="404"/>
                </a:lnTo>
                <a:lnTo>
                  <a:pt x="74" y="399"/>
                </a:lnTo>
                <a:lnTo>
                  <a:pt x="64" y="394"/>
                </a:lnTo>
                <a:lnTo>
                  <a:pt x="64" y="394"/>
                </a:lnTo>
                <a:lnTo>
                  <a:pt x="42" y="399"/>
                </a:lnTo>
                <a:lnTo>
                  <a:pt x="26" y="399"/>
                </a:lnTo>
                <a:lnTo>
                  <a:pt x="10" y="394"/>
                </a:lnTo>
                <a:lnTo>
                  <a:pt x="10" y="394"/>
                </a:lnTo>
                <a:lnTo>
                  <a:pt x="10" y="378"/>
                </a:lnTo>
                <a:lnTo>
                  <a:pt x="10" y="372"/>
                </a:lnTo>
                <a:lnTo>
                  <a:pt x="10" y="362"/>
                </a:lnTo>
                <a:lnTo>
                  <a:pt x="10" y="362"/>
                </a:lnTo>
                <a:lnTo>
                  <a:pt x="5" y="271"/>
                </a:lnTo>
                <a:lnTo>
                  <a:pt x="5" y="117"/>
                </a:lnTo>
                <a:lnTo>
                  <a:pt x="10" y="27"/>
                </a:lnTo>
                <a:lnTo>
                  <a:pt x="10" y="27"/>
                </a:lnTo>
                <a:lnTo>
                  <a:pt x="5" y="21"/>
                </a:lnTo>
                <a:lnTo>
                  <a:pt x="0" y="21"/>
                </a:lnTo>
                <a:lnTo>
                  <a:pt x="0" y="16"/>
                </a:lnTo>
                <a:lnTo>
                  <a:pt x="0" y="16"/>
                </a:lnTo>
                <a:lnTo>
                  <a:pt x="10" y="11"/>
                </a:lnTo>
                <a:lnTo>
                  <a:pt x="26" y="5"/>
                </a:lnTo>
                <a:lnTo>
                  <a:pt x="42" y="0"/>
                </a:lnTo>
                <a:lnTo>
                  <a:pt x="42" y="0"/>
                </a:lnTo>
                <a:lnTo>
                  <a:pt x="53" y="0"/>
                </a:lnTo>
                <a:lnTo>
                  <a:pt x="64" y="5"/>
                </a:lnTo>
                <a:lnTo>
                  <a:pt x="74" y="0"/>
                </a:lnTo>
                <a:lnTo>
                  <a:pt x="74" y="0"/>
                </a:lnTo>
                <a:lnTo>
                  <a:pt x="85" y="5"/>
                </a:lnTo>
                <a:lnTo>
                  <a:pt x="101" y="16"/>
                </a:lnTo>
                <a:lnTo>
                  <a:pt x="122" y="2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8" name="Freeform 16"/>
          <p:cNvSpPr>
            <a:spLocks/>
          </p:cNvSpPr>
          <p:nvPr/>
        </p:nvSpPr>
        <p:spPr bwMode="auto">
          <a:xfrm>
            <a:off x="8637588" y="3205163"/>
            <a:ext cx="125413" cy="254000"/>
          </a:xfrm>
          <a:custGeom>
            <a:avLst/>
            <a:gdLst>
              <a:gd name="T0" fmla="*/ 32 w 79"/>
              <a:gd name="T1" fmla="*/ 160 h 160"/>
              <a:gd name="T2" fmla="*/ 21 w 79"/>
              <a:gd name="T3" fmla="*/ 149 h 160"/>
              <a:gd name="T4" fmla="*/ 10 w 79"/>
              <a:gd name="T5" fmla="*/ 144 h 160"/>
              <a:gd name="T6" fmla="*/ 10 w 79"/>
              <a:gd name="T7" fmla="*/ 133 h 160"/>
              <a:gd name="T8" fmla="*/ 10 w 79"/>
              <a:gd name="T9" fmla="*/ 133 h 160"/>
              <a:gd name="T10" fmla="*/ 5 w 79"/>
              <a:gd name="T11" fmla="*/ 128 h 160"/>
              <a:gd name="T12" fmla="*/ 0 w 79"/>
              <a:gd name="T13" fmla="*/ 123 h 160"/>
              <a:gd name="T14" fmla="*/ 0 w 79"/>
              <a:gd name="T15" fmla="*/ 112 h 160"/>
              <a:gd name="T16" fmla="*/ 0 w 79"/>
              <a:gd name="T17" fmla="*/ 112 h 160"/>
              <a:gd name="T18" fmla="*/ 0 w 79"/>
              <a:gd name="T19" fmla="*/ 107 h 160"/>
              <a:gd name="T20" fmla="*/ 10 w 79"/>
              <a:gd name="T21" fmla="*/ 91 h 160"/>
              <a:gd name="T22" fmla="*/ 16 w 79"/>
              <a:gd name="T23" fmla="*/ 75 h 160"/>
              <a:gd name="T24" fmla="*/ 26 w 79"/>
              <a:gd name="T25" fmla="*/ 64 h 160"/>
              <a:gd name="T26" fmla="*/ 42 w 79"/>
              <a:gd name="T27" fmla="*/ 48 h 160"/>
              <a:gd name="T28" fmla="*/ 48 w 79"/>
              <a:gd name="T29" fmla="*/ 27 h 160"/>
              <a:gd name="T30" fmla="*/ 58 w 79"/>
              <a:gd name="T31" fmla="*/ 16 h 160"/>
              <a:gd name="T32" fmla="*/ 63 w 79"/>
              <a:gd name="T33" fmla="*/ 0 h 160"/>
              <a:gd name="T34" fmla="*/ 63 w 79"/>
              <a:gd name="T35" fmla="*/ 0 h 160"/>
              <a:gd name="T36" fmla="*/ 74 w 79"/>
              <a:gd name="T37" fmla="*/ 16 h 160"/>
              <a:gd name="T38" fmla="*/ 74 w 79"/>
              <a:gd name="T39" fmla="*/ 37 h 160"/>
              <a:gd name="T40" fmla="*/ 79 w 79"/>
              <a:gd name="T41" fmla="*/ 53 h 160"/>
              <a:gd name="T42" fmla="*/ 74 w 79"/>
              <a:gd name="T43" fmla="*/ 75 h 160"/>
              <a:gd name="T44" fmla="*/ 69 w 79"/>
              <a:gd name="T45" fmla="*/ 91 h 160"/>
              <a:gd name="T46" fmla="*/ 63 w 79"/>
              <a:gd name="T47" fmla="*/ 112 h 160"/>
              <a:gd name="T48" fmla="*/ 53 w 79"/>
              <a:gd name="T49" fmla="*/ 128 h 160"/>
              <a:gd name="T50" fmla="*/ 42 w 79"/>
              <a:gd name="T51" fmla="*/ 144 h 160"/>
              <a:gd name="T52" fmla="*/ 32 w 79"/>
              <a:gd name="T53" fmla="*/ 16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79" h="160">
                <a:moveTo>
                  <a:pt x="32" y="160"/>
                </a:moveTo>
                <a:lnTo>
                  <a:pt x="21" y="149"/>
                </a:lnTo>
                <a:lnTo>
                  <a:pt x="10" y="144"/>
                </a:lnTo>
                <a:lnTo>
                  <a:pt x="10" y="133"/>
                </a:lnTo>
                <a:lnTo>
                  <a:pt x="10" y="133"/>
                </a:lnTo>
                <a:lnTo>
                  <a:pt x="5" y="128"/>
                </a:lnTo>
                <a:lnTo>
                  <a:pt x="0" y="123"/>
                </a:lnTo>
                <a:lnTo>
                  <a:pt x="0" y="112"/>
                </a:lnTo>
                <a:lnTo>
                  <a:pt x="0" y="112"/>
                </a:lnTo>
                <a:lnTo>
                  <a:pt x="0" y="107"/>
                </a:lnTo>
                <a:lnTo>
                  <a:pt x="10" y="91"/>
                </a:lnTo>
                <a:lnTo>
                  <a:pt x="16" y="75"/>
                </a:lnTo>
                <a:lnTo>
                  <a:pt x="26" y="64"/>
                </a:lnTo>
                <a:lnTo>
                  <a:pt x="42" y="48"/>
                </a:lnTo>
                <a:lnTo>
                  <a:pt x="48" y="27"/>
                </a:lnTo>
                <a:lnTo>
                  <a:pt x="58" y="16"/>
                </a:lnTo>
                <a:lnTo>
                  <a:pt x="63" y="0"/>
                </a:lnTo>
                <a:lnTo>
                  <a:pt x="63" y="0"/>
                </a:lnTo>
                <a:lnTo>
                  <a:pt x="74" y="16"/>
                </a:lnTo>
                <a:lnTo>
                  <a:pt x="74" y="37"/>
                </a:lnTo>
                <a:lnTo>
                  <a:pt x="79" y="53"/>
                </a:lnTo>
                <a:lnTo>
                  <a:pt x="74" y="75"/>
                </a:lnTo>
                <a:lnTo>
                  <a:pt x="69" y="91"/>
                </a:lnTo>
                <a:lnTo>
                  <a:pt x="63" y="112"/>
                </a:lnTo>
                <a:lnTo>
                  <a:pt x="53" y="128"/>
                </a:lnTo>
                <a:lnTo>
                  <a:pt x="42" y="144"/>
                </a:lnTo>
                <a:lnTo>
                  <a:pt x="32" y="160"/>
                </a:lnTo>
                <a:close/>
              </a:path>
            </a:pathLst>
          </a:custGeom>
          <a:solidFill>
            <a:srgbClr val="FFBF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5735638" y="3525838"/>
            <a:ext cx="168275" cy="650875"/>
          </a:xfrm>
          <a:custGeom>
            <a:avLst/>
            <a:gdLst>
              <a:gd name="T0" fmla="*/ 79 w 106"/>
              <a:gd name="T1" fmla="*/ 405 h 410"/>
              <a:gd name="T2" fmla="*/ 53 w 106"/>
              <a:gd name="T3" fmla="*/ 410 h 410"/>
              <a:gd name="T4" fmla="*/ 26 w 106"/>
              <a:gd name="T5" fmla="*/ 405 h 410"/>
              <a:gd name="T6" fmla="*/ 0 w 106"/>
              <a:gd name="T7" fmla="*/ 405 h 410"/>
              <a:gd name="T8" fmla="*/ 0 w 106"/>
              <a:gd name="T9" fmla="*/ 405 h 410"/>
              <a:gd name="T10" fmla="*/ 0 w 106"/>
              <a:gd name="T11" fmla="*/ 341 h 410"/>
              <a:gd name="T12" fmla="*/ 0 w 106"/>
              <a:gd name="T13" fmla="*/ 240 h 410"/>
              <a:gd name="T14" fmla="*/ 0 w 106"/>
              <a:gd name="T15" fmla="*/ 171 h 410"/>
              <a:gd name="T16" fmla="*/ 0 w 106"/>
              <a:gd name="T17" fmla="*/ 171 h 410"/>
              <a:gd name="T18" fmla="*/ 0 w 106"/>
              <a:gd name="T19" fmla="*/ 171 h 410"/>
              <a:gd name="T20" fmla="*/ 0 w 106"/>
              <a:gd name="T21" fmla="*/ 149 h 410"/>
              <a:gd name="T22" fmla="*/ 0 w 106"/>
              <a:gd name="T23" fmla="*/ 133 h 410"/>
              <a:gd name="T24" fmla="*/ 0 w 106"/>
              <a:gd name="T25" fmla="*/ 112 h 410"/>
              <a:gd name="T26" fmla="*/ 0 w 106"/>
              <a:gd name="T27" fmla="*/ 112 h 410"/>
              <a:gd name="T28" fmla="*/ 0 w 106"/>
              <a:gd name="T29" fmla="*/ 80 h 410"/>
              <a:gd name="T30" fmla="*/ 0 w 106"/>
              <a:gd name="T31" fmla="*/ 43 h 410"/>
              <a:gd name="T32" fmla="*/ 0 w 106"/>
              <a:gd name="T33" fmla="*/ 11 h 410"/>
              <a:gd name="T34" fmla="*/ 0 w 106"/>
              <a:gd name="T35" fmla="*/ 11 h 410"/>
              <a:gd name="T36" fmla="*/ 5 w 106"/>
              <a:gd name="T37" fmla="*/ 6 h 410"/>
              <a:gd name="T38" fmla="*/ 15 w 106"/>
              <a:gd name="T39" fmla="*/ 0 h 410"/>
              <a:gd name="T40" fmla="*/ 31 w 106"/>
              <a:gd name="T41" fmla="*/ 0 h 410"/>
              <a:gd name="T42" fmla="*/ 47 w 106"/>
              <a:gd name="T43" fmla="*/ 6 h 410"/>
              <a:gd name="T44" fmla="*/ 63 w 106"/>
              <a:gd name="T45" fmla="*/ 16 h 410"/>
              <a:gd name="T46" fmla="*/ 79 w 106"/>
              <a:gd name="T47" fmla="*/ 22 h 410"/>
              <a:gd name="T48" fmla="*/ 95 w 106"/>
              <a:gd name="T49" fmla="*/ 32 h 410"/>
              <a:gd name="T50" fmla="*/ 100 w 106"/>
              <a:gd name="T51" fmla="*/ 43 h 410"/>
              <a:gd name="T52" fmla="*/ 100 w 106"/>
              <a:gd name="T53" fmla="*/ 43 h 410"/>
              <a:gd name="T54" fmla="*/ 106 w 106"/>
              <a:gd name="T55" fmla="*/ 75 h 410"/>
              <a:gd name="T56" fmla="*/ 106 w 106"/>
              <a:gd name="T57" fmla="*/ 112 h 410"/>
              <a:gd name="T58" fmla="*/ 106 w 106"/>
              <a:gd name="T59" fmla="*/ 155 h 410"/>
              <a:gd name="T60" fmla="*/ 100 w 106"/>
              <a:gd name="T61" fmla="*/ 202 h 410"/>
              <a:gd name="T62" fmla="*/ 95 w 106"/>
              <a:gd name="T63" fmla="*/ 245 h 410"/>
              <a:gd name="T64" fmla="*/ 90 w 106"/>
              <a:gd name="T65" fmla="*/ 293 h 410"/>
              <a:gd name="T66" fmla="*/ 85 w 106"/>
              <a:gd name="T67" fmla="*/ 335 h 410"/>
              <a:gd name="T68" fmla="*/ 85 w 106"/>
              <a:gd name="T69" fmla="*/ 367 h 410"/>
              <a:gd name="T70" fmla="*/ 79 w 106"/>
              <a:gd name="T71" fmla="*/ 394 h 410"/>
              <a:gd name="T72" fmla="*/ 79 w 106"/>
              <a:gd name="T73" fmla="*/ 405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06" h="410">
                <a:moveTo>
                  <a:pt x="79" y="405"/>
                </a:moveTo>
                <a:lnTo>
                  <a:pt x="53" y="410"/>
                </a:lnTo>
                <a:lnTo>
                  <a:pt x="26" y="405"/>
                </a:lnTo>
                <a:lnTo>
                  <a:pt x="0" y="405"/>
                </a:lnTo>
                <a:lnTo>
                  <a:pt x="0" y="405"/>
                </a:lnTo>
                <a:lnTo>
                  <a:pt x="0" y="341"/>
                </a:lnTo>
                <a:lnTo>
                  <a:pt x="0" y="240"/>
                </a:lnTo>
                <a:lnTo>
                  <a:pt x="0" y="171"/>
                </a:lnTo>
                <a:lnTo>
                  <a:pt x="0" y="171"/>
                </a:lnTo>
                <a:lnTo>
                  <a:pt x="0" y="171"/>
                </a:lnTo>
                <a:lnTo>
                  <a:pt x="0" y="149"/>
                </a:lnTo>
                <a:lnTo>
                  <a:pt x="0" y="133"/>
                </a:lnTo>
                <a:lnTo>
                  <a:pt x="0" y="112"/>
                </a:lnTo>
                <a:lnTo>
                  <a:pt x="0" y="112"/>
                </a:lnTo>
                <a:lnTo>
                  <a:pt x="0" y="80"/>
                </a:lnTo>
                <a:lnTo>
                  <a:pt x="0" y="43"/>
                </a:lnTo>
                <a:lnTo>
                  <a:pt x="0" y="11"/>
                </a:lnTo>
                <a:lnTo>
                  <a:pt x="0" y="11"/>
                </a:lnTo>
                <a:lnTo>
                  <a:pt x="5" y="6"/>
                </a:lnTo>
                <a:lnTo>
                  <a:pt x="15" y="0"/>
                </a:lnTo>
                <a:lnTo>
                  <a:pt x="31" y="0"/>
                </a:lnTo>
                <a:lnTo>
                  <a:pt x="47" y="6"/>
                </a:lnTo>
                <a:lnTo>
                  <a:pt x="63" y="16"/>
                </a:lnTo>
                <a:lnTo>
                  <a:pt x="79" y="22"/>
                </a:lnTo>
                <a:lnTo>
                  <a:pt x="95" y="32"/>
                </a:lnTo>
                <a:lnTo>
                  <a:pt x="100" y="43"/>
                </a:lnTo>
                <a:lnTo>
                  <a:pt x="100" y="43"/>
                </a:lnTo>
                <a:lnTo>
                  <a:pt x="106" y="75"/>
                </a:lnTo>
                <a:lnTo>
                  <a:pt x="106" y="112"/>
                </a:lnTo>
                <a:lnTo>
                  <a:pt x="106" y="155"/>
                </a:lnTo>
                <a:lnTo>
                  <a:pt x="100" y="202"/>
                </a:lnTo>
                <a:lnTo>
                  <a:pt x="95" y="245"/>
                </a:lnTo>
                <a:lnTo>
                  <a:pt x="90" y="293"/>
                </a:lnTo>
                <a:lnTo>
                  <a:pt x="85" y="335"/>
                </a:lnTo>
                <a:lnTo>
                  <a:pt x="85" y="367"/>
                </a:lnTo>
                <a:lnTo>
                  <a:pt x="79" y="394"/>
                </a:lnTo>
                <a:lnTo>
                  <a:pt x="79" y="40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0" name="Freeform 18"/>
          <p:cNvSpPr>
            <a:spLocks/>
          </p:cNvSpPr>
          <p:nvPr/>
        </p:nvSpPr>
        <p:spPr bwMode="auto">
          <a:xfrm>
            <a:off x="5270500" y="3543300"/>
            <a:ext cx="152400" cy="625475"/>
          </a:xfrm>
          <a:custGeom>
            <a:avLst/>
            <a:gdLst>
              <a:gd name="T0" fmla="*/ 96 w 96"/>
              <a:gd name="T1" fmla="*/ 11 h 394"/>
              <a:gd name="T2" fmla="*/ 96 w 96"/>
              <a:gd name="T3" fmla="*/ 53 h 394"/>
              <a:gd name="T4" fmla="*/ 96 w 96"/>
              <a:gd name="T5" fmla="*/ 85 h 394"/>
              <a:gd name="T6" fmla="*/ 96 w 96"/>
              <a:gd name="T7" fmla="*/ 122 h 394"/>
              <a:gd name="T8" fmla="*/ 96 w 96"/>
              <a:gd name="T9" fmla="*/ 122 h 394"/>
              <a:gd name="T10" fmla="*/ 91 w 96"/>
              <a:gd name="T11" fmla="*/ 160 h 394"/>
              <a:gd name="T12" fmla="*/ 96 w 96"/>
              <a:gd name="T13" fmla="*/ 213 h 394"/>
              <a:gd name="T14" fmla="*/ 96 w 96"/>
              <a:gd name="T15" fmla="*/ 255 h 394"/>
              <a:gd name="T16" fmla="*/ 96 w 96"/>
              <a:gd name="T17" fmla="*/ 255 h 394"/>
              <a:gd name="T18" fmla="*/ 91 w 96"/>
              <a:gd name="T19" fmla="*/ 287 h 394"/>
              <a:gd name="T20" fmla="*/ 85 w 96"/>
              <a:gd name="T21" fmla="*/ 314 h 394"/>
              <a:gd name="T22" fmla="*/ 80 w 96"/>
              <a:gd name="T23" fmla="*/ 340 h 394"/>
              <a:gd name="T24" fmla="*/ 80 w 96"/>
              <a:gd name="T25" fmla="*/ 367 h 394"/>
              <a:gd name="T26" fmla="*/ 96 w 96"/>
              <a:gd name="T27" fmla="*/ 394 h 394"/>
              <a:gd name="T28" fmla="*/ 96 w 96"/>
              <a:gd name="T29" fmla="*/ 394 h 394"/>
              <a:gd name="T30" fmla="*/ 64 w 96"/>
              <a:gd name="T31" fmla="*/ 394 h 394"/>
              <a:gd name="T32" fmla="*/ 32 w 96"/>
              <a:gd name="T33" fmla="*/ 394 h 394"/>
              <a:gd name="T34" fmla="*/ 6 w 96"/>
              <a:gd name="T35" fmla="*/ 394 h 394"/>
              <a:gd name="T36" fmla="*/ 6 w 96"/>
              <a:gd name="T37" fmla="*/ 394 h 394"/>
              <a:gd name="T38" fmla="*/ 6 w 96"/>
              <a:gd name="T39" fmla="*/ 356 h 394"/>
              <a:gd name="T40" fmla="*/ 6 w 96"/>
              <a:gd name="T41" fmla="*/ 314 h 394"/>
              <a:gd name="T42" fmla="*/ 6 w 96"/>
              <a:gd name="T43" fmla="*/ 282 h 394"/>
              <a:gd name="T44" fmla="*/ 6 w 96"/>
              <a:gd name="T45" fmla="*/ 282 h 394"/>
              <a:gd name="T46" fmla="*/ 0 w 96"/>
              <a:gd name="T47" fmla="*/ 218 h 394"/>
              <a:gd name="T48" fmla="*/ 0 w 96"/>
              <a:gd name="T49" fmla="*/ 106 h 394"/>
              <a:gd name="T50" fmla="*/ 6 w 96"/>
              <a:gd name="T51" fmla="*/ 21 h 394"/>
              <a:gd name="T52" fmla="*/ 6 w 96"/>
              <a:gd name="T53" fmla="*/ 21 h 394"/>
              <a:gd name="T54" fmla="*/ 16 w 96"/>
              <a:gd name="T55" fmla="*/ 21 h 394"/>
              <a:gd name="T56" fmla="*/ 32 w 96"/>
              <a:gd name="T57" fmla="*/ 11 h 394"/>
              <a:gd name="T58" fmla="*/ 48 w 96"/>
              <a:gd name="T59" fmla="*/ 0 h 394"/>
              <a:gd name="T60" fmla="*/ 48 w 96"/>
              <a:gd name="T61" fmla="*/ 0 h 394"/>
              <a:gd name="T62" fmla="*/ 64 w 96"/>
              <a:gd name="T63" fmla="*/ 5 h 394"/>
              <a:gd name="T64" fmla="*/ 80 w 96"/>
              <a:gd name="T65" fmla="*/ 11 h 394"/>
              <a:gd name="T66" fmla="*/ 96 w 96"/>
              <a:gd name="T67" fmla="*/ 11 h 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96" h="394">
                <a:moveTo>
                  <a:pt x="96" y="11"/>
                </a:moveTo>
                <a:lnTo>
                  <a:pt x="96" y="53"/>
                </a:lnTo>
                <a:lnTo>
                  <a:pt x="96" y="85"/>
                </a:lnTo>
                <a:lnTo>
                  <a:pt x="96" y="122"/>
                </a:lnTo>
                <a:lnTo>
                  <a:pt x="96" y="122"/>
                </a:lnTo>
                <a:lnTo>
                  <a:pt x="91" y="160"/>
                </a:lnTo>
                <a:lnTo>
                  <a:pt x="96" y="213"/>
                </a:lnTo>
                <a:lnTo>
                  <a:pt x="96" y="255"/>
                </a:lnTo>
                <a:lnTo>
                  <a:pt x="96" y="255"/>
                </a:lnTo>
                <a:lnTo>
                  <a:pt x="91" y="287"/>
                </a:lnTo>
                <a:lnTo>
                  <a:pt x="85" y="314"/>
                </a:lnTo>
                <a:lnTo>
                  <a:pt x="80" y="340"/>
                </a:lnTo>
                <a:lnTo>
                  <a:pt x="80" y="367"/>
                </a:lnTo>
                <a:lnTo>
                  <a:pt x="96" y="394"/>
                </a:lnTo>
                <a:lnTo>
                  <a:pt x="96" y="394"/>
                </a:lnTo>
                <a:lnTo>
                  <a:pt x="64" y="394"/>
                </a:lnTo>
                <a:lnTo>
                  <a:pt x="32" y="394"/>
                </a:lnTo>
                <a:lnTo>
                  <a:pt x="6" y="394"/>
                </a:lnTo>
                <a:lnTo>
                  <a:pt x="6" y="394"/>
                </a:lnTo>
                <a:lnTo>
                  <a:pt x="6" y="356"/>
                </a:lnTo>
                <a:lnTo>
                  <a:pt x="6" y="314"/>
                </a:lnTo>
                <a:lnTo>
                  <a:pt x="6" y="282"/>
                </a:lnTo>
                <a:lnTo>
                  <a:pt x="6" y="282"/>
                </a:lnTo>
                <a:lnTo>
                  <a:pt x="0" y="218"/>
                </a:lnTo>
                <a:lnTo>
                  <a:pt x="0" y="106"/>
                </a:lnTo>
                <a:lnTo>
                  <a:pt x="6" y="21"/>
                </a:lnTo>
                <a:lnTo>
                  <a:pt x="6" y="21"/>
                </a:lnTo>
                <a:lnTo>
                  <a:pt x="16" y="21"/>
                </a:lnTo>
                <a:lnTo>
                  <a:pt x="32" y="11"/>
                </a:lnTo>
                <a:lnTo>
                  <a:pt x="48" y="0"/>
                </a:lnTo>
                <a:lnTo>
                  <a:pt x="48" y="0"/>
                </a:lnTo>
                <a:lnTo>
                  <a:pt x="64" y="5"/>
                </a:lnTo>
                <a:lnTo>
                  <a:pt x="80" y="11"/>
                </a:lnTo>
                <a:lnTo>
                  <a:pt x="96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1" name="Freeform 19"/>
          <p:cNvSpPr>
            <a:spLocks/>
          </p:cNvSpPr>
          <p:nvPr/>
        </p:nvSpPr>
        <p:spPr bwMode="auto">
          <a:xfrm>
            <a:off x="6173788" y="3535363"/>
            <a:ext cx="134938" cy="633413"/>
          </a:xfrm>
          <a:custGeom>
            <a:avLst/>
            <a:gdLst>
              <a:gd name="T0" fmla="*/ 85 w 85"/>
              <a:gd name="T1" fmla="*/ 16 h 399"/>
              <a:gd name="T2" fmla="*/ 85 w 85"/>
              <a:gd name="T3" fmla="*/ 95 h 399"/>
              <a:gd name="T4" fmla="*/ 85 w 85"/>
              <a:gd name="T5" fmla="*/ 196 h 399"/>
              <a:gd name="T6" fmla="*/ 85 w 85"/>
              <a:gd name="T7" fmla="*/ 308 h 399"/>
              <a:gd name="T8" fmla="*/ 85 w 85"/>
              <a:gd name="T9" fmla="*/ 399 h 399"/>
              <a:gd name="T10" fmla="*/ 85 w 85"/>
              <a:gd name="T11" fmla="*/ 399 h 399"/>
              <a:gd name="T12" fmla="*/ 53 w 85"/>
              <a:gd name="T13" fmla="*/ 399 h 399"/>
              <a:gd name="T14" fmla="*/ 26 w 85"/>
              <a:gd name="T15" fmla="*/ 399 h 399"/>
              <a:gd name="T16" fmla="*/ 5 w 85"/>
              <a:gd name="T17" fmla="*/ 388 h 399"/>
              <a:gd name="T18" fmla="*/ 5 w 85"/>
              <a:gd name="T19" fmla="*/ 388 h 399"/>
              <a:gd name="T20" fmla="*/ 5 w 85"/>
              <a:gd name="T21" fmla="*/ 308 h 399"/>
              <a:gd name="T22" fmla="*/ 0 w 85"/>
              <a:gd name="T23" fmla="*/ 228 h 399"/>
              <a:gd name="T24" fmla="*/ 5 w 85"/>
              <a:gd name="T25" fmla="*/ 149 h 399"/>
              <a:gd name="T26" fmla="*/ 5 w 85"/>
              <a:gd name="T27" fmla="*/ 149 h 399"/>
              <a:gd name="T28" fmla="*/ 5 w 85"/>
              <a:gd name="T29" fmla="*/ 143 h 399"/>
              <a:gd name="T30" fmla="*/ 5 w 85"/>
              <a:gd name="T31" fmla="*/ 138 h 399"/>
              <a:gd name="T32" fmla="*/ 5 w 85"/>
              <a:gd name="T33" fmla="*/ 127 h 399"/>
              <a:gd name="T34" fmla="*/ 5 w 85"/>
              <a:gd name="T35" fmla="*/ 127 h 399"/>
              <a:gd name="T36" fmla="*/ 5 w 85"/>
              <a:gd name="T37" fmla="*/ 117 h 399"/>
              <a:gd name="T38" fmla="*/ 5 w 85"/>
              <a:gd name="T39" fmla="*/ 101 h 399"/>
              <a:gd name="T40" fmla="*/ 5 w 85"/>
              <a:gd name="T41" fmla="*/ 85 h 399"/>
              <a:gd name="T42" fmla="*/ 5 w 85"/>
              <a:gd name="T43" fmla="*/ 85 h 399"/>
              <a:gd name="T44" fmla="*/ 5 w 85"/>
              <a:gd name="T45" fmla="*/ 79 h 399"/>
              <a:gd name="T46" fmla="*/ 5 w 85"/>
              <a:gd name="T47" fmla="*/ 69 h 399"/>
              <a:gd name="T48" fmla="*/ 5 w 85"/>
              <a:gd name="T49" fmla="*/ 63 h 399"/>
              <a:gd name="T50" fmla="*/ 5 w 85"/>
              <a:gd name="T51" fmla="*/ 63 h 399"/>
              <a:gd name="T52" fmla="*/ 11 w 85"/>
              <a:gd name="T53" fmla="*/ 58 h 399"/>
              <a:gd name="T54" fmla="*/ 11 w 85"/>
              <a:gd name="T55" fmla="*/ 48 h 399"/>
              <a:gd name="T56" fmla="*/ 5 w 85"/>
              <a:gd name="T57" fmla="*/ 37 h 399"/>
              <a:gd name="T58" fmla="*/ 5 w 85"/>
              <a:gd name="T59" fmla="*/ 37 h 399"/>
              <a:gd name="T60" fmla="*/ 11 w 85"/>
              <a:gd name="T61" fmla="*/ 26 h 399"/>
              <a:gd name="T62" fmla="*/ 11 w 85"/>
              <a:gd name="T63" fmla="*/ 16 h 399"/>
              <a:gd name="T64" fmla="*/ 16 w 85"/>
              <a:gd name="T65" fmla="*/ 5 h 399"/>
              <a:gd name="T66" fmla="*/ 16 w 85"/>
              <a:gd name="T67" fmla="*/ 5 h 399"/>
              <a:gd name="T68" fmla="*/ 42 w 85"/>
              <a:gd name="T69" fmla="*/ 0 h 399"/>
              <a:gd name="T70" fmla="*/ 64 w 85"/>
              <a:gd name="T71" fmla="*/ 5 h 399"/>
              <a:gd name="T72" fmla="*/ 85 w 85"/>
              <a:gd name="T73" fmla="*/ 16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85" h="399">
                <a:moveTo>
                  <a:pt x="85" y="16"/>
                </a:moveTo>
                <a:lnTo>
                  <a:pt x="85" y="95"/>
                </a:lnTo>
                <a:lnTo>
                  <a:pt x="85" y="196"/>
                </a:lnTo>
                <a:lnTo>
                  <a:pt x="85" y="308"/>
                </a:lnTo>
                <a:lnTo>
                  <a:pt x="85" y="399"/>
                </a:lnTo>
                <a:lnTo>
                  <a:pt x="85" y="399"/>
                </a:lnTo>
                <a:lnTo>
                  <a:pt x="53" y="399"/>
                </a:lnTo>
                <a:lnTo>
                  <a:pt x="26" y="399"/>
                </a:lnTo>
                <a:lnTo>
                  <a:pt x="5" y="388"/>
                </a:lnTo>
                <a:lnTo>
                  <a:pt x="5" y="388"/>
                </a:lnTo>
                <a:lnTo>
                  <a:pt x="5" y="308"/>
                </a:lnTo>
                <a:lnTo>
                  <a:pt x="0" y="228"/>
                </a:lnTo>
                <a:lnTo>
                  <a:pt x="5" y="149"/>
                </a:lnTo>
                <a:lnTo>
                  <a:pt x="5" y="149"/>
                </a:lnTo>
                <a:lnTo>
                  <a:pt x="5" y="143"/>
                </a:lnTo>
                <a:lnTo>
                  <a:pt x="5" y="138"/>
                </a:lnTo>
                <a:lnTo>
                  <a:pt x="5" y="127"/>
                </a:lnTo>
                <a:lnTo>
                  <a:pt x="5" y="127"/>
                </a:lnTo>
                <a:lnTo>
                  <a:pt x="5" y="117"/>
                </a:lnTo>
                <a:lnTo>
                  <a:pt x="5" y="101"/>
                </a:lnTo>
                <a:lnTo>
                  <a:pt x="5" y="85"/>
                </a:lnTo>
                <a:lnTo>
                  <a:pt x="5" y="85"/>
                </a:lnTo>
                <a:lnTo>
                  <a:pt x="5" y="79"/>
                </a:lnTo>
                <a:lnTo>
                  <a:pt x="5" y="69"/>
                </a:lnTo>
                <a:lnTo>
                  <a:pt x="5" y="63"/>
                </a:lnTo>
                <a:lnTo>
                  <a:pt x="5" y="63"/>
                </a:lnTo>
                <a:lnTo>
                  <a:pt x="11" y="58"/>
                </a:lnTo>
                <a:lnTo>
                  <a:pt x="11" y="48"/>
                </a:lnTo>
                <a:lnTo>
                  <a:pt x="5" y="37"/>
                </a:lnTo>
                <a:lnTo>
                  <a:pt x="5" y="37"/>
                </a:lnTo>
                <a:lnTo>
                  <a:pt x="11" y="26"/>
                </a:lnTo>
                <a:lnTo>
                  <a:pt x="11" y="16"/>
                </a:lnTo>
                <a:lnTo>
                  <a:pt x="16" y="5"/>
                </a:lnTo>
                <a:lnTo>
                  <a:pt x="16" y="5"/>
                </a:lnTo>
                <a:lnTo>
                  <a:pt x="42" y="0"/>
                </a:lnTo>
                <a:lnTo>
                  <a:pt x="64" y="5"/>
                </a:lnTo>
                <a:lnTo>
                  <a:pt x="85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2" name="Freeform 20"/>
          <p:cNvSpPr>
            <a:spLocks/>
          </p:cNvSpPr>
          <p:nvPr/>
        </p:nvSpPr>
        <p:spPr bwMode="auto">
          <a:xfrm>
            <a:off x="6570663" y="3543300"/>
            <a:ext cx="109538" cy="608013"/>
          </a:xfrm>
          <a:custGeom>
            <a:avLst/>
            <a:gdLst>
              <a:gd name="T0" fmla="*/ 69 w 69"/>
              <a:gd name="T1" fmla="*/ 0 h 383"/>
              <a:gd name="T2" fmla="*/ 69 w 69"/>
              <a:gd name="T3" fmla="*/ 69 h 383"/>
              <a:gd name="T4" fmla="*/ 69 w 69"/>
              <a:gd name="T5" fmla="*/ 165 h 383"/>
              <a:gd name="T6" fmla="*/ 69 w 69"/>
              <a:gd name="T7" fmla="*/ 223 h 383"/>
              <a:gd name="T8" fmla="*/ 69 w 69"/>
              <a:gd name="T9" fmla="*/ 223 h 383"/>
              <a:gd name="T10" fmla="*/ 69 w 69"/>
              <a:gd name="T11" fmla="*/ 250 h 383"/>
              <a:gd name="T12" fmla="*/ 69 w 69"/>
              <a:gd name="T13" fmla="*/ 277 h 383"/>
              <a:gd name="T14" fmla="*/ 69 w 69"/>
              <a:gd name="T15" fmla="*/ 303 h 383"/>
              <a:gd name="T16" fmla="*/ 69 w 69"/>
              <a:gd name="T17" fmla="*/ 303 h 383"/>
              <a:gd name="T18" fmla="*/ 58 w 69"/>
              <a:gd name="T19" fmla="*/ 303 h 383"/>
              <a:gd name="T20" fmla="*/ 58 w 69"/>
              <a:gd name="T21" fmla="*/ 383 h 383"/>
              <a:gd name="T22" fmla="*/ 47 w 69"/>
              <a:gd name="T23" fmla="*/ 378 h 383"/>
              <a:gd name="T24" fmla="*/ 32 w 69"/>
              <a:gd name="T25" fmla="*/ 378 h 383"/>
              <a:gd name="T26" fmla="*/ 16 w 69"/>
              <a:gd name="T27" fmla="*/ 378 h 383"/>
              <a:gd name="T28" fmla="*/ 5 w 69"/>
              <a:gd name="T29" fmla="*/ 378 h 383"/>
              <a:gd name="T30" fmla="*/ 0 w 69"/>
              <a:gd name="T31" fmla="*/ 356 h 383"/>
              <a:gd name="T32" fmla="*/ 0 w 69"/>
              <a:gd name="T33" fmla="*/ 356 h 383"/>
              <a:gd name="T34" fmla="*/ 5 w 69"/>
              <a:gd name="T35" fmla="*/ 340 h 383"/>
              <a:gd name="T36" fmla="*/ 5 w 69"/>
              <a:gd name="T37" fmla="*/ 324 h 383"/>
              <a:gd name="T38" fmla="*/ 16 w 69"/>
              <a:gd name="T39" fmla="*/ 303 h 383"/>
              <a:gd name="T40" fmla="*/ 16 w 69"/>
              <a:gd name="T41" fmla="*/ 303 h 383"/>
              <a:gd name="T42" fmla="*/ 5 w 69"/>
              <a:gd name="T43" fmla="*/ 234 h 383"/>
              <a:gd name="T44" fmla="*/ 5 w 69"/>
              <a:gd name="T45" fmla="*/ 117 h 383"/>
              <a:gd name="T46" fmla="*/ 16 w 69"/>
              <a:gd name="T47" fmla="*/ 43 h 383"/>
              <a:gd name="T48" fmla="*/ 16 w 69"/>
              <a:gd name="T49" fmla="*/ 43 h 383"/>
              <a:gd name="T50" fmla="*/ 5 w 69"/>
              <a:gd name="T51" fmla="*/ 27 h 383"/>
              <a:gd name="T52" fmla="*/ 5 w 69"/>
              <a:gd name="T53" fmla="*/ 11 h 383"/>
              <a:gd name="T54" fmla="*/ 16 w 69"/>
              <a:gd name="T55" fmla="*/ 0 h 383"/>
              <a:gd name="T56" fmla="*/ 16 w 69"/>
              <a:gd name="T57" fmla="*/ 0 h 383"/>
              <a:gd name="T58" fmla="*/ 32 w 69"/>
              <a:gd name="T59" fmla="*/ 0 h 383"/>
              <a:gd name="T60" fmla="*/ 47 w 69"/>
              <a:gd name="T61" fmla="*/ 0 h 383"/>
              <a:gd name="T62" fmla="*/ 69 w 69"/>
              <a:gd name="T63" fmla="*/ 0 h 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9" h="383">
                <a:moveTo>
                  <a:pt x="69" y="0"/>
                </a:moveTo>
                <a:lnTo>
                  <a:pt x="69" y="69"/>
                </a:lnTo>
                <a:lnTo>
                  <a:pt x="69" y="165"/>
                </a:lnTo>
                <a:lnTo>
                  <a:pt x="69" y="223"/>
                </a:lnTo>
                <a:lnTo>
                  <a:pt x="69" y="223"/>
                </a:lnTo>
                <a:lnTo>
                  <a:pt x="69" y="250"/>
                </a:lnTo>
                <a:lnTo>
                  <a:pt x="69" y="277"/>
                </a:lnTo>
                <a:lnTo>
                  <a:pt x="69" y="303"/>
                </a:lnTo>
                <a:lnTo>
                  <a:pt x="69" y="303"/>
                </a:lnTo>
                <a:lnTo>
                  <a:pt x="58" y="303"/>
                </a:lnTo>
                <a:lnTo>
                  <a:pt x="58" y="383"/>
                </a:lnTo>
                <a:lnTo>
                  <a:pt x="47" y="378"/>
                </a:lnTo>
                <a:lnTo>
                  <a:pt x="32" y="378"/>
                </a:lnTo>
                <a:lnTo>
                  <a:pt x="16" y="378"/>
                </a:lnTo>
                <a:lnTo>
                  <a:pt x="5" y="378"/>
                </a:lnTo>
                <a:lnTo>
                  <a:pt x="0" y="356"/>
                </a:lnTo>
                <a:lnTo>
                  <a:pt x="0" y="356"/>
                </a:lnTo>
                <a:lnTo>
                  <a:pt x="5" y="340"/>
                </a:lnTo>
                <a:lnTo>
                  <a:pt x="5" y="324"/>
                </a:lnTo>
                <a:lnTo>
                  <a:pt x="16" y="303"/>
                </a:lnTo>
                <a:lnTo>
                  <a:pt x="16" y="303"/>
                </a:lnTo>
                <a:lnTo>
                  <a:pt x="5" y="234"/>
                </a:lnTo>
                <a:lnTo>
                  <a:pt x="5" y="117"/>
                </a:lnTo>
                <a:lnTo>
                  <a:pt x="16" y="43"/>
                </a:lnTo>
                <a:lnTo>
                  <a:pt x="16" y="43"/>
                </a:lnTo>
                <a:lnTo>
                  <a:pt x="5" y="27"/>
                </a:lnTo>
                <a:lnTo>
                  <a:pt x="5" y="11"/>
                </a:lnTo>
                <a:lnTo>
                  <a:pt x="16" y="0"/>
                </a:lnTo>
                <a:lnTo>
                  <a:pt x="16" y="0"/>
                </a:lnTo>
                <a:lnTo>
                  <a:pt x="32" y="0"/>
                </a:lnTo>
                <a:lnTo>
                  <a:pt x="47" y="0"/>
                </a:lnTo>
                <a:lnTo>
                  <a:pt x="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3" name="Freeform 21"/>
          <p:cNvSpPr>
            <a:spLocks/>
          </p:cNvSpPr>
          <p:nvPr/>
        </p:nvSpPr>
        <p:spPr bwMode="auto">
          <a:xfrm>
            <a:off x="7708900" y="3602038"/>
            <a:ext cx="177800" cy="600075"/>
          </a:xfrm>
          <a:custGeom>
            <a:avLst/>
            <a:gdLst>
              <a:gd name="T0" fmla="*/ 112 w 112"/>
              <a:gd name="T1" fmla="*/ 43 h 378"/>
              <a:gd name="T2" fmla="*/ 112 w 112"/>
              <a:gd name="T3" fmla="*/ 75 h 378"/>
              <a:gd name="T4" fmla="*/ 112 w 112"/>
              <a:gd name="T5" fmla="*/ 112 h 378"/>
              <a:gd name="T6" fmla="*/ 112 w 112"/>
              <a:gd name="T7" fmla="*/ 133 h 378"/>
              <a:gd name="T8" fmla="*/ 112 w 112"/>
              <a:gd name="T9" fmla="*/ 133 h 378"/>
              <a:gd name="T10" fmla="*/ 106 w 112"/>
              <a:gd name="T11" fmla="*/ 197 h 378"/>
              <a:gd name="T12" fmla="*/ 101 w 112"/>
              <a:gd name="T13" fmla="*/ 298 h 378"/>
              <a:gd name="T14" fmla="*/ 101 w 112"/>
              <a:gd name="T15" fmla="*/ 367 h 378"/>
              <a:gd name="T16" fmla="*/ 101 w 112"/>
              <a:gd name="T17" fmla="*/ 367 h 378"/>
              <a:gd name="T18" fmla="*/ 80 w 112"/>
              <a:gd name="T19" fmla="*/ 373 h 378"/>
              <a:gd name="T20" fmla="*/ 69 w 112"/>
              <a:gd name="T21" fmla="*/ 373 h 378"/>
              <a:gd name="T22" fmla="*/ 59 w 112"/>
              <a:gd name="T23" fmla="*/ 378 h 378"/>
              <a:gd name="T24" fmla="*/ 59 w 112"/>
              <a:gd name="T25" fmla="*/ 378 h 378"/>
              <a:gd name="T26" fmla="*/ 43 w 112"/>
              <a:gd name="T27" fmla="*/ 373 h 378"/>
              <a:gd name="T28" fmla="*/ 16 w 112"/>
              <a:gd name="T29" fmla="*/ 373 h 378"/>
              <a:gd name="T30" fmla="*/ 0 w 112"/>
              <a:gd name="T31" fmla="*/ 367 h 378"/>
              <a:gd name="T32" fmla="*/ 0 w 112"/>
              <a:gd name="T33" fmla="*/ 367 h 378"/>
              <a:gd name="T34" fmla="*/ 0 w 112"/>
              <a:gd name="T35" fmla="*/ 277 h 378"/>
              <a:gd name="T36" fmla="*/ 5 w 112"/>
              <a:gd name="T37" fmla="*/ 139 h 378"/>
              <a:gd name="T38" fmla="*/ 11 w 112"/>
              <a:gd name="T39" fmla="*/ 53 h 378"/>
              <a:gd name="T40" fmla="*/ 11 w 112"/>
              <a:gd name="T41" fmla="*/ 53 h 378"/>
              <a:gd name="T42" fmla="*/ 5 w 112"/>
              <a:gd name="T43" fmla="*/ 43 h 378"/>
              <a:gd name="T44" fmla="*/ 5 w 112"/>
              <a:gd name="T45" fmla="*/ 32 h 378"/>
              <a:gd name="T46" fmla="*/ 11 w 112"/>
              <a:gd name="T47" fmla="*/ 27 h 378"/>
              <a:gd name="T48" fmla="*/ 21 w 112"/>
              <a:gd name="T49" fmla="*/ 16 h 378"/>
              <a:gd name="T50" fmla="*/ 32 w 112"/>
              <a:gd name="T51" fmla="*/ 11 h 378"/>
              <a:gd name="T52" fmla="*/ 48 w 112"/>
              <a:gd name="T53" fmla="*/ 6 h 378"/>
              <a:gd name="T54" fmla="*/ 64 w 112"/>
              <a:gd name="T55" fmla="*/ 0 h 378"/>
              <a:gd name="T56" fmla="*/ 74 w 112"/>
              <a:gd name="T57" fmla="*/ 0 h 378"/>
              <a:gd name="T58" fmla="*/ 85 w 112"/>
              <a:gd name="T59" fmla="*/ 0 h 378"/>
              <a:gd name="T60" fmla="*/ 96 w 112"/>
              <a:gd name="T61" fmla="*/ 0 h 378"/>
              <a:gd name="T62" fmla="*/ 101 w 112"/>
              <a:gd name="T63" fmla="*/ 6 h 378"/>
              <a:gd name="T64" fmla="*/ 101 w 112"/>
              <a:gd name="T65" fmla="*/ 6 h 378"/>
              <a:gd name="T66" fmla="*/ 106 w 112"/>
              <a:gd name="T67" fmla="*/ 21 h 378"/>
              <a:gd name="T68" fmla="*/ 112 w 112"/>
              <a:gd name="T69" fmla="*/ 32 h 378"/>
              <a:gd name="T70" fmla="*/ 112 w 112"/>
              <a:gd name="T71" fmla="*/ 43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12" h="378">
                <a:moveTo>
                  <a:pt x="112" y="43"/>
                </a:moveTo>
                <a:lnTo>
                  <a:pt x="112" y="75"/>
                </a:lnTo>
                <a:lnTo>
                  <a:pt x="112" y="112"/>
                </a:lnTo>
                <a:lnTo>
                  <a:pt x="112" y="133"/>
                </a:lnTo>
                <a:lnTo>
                  <a:pt x="112" y="133"/>
                </a:lnTo>
                <a:lnTo>
                  <a:pt x="106" y="197"/>
                </a:lnTo>
                <a:lnTo>
                  <a:pt x="101" y="298"/>
                </a:lnTo>
                <a:lnTo>
                  <a:pt x="101" y="367"/>
                </a:lnTo>
                <a:lnTo>
                  <a:pt x="101" y="367"/>
                </a:lnTo>
                <a:lnTo>
                  <a:pt x="80" y="373"/>
                </a:lnTo>
                <a:lnTo>
                  <a:pt x="69" y="373"/>
                </a:lnTo>
                <a:lnTo>
                  <a:pt x="59" y="378"/>
                </a:lnTo>
                <a:lnTo>
                  <a:pt x="59" y="378"/>
                </a:lnTo>
                <a:lnTo>
                  <a:pt x="43" y="373"/>
                </a:lnTo>
                <a:lnTo>
                  <a:pt x="16" y="373"/>
                </a:lnTo>
                <a:lnTo>
                  <a:pt x="0" y="367"/>
                </a:lnTo>
                <a:lnTo>
                  <a:pt x="0" y="367"/>
                </a:lnTo>
                <a:lnTo>
                  <a:pt x="0" y="277"/>
                </a:lnTo>
                <a:lnTo>
                  <a:pt x="5" y="139"/>
                </a:lnTo>
                <a:lnTo>
                  <a:pt x="11" y="53"/>
                </a:lnTo>
                <a:lnTo>
                  <a:pt x="11" y="53"/>
                </a:lnTo>
                <a:lnTo>
                  <a:pt x="5" y="43"/>
                </a:lnTo>
                <a:lnTo>
                  <a:pt x="5" y="32"/>
                </a:lnTo>
                <a:lnTo>
                  <a:pt x="11" y="27"/>
                </a:lnTo>
                <a:lnTo>
                  <a:pt x="21" y="16"/>
                </a:lnTo>
                <a:lnTo>
                  <a:pt x="32" y="11"/>
                </a:lnTo>
                <a:lnTo>
                  <a:pt x="48" y="6"/>
                </a:lnTo>
                <a:lnTo>
                  <a:pt x="64" y="0"/>
                </a:lnTo>
                <a:lnTo>
                  <a:pt x="74" y="0"/>
                </a:lnTo>
                <a:lnTo>
                  <a:pt x="85" y="0"/>
                </a:lnTo>
                <a:lnTo>
                  <a:pt x="96" y="0"/>
                </a:lnTo>
                <a:lnTo>
                  <a:pt x="101" y="6"/>
                </a:lnTo>
                <a:lnTo>
                  <a:pt x="101" y="6"/>
                </a:lnTo>
                <a:lnTo>
                  <a:pt x="106" y="21"/>
                </a:lnTo>
                <a:lnTo>
                  <a:pt x="112" y="32"/>
                </a:lnTo>
                <a:lnTo>
                  <a:pt x="112" y="4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" name="Freeform 23"/>
          <p:cNvSpPr>
            <a:spLocks/>
          </p:cNvSpPr>
          <p:nvPr/>
        </p:nvSpPr>
        <p:spPr bwMode="auto">
          <a:xfrm>
            <a:off x="8197850" y="3611563"/>
            <a:ext cx="134938" cy="573088"/>
          </a:xfrm>
          <a:custGeom>
            <a:avLst/>
            <a:gdLst>
              <a:gd name="T0" fmla="*/ 75 w 85"/>
              <a:gd name="T1" fmla="*/ 15 h 361"/>
              <a:gd name="T2" fmla="*/ 80 w 85"/>
              <a:gd name="T3" fmla="*/ 42 h 361"/>
              <a:gd name="T4" fmla="*/ 85 w 85"/>
              <a:gd name="T5" fmla="*/ 74 h 361"/>
              <a:gd name="T6" fmla="*/ 85 w 85"/>
              <a:gd name="T7" fmla="*/ 101 h 361"/>
              <a:gd name="T8" fmla="*/ 85 w 85"/>
              <a:gd name="T9" fmla="*/ 101 h 361"/>
              <a:gd name="T10" fmla="*/ 85 w 85"/>
              <a:gd name="T11" fmla="*/ 101 h 361"/>
              <a:gd name="T12" fmla="*/ 80 w 85"/>
              <a:gd name="T13" fmla="*/ 170 h 361"/>
              <a:gd name="T14" fmla="*/ 75 w 85"/>
              <a:gd name="T15" fmla="*/ 266 h 361"/>
              <a:gd name="T16" fmla="*/ 75 w 85"/>
              <a:gd name="T17" fmla="*/ 324 h 361"/>
              <a:gd name="T18" fmla="*/ 75 w 85"/>
              <a:gd name="T19" fmla="*/ 324 h 361"/>
              <a:gd name="T20" fmla="*/ 75 w 85"/>
              <a:gd name="T21" fmla="*/ 340 h 361"/>
              <a:gd name="T22" fmla="*/ 75 w 85"/>
              <a:gd name="T23" fmla="*/ 351 h 361"/>
              <a:gd name="T24" fmla="*/ 75 w 85"/>
              <a:gd name="T25" fmla="*/ 361 h 361"/>
              <a:gd name="T26" fmla="*/ 75 w 85"/>
              <a:gd name="T27" fmla="*/ 361 h 361"/>
              <a:gd name="T28" fmla="*/ 53 w 85"/>
              <a:gd name="T29" fmla="*/ 361 h 361"/>
              <a:gd name="T30" fmla="*/ 27 w 85"/>
              <a:gd name="T31" fmla="*/ 361 h 361"/>
              <a:gd name="T32" fmla="*/ 6 w 85"/>
              <a:gd name="T33" fmla="*/ 361 h 361"/>
              <a:gd name="T34" fmla="*/ 6 w 85"/>
              <a:gd name="T35" fmla="*/ 361 h 361"/>
              <a:gd name="T36" fmla="*/ 0 w 85"/>
              <a:gd name="T37" fmla="*/ 281 h 361"/>
              <a:gd name="T38" fmla="*/ 0 w 85"/>
              <a:gd name="T39" fmla="*/ 159 h 361"/>
              <a:gd name="T40" fmla="*/ 6 w 85"/>
              <a:gd name="T41" fmla="*/ 69 h 361"/>
              <a:gd name="T42" fmla="*/ 6 w 85"/>
              <a:gd name="T43" fmla="*/ 69 h 361"/>
              <a:gd name="T44" fmla="*/ 6 w 85"/>
              <a:gd name="T45" fmla="*/ 63 h 361"/>
              <a:gd name="T46" fmla="*/ 6 w 85"/>
              <a:gd name="T47" fmla="*/ 53 h 361"/>
              <a:gd name="T48" fmla="*/ 6 w 85"/>
              <a:gd name="T49" fmla="*/ 47 h 361"/>
              <a:gd name="T50" fmla="*/ 6 w 85"/>
              <a:gd name="T51" fmla="*/ 47 h 361"/>
              <a:gd name="T52" fmla="*/ 6 w 85"/>
              <a:gd name="T53" fmla="*/ 37 h 361"/>
              <a:gd name="T54" fmla="*/ 6 w 85"/>
              <a:gd name="T55" fmla="*/ 21 h 361"/>
              <a:gd name="T56" fmla="*/ 6 w 85"/>
              <a:gd name="T57" fmla="*/ 0 h 361"/>
              <a:gd name="T58" fmla="*/ 6 w 85"/>
              <a:gd name="T59" fmla="*/ 0 h 361"/>
              <a:gd name="T60" fmla="*/ 32 w 85"/>
              <a:gd name="T61" fmla="*/ 10 h 361"/>
              <a:gd name="T62" fmla="*/ 53 w 85"/>
              <a:gd name="T63" fmla="*/ 15 h 361"/>
              <a:gd name="T64" fmla="*/ 75 w 85"/>
              <a:gd name="T65" fmla="*/ 15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85" h="361">
                <a:moveTo>
                  <a:pt x="75" y="15"/>
                </a:moveTo>
                <a:lnTo>
                  <a:pt x="80" y="42"/>
                </a:lnTo>
                <a:lnTo>
                  <a:pt x="85" y="74"/>
                </a:lnTo>
                <a:lnTo>
                  <a:pt x="85" y="101"/>
                </a:lnTo>
                <a:lnTo>
                  <a:pt x="85" y="101"/>
                </a:lnTo>
                <a:lnTo>
                  <a:pt x="85" y="101"/>
                </a:lnTo>
                <a:lnTo>
                  <a:pt x="80" y="170"/>
                </a:lnTo>
                <a:lnTo>
                  <a:pt x="75" y="266"/>
                </a:lnTo>
                <a:lnTo>
                  <a:pt x="75" y="324"/>
                </a:lnTo>
                <a:lnTo>
                  <a:pt x="75" y="324"/>
                </a:lnTo>
                <a:lnTo>
                  <a:pt x="75" y="340"/>
                </a:lnTo>
                <a:lnTo>
                  <a:pt x="75" y="351"/>
                </a:lnTo>
                <a:lnTo>
                  <a:pt x="75" y="361"/>
                </a:lnTo>
                <a:lnTo>
                  <a:pt x="75" y="361"/>
                </a:lnTo>
                <a:lnTo>
                  <a:pt x="53" y="361"/>
                </a:lnTo>
                <a:lnTo>
                  <a:pt x="27" y="361"/>
                </a:lnTo>
                <a:lnTo>
                  <a:pt x="6" y="361"/>
                </a:lnTo>
                <a:lnTo>
                  <a:pt x="6" y="361"/>
                </a:lnTo>
                <a:lnTo>
                  <a:pt x="0" y="281"/>
                </a:lnTo>
                <a:lnTo>
                  <a:pt x="0" y="159"/>
                </a:lnTo>
                <a:lnTo>
                  <a:pt x="6" y="69"/>
                </a:lnTo>
                <a:lnTo>
                  <a:pt x="6" y="69"/>
                </a:lnTo>
                <a:lnTo>
                  <a:pt x="6" y="63"/>
                </a:lnTo>
                <a:lnTo>
                  <a:pt x="6" y="53"/>
                </a:lnTo>
                <a:lnTo>
                  <a:pt x="6" y="47"/>
                </a:lnTo>
                <a:lnTo>
                  <a:pt x="6" y="47"/>
                </a:lnTo>
                <a:lnTo>
                  <a:pt x="6" y="37"/>
                </a:lnTo>
                <a:lnTo>
                  <a:pt x="6" y="21"/>
                </a:lnTo>
                <a:lnTo>
                  <a:pt x="6" y="0"/>
                </a:lnTo>
                <a:lnTo>
                  <a:pt x="6" y="0"/>
                </a:lnTo>
                <a:lnTo>
                  <a:pt x="32" y="10"/>
                </a:lnTo>
                <a:lnTo>
                  <a:pt x="53" y="15"/>
                </a:lnTo>
                <a:lnTo>
                  <a:pt x="75" y="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6" name="Freeform 24"/>
          <p:cNvSpPr>
            <a:spLocks/>
          </p:cNvSpPr>
          <p:nvPr/>
        </p:nvSpPr>
        <p:spPr bwMode="auto">
          <a:xfrm>
            <a:off x="8612188" y="3611563"/>
            <a:ext cx="142875" cy="582613"/>
          </a:xfrm>
          <a:custGeom>
            <a:avLst/>
            <a:gdLst>
              <a:gd name="T0" fmla="*/ 79 w 90"/>
              <a:gd name="T1" fmla="*/ 0 h 367"/>
              <a:gd name="T2" fmla="*/ 85 w 90"/>
              <a:gd name="T3" fmla="*/ 37 h 367"/>
              <a:gd name="T4" fmla="*/ 90 w 90"/>
              <a:gd name="T5" fmla="*/ 101 h 367"/>
              <a:gd name="T6" fmla="*/ 85 w 90"/>
              <a:gd name="T7" fmla="*/ 170 h 367"/>
              <a:gd name="T8" fmla="*/ 79 w 90"/>
              <a:gd name="T9" fmla="*/ 234 h 367"/>
              <a:gd name="T10" fmla="*/ 79 w 90"/>
              <a:gd name="T11" fmla="*/ 271 h 367"/>
              <a:gd name="T12" fmla="*/ 79 w 90"/>
              <a:gd name="T13" fmla="*/ 271 h 367"/>
              <a:gd name="T14" fmla="*/ 79 w 90"/>
              <a:gd name="T15" fmla="*/ 281 h 367"/>
              <a:gd name="T16" fmla="*/ 74 w 90"/>
              <a:gd name="T17" fmla="*/ 292 h 367"/>
              <a:gd name="T18" fmla="*/ 79 w 90"/>
              <a:gd name="T19" fmla="*/ 292 h 367"/>
              <a:gd name="T20" fmla="*/ 79 w 90"/>
              <a:gd name="T21" fmla="*/ 292 h 367"/>
              <a:gd name="T22" fmla="*/ 74 w 90"/>
              <a:gd name="T23" fmla="*/ 319 h 367"/>
              <a:gd name="T24" fmla="*/ 74 w 90"/>
              <a:gd name="T25" fmla="*/ 340 h 367"/>
              <a:gd name="T26" fmla="*/ 79 w 90"/>
              <a:gd name="T27" fmla="*/ 361 h 367"/>
              <a:gd name="T28" fmla="*/ 79 w 90"/>
              <a:gd name="T29" fmla="*/ 361 h 367"/>
              <a:gd name="T30" fmla="*/ 64 w 90"/>
              <a:gd name="T31" fmla="*/ 361 h 367"/>
              <a:gd name="T32" fmla="*/ 53 w 90"/>
              <a:gd name="T33" fmla="*/ 361 h 367"/>
              <a:gd name="T34" fmla="*/ 37 w 90"/>
              <a:gd name="T35" fmla="*/ 361 h 367"/>
              <a:gd name="T36" fmla="*/ 37 w 90"/>
              <a:gd name="T37" fmla="*/ 361 h 367"/>
              <a:gd name="T38" fmla="*/ 21 w 90"/>
              <a:gd name="T39" fmla="*/ 361 h 367"/>
              <a:gd name="T40" fmla="*/ 10 w 90"/>
              <a:gd name="T41" fmla="*/ 367 h 367"/>
              <a:gd name="T42" fmla="*/ 5 w 90"/>
              <a:gd name="T43" fmla="*/ 361 h 367"/>
              <a:gd name="T44" fmla="*/ 5 w 90"/>
              <a:gd name="T45" fmla="*/ 361 h 367"/>
              <a:gd name="T46" fmla="*/ 0 w 90"/>
              <a:gd name="T47" fmla="*/ 351 h 367"/>
              <a:gd name="T48" fmla="*/ 0 w 90"/>
              <a:gd name="T49" fmla="*/ 335 h 367"/>
              <a:gd name="T50" fmla="*/ 5 w 90"/>
              <a:gd name="T51" fmla="*/ 313 h 367"/>
              <a:gd name="T52" fmla="*/ 5 w 90"/>
              <a:gd name="T53" fmla="*/ 313 h 367"/>
              <a:gd name="T54" fmla="*/ 0 w 90"/>
              <a:gd name="T55" fmla="*/ 313 h 367"/>
              <a:gd name="T56" fmla="*/ 0 w 90"/>
              <a:gd name="T57" fmla="*/ 308 h 367"/>
              <a:gd name="T58" fmla="*/ 5 w 90"/>
              <a:gd name="T59" fmla="*/ 303 h 367"/>
              <a:gd name="T60" fmla="*/ 5 w 90"/>
              <a:gd name="T61" fmla="*/ 303 h 367"/>
              <a:gd name="T62" fmla="*/ 10 w 90"/>
              <a:gd name="T63" fmla="*/ 218 h 367"/>
              <a:gd name="T64" fmla="*/ 10 w 90"/>
              <a:gd name="T65" fmla="*/ 133 h 367"/>
              <a:gd name="T66" fmla="*/ 16 w 90"/>
              <a:gd name="T67" fmla="*/ 47 h 367"/>
              <a:gd name="T68" fmla="*/ 16 w 90"/>
              <a:gd name="T69" fmla="*/ 47 h 367"/>
              <a:gd name="T70" fmla="*/ 10 w 90"/>
              <a:gd name="T71" fmla="*/ 26 h 367"/>
              <a:gd name="T72" fmla="*/ 16 w 90"/>
              <a:gd name="T73" fmla="*/ 10 h 367"/>
              <a:gd name="T74" fmla="*/ 37 w 90"/>
              <a:gd name="T75" fmla="*/ 0 h 367"/>
              <a:gd name="T76" fmla="*/ 37 w 90"/>
              <a:gd name="T77" fmla="*/ 0 h 367"/>
              <a:gd name="T78" fmla="*/ 48 w 90"/>
              <a:gd name="T79" fmla="*/ 0 h 367"/>
              <a:gd name="T80" fmla="*/ 64 w 90"/>
              <a:gd name="T81" fmla="*/ 5 h 367"/>
              <a:gd name="T82" fmla="*/ 79 w 90"/>
              <a:gd name="T83" fmla="*/ 0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90" h="367">
                <a:moveTo>
                  <a:pt x="79" y="0"/>
                </a:moveTo>
                <a:lnTo>
                  <a:pt x="85" y="37"/>
                </a:lnTo>
                <a:lnTo>
                  <a:pt x="90" y="101"/>
                </a:lnTo>
                <a:lnTo>
                  <a:pt x="85" y="170"/>
                </a:lnTo>
                <a:lnTo>
                  <a:pt x="79" y="234"/>
                </a:lnTo>
                <a:lnTo>
                  <a:pt x="79" y="271"/>
                </a:lnTo>
                <a:lnTo>
                  <a:pt x="79" y="271"/>
                </a:lnTo>
                <a:lnTo>
                  <a:pt x="79" y="281"/>
                </a:lnTo>
                <a:lnTo>
                  <a:pt x="74" y="292"/>
                </a:lnTo>
                <a:lnTo>
                  <a:pt x="79" y="292"/>
                </a:lnTo>
                <a:lnTo>
                  <a:pt x="79" y="292"/>
                </a:lnTo>
                <a:lnTo>
                  <a:pt x="74" y="319"/>
                </a:lnTo>
                <a:lnTo>
                  <a:pt x="74" y="340"/>
                </a:lnTo>
                <a:lnTo>
                  <a:pt x="79" y="361"/>
                </a:lnTo>
                <a:lnTo>
                  <a:pt x="79" y="361"/>
                </a:lnTo>
                <a:lnTo>
                  <a:pt x="64" y="361"/>
                </a:lnTo>
                <a:lnTo>
                  <a:pt x="53" y="361"/>
                </a:lnTo>
                <a:lnTo>
                  <a:pt x="37" y="361"/>
                </a:lnTo>
                <a:lnTo>
                  <a:pt x="37" y="361"/>
                </a:lnTo>
                <a:lnTo>
                  <a:pt x="21" y="361"/>
                </a:lnTo>
                <a:lnTo>
                  <a:pt x="10" y="367"/>
                </a:lnTo>
                <a:lnTo>
                  <a:pt x="5" y="361"/>
                </a:lnTo>
                <a:lnTo>
                  <a:pt x="5" y="361"/>
                </a:lnTo>
                <a:lnTo>
                  <a:pt x="0" y="351"/>
                </a:lnTo>
                <a:lnTo>
                  <a:pt x="0" y="335"/>
                </a:lnTo>
                <a:lnTo>
                  <a:pt x="5" y="313"/>
                </a:lnTo>
                <a:lnTo>
                  <a:pt x="5" y="313"/>
                </a:lnTo>
                <a:lnTo>
                  <a:pt x="0" y="313"/>
                </a:lnTo>
                <a:lnTo>
                  <a:pt x="0" y="308"/>
                </a:lnTo>
                <a:lnTo>
                  <a:pt x="5" y="303"/>
                </a:lnTo>
                <a:lnTo>
                  <a:pt x="5" y="303"/>
                </a:lnTo>
                <a:lnTo>
                  <a:pt x="10" y="218"/>
                </a:lnTo>
                <a:lnTo>
                  <a:pt x="10" y="133"/>
                </a:lnTo>
                <a:lnTo>
                  <a:pt x="16" y="47"/>
                </a:lnTo>
                <a:lnTo>
                  <a:pt x="16" y="47"/>
                </a:lnTo>
                <a:lnTo>
                  <a:pt x="10" y="26"/>
                </a:lnTo>
                <a:lnTo>
                  <a:pt x="16" y="10"/>
                </a:lnTo>
                <a:lnTo>
                  <a:pt x="37" y="0"/>
                </a:lnTo>
                <a:lnTo>
                  <a:pt x="37" y="0"/>
                </a:lnTo>
                <a:lnTo>
                  <a:pt x="48" y="0"/>
                </a:lnTo>
                <a:lnTo>
                  <a:pt x="64" y="5"/>
                </a:lnTo>
                <a:lnTo>
                  <a:pt x="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7" name="Freeform 25"/>
          <p:cNvSpPr>
            <a:spLocks/>
          </p:cNvSpPr>
          <p:nvPr/>
        </p:nvSpPr>
        <p:spPr bwMode="auto">
          <a:xfrm>
            <a:off x="6848475" y="3932238"/>
            <a:ext cx="422275" cy="700088"/>
          </a:xfrm>
          <a:custGeom>
            <a:avLst/>
            <a:gdLst>
              <a:gd name="T0" fmla="*/ 159 w 266"/>
              <a:gd name="T1" fmla="*/ 314 h 441"/>
              <a:gd name="T2" fmla="*/ 165 w 266"/>
              <a:gd name="T3" fmla="*/ 351 h 441"/>
              <a:gd name="T4" fmla="*/ 165 w 266"/>
              <a:gd name="T5" fmla="*/ 351 h 441"/>
              <a:gd name="T6" fmla="*/ 165 w 266"/>
              <a:gd name="T7" fmla="*/ 404 h 441"/>
              <a:gd name="T8" fmla="*/ 175 w 266"/>
              <a:gd name="T9" fmla="*/ 425 h 441"/>
              <a:gd name="T10" fmla="*/ 149 w 266"/>
              <a:gd name="T11" fmla="*/ 441 h 441"/>
              <a:gd name="T12" fmla="*/ 106 w 266"/>
              <a:gd name="T13" fmla="*/ 436 h 441"/>
              <a:gd name="T14" fmla="*/ 101 w 266"/>
              <a:gd name="T15" fmla="*/ 415 h 441"/>
              <a:gd name="T16" fmla="*/ 106 w 266"/>
              <a:gd name="T17" fmla="*/ 372 h 441"/>
              <a:gd name="T18" fmla="*/ 101 w 266"/>
              <a:gd name="T19" fmla="*/ 361 h 441"/>
              <a:gd name="T20" fmla="*/ 106 w 266"/>
              <a:gd name="T21" fmla="*/ 335 h 441"/>
              <a:gd name="T22" fmla="*/ 106 w 266"/>
              <a:gd name="T23" fmla="*/ 292 h 441"/>
              <a:gd name="T24" fmla="*/ 85 w 266"/>
              <a:gd name="T25" fmla="*/ 212 h 441"/>
              <a:gd name="T26" fmla="*/ 80 w 266"/>
              <a:gd name="T27" fmla="*/ 202 h 441"/>
              <a:gd name="T28" fmla="*/ 64 w 266"/>
              <a:gd name="T29" fmla="*/ 175 h 441"/>
              <a:gd name="T30" fmla="*/ 43 w 266"/>
              <a:gd name="T31" fmla="*/ 159 h 441"/>
              <a:gd name="T32" fmla="*/ 27 w 266"/>
              <a:gd name="T33" fmla="*/ 143 h 441"/>
              <a:gd name="T34" fmla="*/ 16 w 266"/>
              <a:gd name="T35" fmla="*/ 122 h 441"/>
              <a:gd name="T36" fmla="*/ 16 w 266"/>
              <a:gd name="T37" fmla="*/ 111 h 441"/>
              <a:gd name="T38" fmla="*/ 5 w 266"/>
              <a:gd name="T39" fmla="*/ 69 h 441"/>
              <a:gd name="T40" fmla="*/ 5 w 266"/>
              <a:gd name="T41" fmla="*/ 48 h 441"/>
              <a:gd name="T42" fmla="*/ 0 w 266"/>
              <a:gd name="T43" fmla="*/ 32 h 441"/>
              <a:gd name="T44" fmla="*/ 5 w 266"/>
              <a:gd name="T45" fmla="*/ 0 h 441"/>
              <a:gd name="T46" fmla="*/ 64 w 266"/>
              <a:gd name="T47" fmla="*/ 10 h 441"/>
              <a:gd name="T48" fmla="*/ 186 w 266"/>
              <a:gd name="T49" fmla="*/ 32 h 441"/>
              <a:gd name="T50" fmla="*/ 250 w 266"/>
              <a:gd name="T51" fmla="*/ 37 h 441"/>
              <a:gd name="T52" fmla="*/ 260 w 266"/>
              <a:gd name="T53" fmla="*/ 42 h 441"/>
              <a:gd name="T54" fmla="*/ 260 w 266"/>
              <a:gd name="T55" fmla="*/ 64 h 441"/>
              <a:gd name="T56" fmla="*/ 255 w 266"/>
              <a:gd name="T57" fmla="*/ 95 h 441"/>
              <a:gd name="T58" fmla="*/ 244 w 266"/>
              <a:gd name="T59" fmla="*/ 122 h 441"/>
              <a:gd name="T60" fmla="*/ 239 w 266"/>
              <a:gd name="T61" fmla="*/ 138 h 441"/>
              <a:gd name="T62" fmla="*/ 234 w 266"/>
              <a:gd name="T63" fmla="*/ 149 h 441"/>
              <a:gd name="T64" fmla="*/ 223 w 266"/>
              <a:gd name="T65" fmla="*/ 165 h 441"/>
              <a:gd name="T66" fmla="*/ 207 w 266"/>
              <a:gd name="T67" fmla="*/ 186 h 441"/>
              <a:gd name="T68" fmla="*/ 191 w 266"/>
              <a:gd name="T69" fmla="*/ 207 h 441"/>
              <a:gd name="T70" fmla="*/ 175 w 266"/>
              <a:gd name="T71" fmla="*/ 223 h 441"/>
              <a:gd name="T72" fmla="*/ 165 w 266"/>
              <a:gd name="T73" fmla="*/ 244 h 441"/>
              <a:gd name="T74" fmla="*/ 159 w 266"/>
              <a:gd name="T75" fmla="*/ 260 h 441"/>
              <a:gd name="T76" fmla="*/ 159 w 266"/>
              <a:gd name="T77" fmla="*/ 282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66" h="441">
                <a:moveTo>
                  <a:pt x="165" y="292"/>
                </a:moveTo>
                <a:lnTo>
                  <a:pt x="159" y="314"/>
                </a:lnTo>
                <a:lnTo>
                  <a:pt x="165" y="335"/>
                </a:lnTo>
                <a:lnTo>
                  <a:pt x="165" y="351"/>
                </a:lnTo>
                <a:lnTo>
                  <a:pt x="165" y="351"/>
                </a:lnTo>
                <a:lnTo>
                  <a:pt x="165" y="351"/>
                </a:lnTo>
                <a:lnTo>
                  <a:pt x="159" y="377"/>
                </a:lnTo>
                <a:lnTo>
                  <a:pt x="165" y="404"/>
                </a:lnTo>
                <a:lnTo>
                  <a:pt x="175" y="425"/>
                </a:lnTo>
                <a:lnTo>
                  <a:pt x="175" y="425"/>
                </a:lnTo>
                <a:lnTo>
                  <a:pt x="175" y="436"/>
                </a:lnTo>
                <a:lnTo>
                  <a:pt x="149" y="441"/>
                </a:lnTo>
                <a:lnTo>
                  <a:pt x="128" y="441"/>
                </a:lnTo>
                <a:lnTo>
                  <a:pt x="106" y="436"/>
                </a:lnTo>
                <a:lnTo>
                  <a:pt x="106" y="436"/>
                </a:lnTo>
                <a:lnTo>
                  <a:pt x="101" y="415"/>
                </a:lnTo>
                <a:lnTo>
                  <a:pt x="101" y="393"/>
                </a:lnTo>
                <a:lnTo>
                  <a:pt x="106" y="372"/>
                </a:lnTo>
                <a:lnTo>
                  <a:pt x="106" y="372"/>
                </a:lnTo>
                <a:lnTo>
                  <a:pt x="101" y="361"/>
                </a:lnTo>
                <a:lnTo>
                  <a:pt x="106" y="351"/>
                </a:lnTo>
                <a:lnTo>
                  <a:pt x="106" y="335"/>
                </a:lnTo>
                <a:lnTo>
                  <a:pt x="106" y="335"/>
                </a:lnTo>
                <a:lnTo>
                  <a:pt x="106" y="292"/>
                </a:lnTo>
                <a:lnTo>
                  <a:pt x="96" y="255"/>
                </a:lnTo>
                <a:lnTo>
                  <a:pt x="85" y="212"/>
                </a:lnTo>
                <a:lnTo>
                  <a:pt x="85" y="212"/>
                </a:lnTo>
                <a:lnTo>
                  <a:pt x="80" y="202"/>
                </a:lnTo>
                <a:lnTo>
                  <a:pt x="69" y="191"/>
                </a:lnTo>
                <a:lnTo>
                  <a:pt x="64" y="175"/>
                </a:lnTo>
                <a:lnTo>
                  <a:pt x="53" y="170"/>
                </a:lnTo>
                <a:lnTo>
                  <a:pt x="43" y="159"/>
                </a:lnTo>
                <a:lnTo>
                  <a:pt x="32" y="154"/>
                </a:lnTo>
                <a:lnTo>
                  <a:pt x="27" y="143"/>
                </a:lnTo>
                <a:lnTo>
                  <a:pt x="21" y="138"/>
                </a:lnTo>
                <a:lnTo>
                  <a:pt x="16" y="122"/>
                </a:lnTo>
                <a:lnTo>
                  <a:pt x="16" y="111"/>
                </a:lnTo>
                <a:lnTo>
                  <a:pt x="16" y="111"/>
                </a:lnTo>
                <a:lnTo>
                  <a:pt x="11" y="101"/>
                </a:lnTo>
                <a:lnTo>
                  <a:pt x="5" y="69"/>
                </a:lnTo>
                <a:lnTo>
                  <a:pt x="5" y="48"/>
                </a:lnTo>
                <a:lnTo>
                  <a:pt x="5" y="48"/>
                </a:lnTo>
                <a:lnTo>
                  <a:pt x="5" y="37"/>
                </a:lnTo>
                <a:lnTo>
                  <a:pt x="0" y="32"/>
                </a:lnTo>
                <a:lnTo>
                  <a:pt x="0" y="16"/>
                </a:lnTo>
                <a:lnTo>
                  <a:pt x="5" y="0"/>
                </a:lnTo>
                <a:lnTo>
                  <a:pt x="5" y="0"/>
                </a:lnTo>
                <a:lnTo>
                  <a:pt x="64" y="10"/>
                </a:lnTo>
                <a:lnTo>
                  <a:pt x="128" y="21"/>
                </a:lnTo>
                <a:lnTo>
                  <a:pt x="186" y="32"/>
                </a:lnTo>
                <a:lnTo>
                  <a:pt x="250" y="37"/>
                </a:lnTo>
                <a:lnTo>
                  <a:pt x="250" y="37"/>
                </a:lnTo>
                <a:lnTo>
                  <a:pt x="255" y="37"/>
                </a:lnTo>
                <a:lnTo>
                  <a:pt x="260" y="42"/>
                </a:lnTo>
                <a:lnTo>
                  <a:pt x="266" y="53"/>
                </a:lnTo>
                <a:lnTo>
                  <a:pt x="260" y="64"/>
                </a:lnTo>
                <a:lnTo>
                  <a:pt x="255" y="79"/>
                </a:lnTo>
                <a:lnTo>
                  <a:pt x="255" y="95"/>
                </a:lnTo>
                <a:lnTo>
                  <a:pt x="250" y="111"/>
                </a:lnTo>
                <a:lnTo>
                  <a:pt x="244" y="122"/>
                </a:lnTo>
                <a:lnTo>
                  <a:pt x="239" y="133"/>
                </a:lnTo>
                <a:lnTo>
                  <a:pt x="239" y="138"/>
                </a:lnTo>
                <a:lnTo>
                  <a:pt x="239" y="138"/>
                </a:lnTo>
                <a:lnTo>
                  <a:pt x="234" y="149"/>
                </a:lnTo>
                <a:lnTo>
                  <a:pt x="229" y="159"/>
                </a:lnTo>
                <a:lnTo>
                  <a:pt x="223" y="165"/>
                </a:lnTo>
                <a:lnTo>
                  <a:pt x="218" y="175"/>
                </a:lnTo>
                <a:lnTo>
                  <a:pt x="207" y="186"/>
                </a:lnTo>
                <a:lnTo>
                  <a:pt x="197" y="197"/>
                </a:lnTo>
                <a:lnTo>
                  <a:pt x="191" y="207"/>
                </a:lnTo>
                <a:lnTo>
                  <a:pt x="186" y="212"/>
                </a:lnTo>
                <a:lnTo>
                  <a:pt x="175" y="223"/>
                </a:lnTo>
                <a:lnTo>
                  <a:pt x="170" y="234"/>
                </a:lnTo>
                <a:lnTo>
                  <a:pt x="165" y="244"/>
                </a:lnTo>
                <a:lnTo>
                  <a:pt x="165" y="255"/>
                </a:lnTo>
                <a:lnTo>
                  <a:pt x="159" y="260"/>
                </a:lnTo>
                <a:lnTo>
                  <a:pt x="159" y="271"/>
                </a:lnTo>
                <a:lnTo>
                  <a:pt x="159" y="282"/>
                </a:lnTo>
                <a:lnTo>
                  <a:pt x="165" y="292"/>
                </a:lnTo>
                <a:close/>
              </a:path>
            </a:pathLst>
          </a:custGeom>
          <a:solidFill>
            <a:srgbClr val="FFFF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8" name="Freeform 26"/>
          <p:cNvSpPr>
            <a:spLocks/>
          </p:cNvSpPr>
          <p:nvPr/>
        </p:nvSpPr>
        <p:spPr bwMode="auto">
          <a:xfrm>
            <a:off x="6746875" y="4008438"/>
            <a:ext cx="42863" cy="117475"/>
          </a:xfrm>
          <a:custGeom>
            <a:avLst/>
            <a:gdLst>
              <a:gd name="T0" fmla="*/ 27 w 27"/>
              <a:gd name="T1" fmla="*/ 63 h 74"/>
              <a:gd name="T2" fmla="*/ 27 w 27"/>
              <a:gd name="T3" fmla="*/ 69 h 74"/>
              <a:gd name="T4" fmla="*/ 27 w 27"/>
              <a:gd name="T5" fmla="*/ 74 h 74"/>
              <a:gd name="T6" fmla="*/ 27 w 27"/>
              <a:gd name="T7" fmla="*/ 74 h 74"/>
              <a:gd name="T8" fmla="*/ 27 w 27"/>
              <a:gd name="T9" fmla="*/ 74 h 74"/>
              <a:gd name="T10" fmla="*/ 0 w 27"/>
              <a:gd name="T11" fmla="*/ 74 h 74"/>
              <a:gd name="T12" fmla="*/ 0 w 27"/>
              <a:gd name="T13" fmla="*/ 58 h 74"/>
              <a:gd name="T14" fmla="*/ 0 w 27"/>
              <a:gd name="T15" fmla="*/ 42 h 74"/>
              <a:gd name="T16" fmla="*/ 16 w 27"/>
              <a:gd name="T17" fmla="*/ 21 h 74"/>
              <a:gd name="T18" fmla="*/ 16 w 27"/>
              <a:gd name="T19" fmla="*/ 21 h 74"/>
              <a:gd name="T20" fmla="*/ 6 w 27"/>
              <a:gd name="T21" fmla="*/ 16 h 74"/>
              <a:gd name="T22" fmla="*/ 6 w 27"/>
              <a:gd name="T23" fmla="*/ 10 h 74"/>
              <a:gd name="T24" fmla="*/ 0 w 27"/>
              <a:gd name="T25" fmla="*/ 0 h 74"/>
              <a:gd name="T26" fmla="*/ 0 w 27"/>
              <a:gd name="T27" fmla="*/ 0 h 74"/>
              <a:gd name="T28" fmla="*/ 11 w 27"/>
              <a:gd name="T29" fmla="*/ 21 h 74"/>
              <a:gd name="T30" fmla="*/ 22 w 27"/>
              <a:gd name="T31" fmla="*/ 47 h 74"/>
              <a:gd name="T32" fmla="*/ 27 w 27"/>
              <a:gd name="T33" fmla="*/ 63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7" h="74">
                <a:moveTo>
                  <a:pt x="27" y="63"/>
                </a:moveTo>
                <a:lnTo>
                  <a:pt x="27" y="69"/>
                </a:lnTo>
                <a:lnTo>
                  <a:pt x="27" y="74"/>
                </a:lnTo>
                <a:lnTo>
                  <a:pt x="27" y="74"/>
                </a:lnTo>
                <a:lnTo>
                  <a:pt x="27" y="74"/>
                </a:lnTo>
                <a:lnTo>
                  <a:pt x="0" y="74"/>
                </a:lnTo>
                <a:lnTo>
                  <a:pt x="0" y="58"/>
                </a:lnTo>
                <a:lnTo>
                  <a:pt x="0" y="42"/>
                </a:lnTo>
                <a:lnTo>
                  <a:pt x="16" y="21"/>
                </a:lnTo>
                <a:lnTo>
                  <a:pt x="16" y="21"/>
                </a:lnTo>
                <a:lnTo>
                  <a:pt x="6" y="16"/>
                </a:lnTo>
                <a:lnTo>
                  <a:pt x="6" y="10"/>
                </a:lnTo>
                <a:lnTo>
                  <a:pt x="0" y="0"/>
                </a:lnTo>
                <a:lnTo>
                  <a:pt x="0" y="0"/>
                </a:lnTo>
                <a:lnTo>
                  <a:pt x="11" y="21"/>
                </a:lnTo>
                <a:lnTo>
                  <a:pt x="22" y="47"/>
                </a:lnTo>
                <a:lnTo>
                  <a:pt x="27" y="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9" name="Freeform 27"/>
          <p:cNvSpPr>
            <a:spLocks/>
          </p:cNvSpPr>
          <p:nvPr/>
        </p:nvSpPr>
        <p:spPr bwMode="auto">
          <a:xfrm>
            <a:off x="5153025" y="4235450"/>
            <a:ext cx="320675" cy="396875"/>
          </a:xfrm>
          <a:custGeom>
            <a:avLst/>
            <a:gdLst>
              <a:gd name="T0" fmla="*/ 53 w 202"/>
              <a:gd name="T1" fmla="*/ 0 h 250"/>
              <a:gd name="T2" fmla="*/ 69 w 202"/>
              <a:gd name="T3" fmla="*/ 6 h 250"/>
              <a:gd name="T4" fmla="*/ 85 w 202"/>
              <a:gd name="T5" fmla="*/ 11 h 250"/>
              <a:gd name="T6" fmla="*/ 101 w 202"/>
              <a:gd name="T7" fmla="*/ 0 h 250"/>
              <a:gd name="T8" fmla="*/ 101 w 202"/>
              <a:gd name="T9" fmla="*/ 0 h 250"/>
              <a:gd name="T10" fmla="*/ 133 w 202"/>
              <a:gd name="T11" fmla="*/ 6 h 250"/>
              <a:gd name="T12" fmla="*/ 175 w 202"/>
              <a:gd name="T13" fmla="*/ 11 h 250"/>
              <a:gd name="T14" fmla="*/ 202 w 202"/>
              <a:gd name="T15" fmla="*/ 11 h 250"/>
              <a:gd name="T16" fmla="*/ 202 w 202"/>
              <a:gd name="T17" fmla="*/ 11 h 250"/>
              <a:gd name="T18" fmla="*/ 202 w 202"/>
              <a:gd name="T19" fmla="*/ 16 h 250"/>
              <a:gd name="T20" fmla="*/ 202 w 202"/>
              <a:gd name="T21" fmla="*/ 27 h 250"/>
              <a:gd name="T22" fmla="*/ 202 w 202"/>
              <a:gd name="T23" fmla="*/ 32 h 250"/>
              <a:gd name="T24" fmla="*/ 202 w 202"/>
              <a:gd name="T25" fmla="*/ 32 h 250"/>
              <a:gd name="T26" fmla="*/ 196 w 202"/>
              <a:gd name="T27" fmla="*/ 53 h 250"/>
              <a:gd name="T28" fmla="*/ 191 w 202"/>
              <a:gd name="T29" fmla="*/ 64 h 250"/>
              <a:gd name="T30" fmla="*/ 186 w 202"/>
              <a:gd name="T31" fmla="*/ 80 h 250"/>
              <a:gd name="T32" fmla="*/ 175 w 202"/>
              <a:gd name="T33" fmla="*/ 91 h 250"/>
              <a:gd name="T34" fmla="*/ 170 w 202"/>
              <a:gd name="T35" fmla="*/ 107 h 250"/>
              <a:gd name="T36" fmla="*/ 154 w 202"/>
              <a:gd name="T37" fmla="*/ 117 h 250"/>
              <a:gd name="T38" fmla="*/ 149 w 202"/>
              <a:gd name="T39" fmla="*/ 128 h 250"/>
              <a:gd name="T40" fmla="*/ 143 w 202"/>
              <a:gd name="T41" fmla="*/ 144 h 250"/>
              <a:gd name="T42" fmla="*/ 143 w 202"/>
              <a:gd name="T43" fmla="*/ 160 h 250"/>
              <a:gd name="T44" fmla="*/ 143 w 202"/>
              <a:gd name="T45" fmla="*/ 160 h 250"/>
              <a:gd name="T46" fmla="*/ 143 w 202"/>
              <a:gd name="T47" fmla="*/ 186 h 250"/>
              <a:gd name="T48" fmla="*/ 138 w 202"/>
              <a:gd name="T49" fmla="*/ 213 h 250"/>
              <a:gd name="T50" fmla="*/ 143 w 202"/>
              <a:gd name="T51" fmla="*/ 234 h 250"/>
              <a:gd name="T52" fmla="*/ 143 w 202"/>
              <a:gd name="T53" fmla="*/ 234 h 250"/>
              <a:gd name="T54" fmla="*/ 133 w 202"/>
              <a:gd name="T55" fmla="*/ 245 h 250"/>
              <a:gd name="T56" fmla="*/ 111 w 202"/>
              <a:gd name="T57" fmla="*/ 250 h 250"/>
              <a:gd name="T58" fmla="*/ 90 w 202"/>
              <a:gd name="T59" fmla="*/ 250 h 250"/>
              <a:gd name="T60" fmla="*/ 69 w 202"/>
              <a:gd name="T61" fmla="*/ 245 h 250"/>
              <a:gd name="T62" fmla="*/ 69 w 202"/>
              <a:gd name="T63" fmla="*/ 245 h 250"/>
              <a:gd name="T64" fmla="*/ 74 w 202"/>
              <a:gd name="T65" fmla="*/ 213 h 250"/>
              <a:gd name="T66" fmla="*/ 80 w 202"/>
              <a:gd name="T67" fmla="*/ 170 h 250"/>
              <a:gd name="T68" fmla="*/ 80 w 202"/>
              <a:gd name="T69" fmla="*/ 133 h 250"/>
              <a:gd name="T70" fmla="*/ 80 w 202"/>
              <a:gd name="T71" fmla="*/ 133 h 250"/>
              <a:gd name="T72" fmla="*/ 69 w 202"/>
              <a:gd name="T73" fmla="*/ 128 h 250"/>
              <a:gd name="T74" fmla="*/ 53 w 202"/>
              <a:gd name="T75" fmla="*/ 112 h 250"/>
              <a:gd name="T76" fmla="*/ 32 w 202"/>
              <a:gd name="T77" fmla="*/ 85 h 250"/>
              <a:gd name="T78" fmla="*/ 16 w 202"/>
              <a:gd name="T79" fmla="*/ 59 h 250"/>
              <a:gd name="T80" fmla="*/ 0 w 202"/>
              <a:gd name="T81" fmla="*/ 11 h 250"/>
              <a:gd name="T82" fmla="*/ 0 w 202"/>
              <a:gd name="T83" fmla="*/ 11 h 250"/>
              <a:gd name="T84" fmla="*/ 16 w 202"/>
              <a:gd name="T85" fmla="*/ 11 h 250"/>
              <a:gd name="T86" fmla="*/ 32 w 202"/>
              <a:gd name="T87" fmla="*/ 6 h 250"/>
              <a:gd name="T88" fmla="*/ 42 w 202"/>
              <a:gd name="T89" fmla="*/ 11 h 250"/>
              <a:gd name="T90" fmla="*/ 42 w 202"/>
              <a:gd name="T91" fmla="*/ 11 h 250"/>
              <a:gd name="T92" fmla="*/ 53 w 202"/>
              <a:gd name="T93" fmla="*/ 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02" h="250">
                <a:moveTo>
                  <a:pt x="53" y="0"/>
                </a:moveTo>
                <a:lnTo>
                  <a:pt x="69" y="6"/>
                </a:lnTo>
                <a:lnTo>
                  <a:pt x="85" y="11"/>
                </a:lnTo>
                <a:lnTo>
                  <a:pt x="101" y="0"/>
                </a:lnTo>
                <a:lnTo>
                  <a:pt x="101" y="0"/>
                </a:lnTo>
                <a:lnTo>
                  <a:pt x="133" y="6"/>
                </a:lnTo>
                <a:lnTo>
                  <a:pt x="175" y="11"/>
                </a:lnTo>
                <a:lnTo>
                  <a:pt x="202" y="11"/>
                </a:lnTo>
                <a:lnTo>
                  <a:pt x="202" y="11"/>
                </a:lnTo>
                <a:lnTo>
                  <a:pt x="202" y="16"/>
                </a:lnTo>
                <a:lnTo>
                  <a:pt x="202" y="27"/>
                </a:lnTo>
                <a:lnTo>
                  <a:pt x="202" y="32"/>
                </a:lnTo>
                <a:lnTo>
                  <a:pt x="202" y="32"/>
                </a:lnTo>
                <a:lnTo>
                  <a:pt x="196" y="53"/>
                </a:lnTo>
                <a:lnTo>
                  <a:pt x="191" y="64"/>
                </a:lnTo>
                <a:lnTo>
                  <a:pt x="186" y="80"/>
                </a:lnTo>
                <a:lnTo>
                  <a:pt x="175" y="91"/>
                </a:lnTo>
                <a:lnTo>
                  <a:pt x="170" y="107"/>
                </a:lnTo>
                <a:lnTo>
                  <a:pt x="154" y="117"/>
                </a:lnTo>
                <a:lnTo>
                  <a:pt x="149" y="128"/>
                </a:lnTo>
                <a:lnTo>
                  <a:pt x="143" y="144"/>
                </a:lnTo>
                <a:lnTo>
                  <a:pt x="143" y="160"/>
                </a:lnTo>
                <a:lnTo>
                  <a:pt x="143" y="160"/>
                </a:lnTo>
                <a:lnTo>
                  <a:pt x="143" y="186"/>
                </a:lnTo>
                <a:lnTo>
                  <a:pt x="138" y="213"/>
                </a:lnTo>
                <a:lnTo>
                  <a:pt x="143" y="234"/>
                </a:lnTo>
                <a:lnTo>
                  <a:pt x="143" y="234"/>
                </a:lnTo>
                <a:lnTo>
                  <a:pt x="133" y="245"/>
                </a:lnTo>
                <a:lnTo>
                  <a:pt x="111" y="250"/>
                </a:lnTo>
                <a:lnTo>
                  <a:pt x="90" y="250"/>
                </a:lnTo>
                <a:lnTo>
                  <a:pt x="69" y="245"/>
                </a:lnTo>
                <a:lnTo>
                  <a:pt x="69" y="245"/>
                </a:lnTo>
                <a:lnTo>
                  <a:pt x="74" y="213"/>
                </a:lnTo>
                <a:lnTo>
                  <a:pt x="80" y="170"/>
                </a:lnTo>
                <a:lnTo>
                  <a:pt x="80" y="133"/>
                </a:lnTo>
                <a:lnTo>
                  <a:pt x="80" y="133"/>
                </a:lnTo>
                <a:lnTo>
                  <a:pt x="69" y="128"/>
                </a:lnTo>
                <a:lnTo>
                  <a:pt x="53" y="112"/>
                </a:lnTo>
                <a:lnTo>
                  <a:pt x="32" y="85"/>
                </a:lnTo>
                <a:lnTo>
                  <a:pt x="16" y="59"/>
                </a:lnTo>
                <a:lnTo>
                  <a:pt x="0" y="11"/>
                </a:lnTo>
                <a:lnTo>
                  <a:pt x="0" y="11"/>
                </a:lnTo>
                <a:lnTo>
                  <a:pt x="16" y="11"/>
                </a:lnTo>
                <a:lnTo>
                  <a:pt x="32" y="6"/>
                </a:lnTo>
                <a:lnTo>
                  <a:pt x="42" y="11"/>
                </a:lnTo>
                <a:lnTo>
                  <a:pt x="42" y="11"/>
                </a:lnTo>
                <a:lnTo>
                  <a:pt x="53" y="0"/>
                </a:lnTo>
                <a:close/>
              </a:path>
            </a:pathLst>
          </a:custGeom>
          <a:solidFill>
            <a:srgbClr val="FFFF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0" name="Freeform 28"/>
          <p:cNvSpPr>
            <a:spLocks/>
          </p:cNvSpPr>
          <p:nvPr/>
        </p:nvSpPr>
        <p:spPr bwMode="auto">
          <a:xfrm>
            <a:off x="5608638" y="4235450"/>
            <a:ext cx="361950" cy="388938"/>
          </a:xfrm>
          <a:custGeom>
            <a:avLst/>
            <a:gdLst>
              <a:gd name="T0" fmla="*/ 228 w 228"/>
              <a:gd name="T1" fmla="*/ 11 h 245"/>
              <a:gd name="T2" fmla="*/ 223 w 228"/>
              <a:gd name="T3" fmla="*/ 27 h 245"/>
              <a:gd name="T4" fmla="*/ 223 w 228"/>
              <a:gd name="T5" fmla="*/ 32 h 245"/>
              <a:gd name="T6" fmla="*/ 218 w 228"/>
              <a:gd name="T7" fmla="*/ 48 h 245"/>
              <a:gd name="T8" fmla="*/ 218 w 228"/>
              <a:gd name="T9" fmla="*/ 48 h 245"/>
              <a:gd name="T10" fmla="*/ 218 w 228"/>
              <a:gd name="T11" fmla="*/ 59 h 245"/>
              <a:gd name="T12" fmla="*/ 218 w 228"/>
              <a:gd name="T13" fmla="*/ 69 h 245"/>
              <a:gd name="T14" fmla="*/ 212 w 228"/>
              <a:gd name="T15" fmla="*/ 80 h 245"/>
              <a:gd name="T16" fmla="*/ 207 w 228"/>
              <a:gd name="T17" fmla="*/ 91 h 245"/>
              <a:gd name="T18" fmla="*/ 202 w 228"/>
              <a:gd name="T19" fmla="*/ 101 h 245"/>
              <a:gd name="T20" fmla="*/ 196 w 228"/>
              <a:gd name="T21" fmla="*/ 107 h 245"/>
              <a:gd name="T22" fmla="*/ 186 w 228"/>
              <a:gd name="T23" fmla="*/ 112 h 245"/>
              <a:gd name="T24" fmla="*/ 180 w 228"/>
              <a:gd name="T25" fmla="*/ 123 h 245"/>
              <a:gd name="T26" fmla="*/ 170 w 228"/>
              <a:gd name="T27" fmla="*/ 128 h 245"/>
              <a:gd name="T28" fmla="*/ 165 w 228"/>
              <a:gd name="T29" fmla="*/ 133 h 245"/>
              <a:gd name="T30" fmla="*/ 154 w 228"/>
              <a:gd name="T31" fmla="*/ 144 h 245"/>
              <a:gd name="T32" fmla="*/ 149 w 228"/>
              <a:gd name="T33" fmla="*/ 154 h 245"/>
              <a:gd name="T34" fmla="*/ 143 w 228"/>
              <a:gd name="T35" fmla="*/ 165 h 245"/>
              <a:gd name="T36" fmla="*/ 138 w 228"/>
              <a:gd name="T37" fmla="*/ 176 h 245"/>
              <a:gd name="T38" fmla="*/ 138 w 228"/>
              <a:gd name="T39" fmla="*/ 192 h 245"/>
              <a:gd name="T40" fmla="*/ 138 w 228"/>
              <a:gd name="T41" fmla="*/ 208 h 245"/>
              <a:gd name="T42" fmla="*/ 138 w 228"/>
              <a:gd name="T43" fmla="*/ 229 h 245"/>
              <a:gd name="T44" fmla="*/ 149 w 228"/>
              <a:gd name="T45" fmla="*/ 245 h 245"/>
              <a:gd name="T46" fmla="*/ 149 w 228"/>
              <a:gd name="T47" fmla="*/ 245 h 245"/>
              <a:gd name="T48" fmla="*/ 80 w 228"/>
              <a:gd name="T49" fmla="*/ 245 h 245"/>
              <a:gd name="T50" fmla="*/ 74 w 228"/>
              <a:gd name="T51" fmla="*/ 224 h 245"/>
              <a:gd name="T52" fmla="*/ 74 w 228"/>
              <a:gd name="T53" fmla="*/ 197 h 245"/>
              <a:gd name="T54" fmla="*/ 69 w 228"/>
              <a:gd name="T55" fmla="*/ 170 h 245"/>
              <a:gd name="T56" fmla="*/ 69 w 228"/>
              <a:gd name="T57" fmla="*/ 170 h 245"/>
              <a:gd name="T58" fmla="*/ 85 w 228"/>
              <a:gd name="T59" fmla="*/ 160 h 245"/>
              <a:gd name="T60" fmla="*/ 85 w 228"/>
              <a:gd name="T61" fmla="*/ 149 h 245"/>
              <a:gd name="T62" fmla="*/ 69 w 228"/>
              <a:gd name="T63" fmla="*/ 139 h 245"/>
              <a:gd name="T64" fmla="*/ 53 w 228"/>
              <a:gd name="T65" fmla="*/ 128 h 245"/>
              <a:gd name="T66" fmla="*/ 26 w 228"/>
              <a:gd name="T67" fmla="*/ 112 h 245"/>
              <a:gd name="T68" fmla="*/ 10 w 228"/>
              <a:gd name="T69" fmla="*/ 96 h 245"/>
              <a:gd name="T70" fmla="*/ 0 w 228"/>
              <a:gd name="T71" fmla="*/ 80 h 245"/>
              <a:gd name="T72" fmla="*/ 5 w 228"/>
              <a:gd name="T73" fmla="*/ 59 h 245"/>
              <a:gd name="T74" fmla="*/ 5 w 228"/>
              <a:gd name="T75" fmla="*/ 59 h 245"/>
              <a:gd name="T76" fmla="*/ 0 w 228"/>
              <a:gd name="T77" fmla="*/ 37 h 245"/>
              <a:gd name="T78" fmla="*/ 5 w 228"/>
              <a:gd name="T79" fmla="*/ 21 h 245"/>
              <a:gd name="T80" fmla="*/ 16 w 228"/>
              <a:gd name="T81" fmla="*/ 0 h 245"/>
              <a:gd name="T82" fmla="*/ 16 w 228"/>
              <a:gd name="T83" fmla="*/ 0 h 245"/>
              <a:gd name="T84" fmla="*/ 69 w 228"/>
              <a:gd name="T85" fmla="*/ 11 h 245"/>
              <a:gd name="T86" fmla="*/ 165 w 228"/>
              <a:gd name="T87" fmla="*/ 11 h 245"/>
              <a:gd name="T88" fmla="*/ 228 w 228"/>
              <a:gd name="T89" fmla="*/ 11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28" h="245">
                <a:moveTo>
                  <a:pt x="228" y="11"/>
                </a:moveTo>
                <a:lnTo>
                  <a:pt x="223" y="27"/>
                </a:lnTo>
                <a:lnTo>
                  <a:pt x="223" y="32"/>
                </a:lnTo>
                <a:lnTo>
                  <a:pt x="218" y="48"/>
                </a:lnTo>
                <a:lnTo>
                  <a:pt x="218" y="48"/>
                </a:lnTo>
                <a:lnTo>
                  <a:pt x="218" y="59"/>
                </a:lnTo>
                <a:lnTo>
                  <a:pt x="218" y="69"/>
                </a:lnTo>
                <a:lnTo>
                  <a:pt x="212" y="80"/>
                </a:lnTo>
                <a:lnTo>
                  <a:pt x="207" y="91"/>
                </a:lnTo>
                <a:lnTo>
                  <a:pt x="202" y="101"/>
                </a:lnTo>
                <a:lnTo>
                  <a:pt x="196" y="107"/>
                </a:lnTo>
                <a:lnTo>
                  <a:pt x="186" y="112"/>
                </a:lnTo>
                <a:lnTo>
                  <a:pt x="180" y="123"/>
                </a:lnTo>
                <a:lnTo>
                  <a:pt x="170" y="128"/>
                </a:lnTo>
                <a:lnTo>
                  <a:pt x="165" y="133"/>
                </a:lnTo>
                <a:lnTo>
                  <a:pt x="154" y="144"/>
                </a:lnTo>
                <a:lnTo>
                  <a:pt x="149" y="154"/>
                </a:lnTo>
                <a:lnTo>
                  <a:pt x="143" y="165"/>
                </a:lnTo>
                <a:lnTo>
                  <a:pt x="138" y="176"/>
                </a:lnTo>
                <a:lnTo>
                  <a:pt x="138" y="192"/>
                </a:lnTo>
                <a:lnTo>
                  <a:pt x="138" y="208"/>
                </a:lnTo>
                <a:lnTo>
                  <a:pt x="138" y="229"/>
                </a:lnTo>
                <a:lnTo>
                  <a:pt x="149" y="245"/>
                </a:lnTo>
                <a:lnTo>
                  <a:pt x="149" y="245"/>
                </a:lnTo>
                <a:lnTo>
                  <a:pt x="80" y="245"/>
                </a:lnTo>
                <a:lnTo>
                  <a:pt x="74" y="224"/>
                </a:lnTo>
                <a:lnTo>
                  <a:pt x="74" y="197"/>
                </a:lnTo>
                <a:lnTo>
                  <a:pt x="69" y="170"/>
                </a:lnTo>
                <a:lnTo>
                  <a:pt x="69" y="170"/>
                </a:lnTo>
                <a:lnTo>
                  <a:pt x="85" y="160"/>
                </a:lnTo>
                <a:lnTo>
                  <a:pt x="85" y="149"/>
                </a:lnTo>
                <a:lnTo>
                  <a:pt x="69" y="139"/>
                </a:lnTo>
                <a:lnTo>
                  <a:pt x="53" y="128"/>
                </a:lnTo>
                <a:lnTo>
                  <a:pt x="26" y="112"/>
                </a:lnTo>
                <a:lnTo>
                  <a:pt x="10" y="96"/>
                </a:lnTo>
                <a:lnTo>
                  <a:pt x="0" y="80"/>
                </a:lnTo>
                <a:lnTo>
                  <a:pt x="5" y="59"/>
                </a:lnTo>
                <a:lnTo>
                  <a:pt x="5" y="59"/>
                </a:lnTo>
                <a:lnTo>
                  <a:pt x="0" y="37"/>
                </a:lnTo>
                <a:lnTo>
                  <a:pt x="5" y="21"/>
                </a:lnTo>
                <a:lnTo>
                  <a:pt x="16" y="0"/>
                </a:lnTo>
                <a:lnTo>
                  <a:pt x="16" y="0"/>
                </a:lnTo>
                <a:lnTo>
                  <a:pt x="69" y="11"/>
                </a:lnTo>
                <a:lnTo>
                  <a:pt x="165" y="11"/>
                </a:lnTo>
                <a:lnTo>
                  <a:pt x="228" y="1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1" name="Freeform 29"/>
          <p:cNvSpPr>
            <a:spLocks/>
          </p:cNvSpPr>
          <p:nvPr/>
        </p:nvSpPr>
        <p:spPr bwMode="auto">
          <a:xfrm>
            <a:off x="6486525" y="4210050"/>
            <a:ext cx="336550" cy="431800"/>
          </a:xfrm>
          <a:custGeom>
            <a:avLst/>
            <a:gdLst>
              <a:gd name="T0" fmla="*/ 53 w 212"/>
              <a:gd name="T1" fmla="*/ 6 h 272"/>
              <a:gd name="T2" fmla="*/ 85 w 212"/>
              <a:gd name="T3" fmla="*/ 11 h 272"/>
              <a:gd name="T4" fmla="*/ 116 w 212"/>
              <a:gd name="T5" fmla="*/ 11 h 272"/>
              <a:gd name="T6" fmla="*/ 148 w 212"/>
              <a:gd name="T7" fmla="*/ 6 h 272"/>
              <a:gd name="T8" fmla="*/ 180 w 212"/>
              <a:gd name="T9" fmla="*/ 0 h 272"/>
              <a:gd name="T10" fmla="*/ 212 w 212"/>
              <a:gd name="T11" fmla="*/ 6 h 272"/>
              <a:gd name="T12" fmla="*/ 212 w 212"/>
              <a:gd name="T13" fmla="*/ 6 h 272"/>
              <a:gd name="T14" fmla="*/ 207 w 212"/>
              <a:gd name="T15" fmla="*/ 16 h 272"/>
              <a:gd name="T16" fmla="*/ 207 w 212"/>
              <a:gd name="T17" fmla="*/ 22 h 272"/>
              <a:gd name="T18" fmla="*/ 212 w 212"/>
              <a:gd name="T19" fmla="*/ 27 h 272"/>
              <a:gd name="T20" fmla="*/ 212 w 212"/>
              <a:gd name="T21" fmla="*/ 27 h 272"/>
              <a:gd name="T22" fmla="*/ 201 w 212"/>
              <a:gd name="T23" fmla="*/ 59 h 272"/>
              <a:gd name="T24" fmla="*/ 191 w 212"/>
              <a:gd name="T25" fmla="*/ 85 h 272"/>
              <a:gd name="T26" fmla="*/ 164 w 212"/>
              <a:gd name="T27" fmla="*/ 107 h 272"/>
              <a:gd name="T28" fmla="*/ 164 w 212"/>
              <a:gd name="T29" fmla="*/ 107 h 272"/>
              <a:gd name="T30" fmla="*/ 159 w 212"/>
              <a:gd name="T31" fmla="*/ 117 h 272"/>
              <a:gd name="T32" fmla="*/ 148 w 212"/>
              <a:gd name="T33" fmla="*/ 123 h 272"/>
              <a:gd name="T34" fmla="*/ 132 w 212"/>
              <a:gd name="T35" fmla="*/ 128 h 272"/>
              <a:gd name="T36" fmla="*/ 132 w 212"/>
              <a:gd name="T37" fmla="*/ 128 h 272"/>
              <a:gd name="T38" fmla="*/ 122 w 212"/>
              <a:gd name="T39" fmla="*/ 155 h 272"/>
              <a:gd name="T40" fmla="*/ 122 w 212"/>
              <a:gd name="T41" fmla="*/ 176 h 272"/>
              <a:gd name="T42" fmla="*/ 122 w 212"/>
              <a:gd name="T43" fmla="*/ 208 h 272"/>
              <a:gd name="T44" fmla="*/ 122 w 212"/>
              <a:gd name="T45" fmla="*/ 208 h 272"/>
              <a:gd name="T46" fmla="*/ 122 w 212"/>
              <a:gd name="T47" fmla="*/ 208 h 272"/>
              <a:gd name="T48" fmla="*/ 116 w 212"/>
              <a:gd name="T49" fmla="*/ 229 h 272"/>
              <a:gd name="T50" fmla="*/ 111 w 212"/>
              <a:gd name="T51" fmla="*/ 245 h 272"/>
              <a:gd name="T52" fmla="*/ 111 w 212"/>
              <a:gd name="T53" fmla="*/ 261 h 272"/>
              <a:gd name="T54" fmla="*/ 111 w 212"/>
              <a:gd name="T55" fmla="*/ 261 h 272"/>
              <a:gd name="T56" fmla="*/ 100 w 212"/>
              <a:gd name="T57" fmla="*/ 266 h 272"/>
              <a:gd name="T58" fmla="*/ 90 w 212"/>
              <a:gd name="T59" fmla="*/ 272 h 272"/>
              <a:gd name="T60" fmla="*/ 79 w 212"/>
              <a:gd name="T61" fmla="*/ 261 h 272"/>
              <a:gd name="T62" fmla="*/ 79 w 212"/>
              <a:gd name="T63" fmla="*/ 261 h 272"/>
              <a:gd name="T64" fmla="*/ 79 w 212"/>
              <a:gd name="T65" fmla="*/ 234 h 272"/>
              <a:gd name="T66" fmla="*/ 79 w 212"/>
              <a:gd name="T67" fmla="*/ 202 h 272"/>
              <a:gd name="T68" fmla="*/ 79 w 212"/>
              <a:gd name="T69" fmla="*/ 176 h 272"/>
              <a:gd name="T70" fmla="*/ 79 w 212"/>
              <a:gd name="T71" fmla="*/ 176 h 272"/>
              <a:gd name="T72" fmla="*/ 85 w 212"/>
              <a:gd name="T73" fmla="*/ 160 h 272"/>
              <a:gd name="T74" fmla="*/ 85 w 212"/>
              <a:gd name="T75" fmla="*/ 149 h 272"/>
              <a:gd name="T76" fmla="*/ 90 w 212"/>
              <a:gd name="T77" fmla="*/ 139 h 272"/>
              <a:gd name="T78" fmla="*/ 90 w 212"/>
              <a:gd name="T79" fmla="*/ 139 h 272"/>
              <a:gd name="T80" fmla="*/ 63 w 212"/>
              <a:gd name="T81" fmla="*/ 133 h 272"/>
              <a:gd name="T82" fmla="*/ 42 w 212"/>
              <a:gd name="T83" fmla="*/ 123 h 272"/>
              <a:gd name="T84" fmla="*/ 31 w 212"/>
              <a:gd name="T85" fmla="*/ 107 h 272"/>
              <a:gd name="T86" fmla="*/ 31 w 212"/>
              <a:gd name="T87" fmla="*/ 107 h 272"/>
              <a:gd name="T88" fmla="*/ 15 w 212"/>
              <a:gd name="T89" fmla="*/ 96 h 272"/>
              <a:gd name="T90" fmla="*/ 5 w 212"/>
              <a:gd name="T91" fmla="*/ 85 h 272"/>
              <a:gd name="T92" fmla="*/ 0 w 212"/>
              <a:gd name="T93" fmla="*/ 64 h 272"/>
              <a:gd name="T94" fmla="*/ 0 w 212"/>
              <a:gd name="T95" fmla="*/ 48 h 272"/>
              <a:gd name="T96" fmla="*/ 0 w 212"/>
              <a:gd name="T97" fmla="*/ 37 h 272"/>
              <a:gd name="T98" fmla="*/ 0 w 212"/>
              <a:gd name="T99" fmla="*/ 27 h 272"/>
              <a:gd name="T100" fmla="*/ 0 w 212"/>
              <a:gd name="T101" fmla="*/ 27 h 272"/>
              <a:gd name="T102" fmla="*/ 0 w 212"/>
              <a:gd name="T103" fmla="*/ 6 h 272"/>
              <a:gd name="T104" fmla="*/ 15 w 212"/>
              <a:gd name="T105" fmla="*/ 11 h 272"/>
              <a:gd name="T106" fmla="*/ 26 w 212"/>
              <a:gd name="T107" fmla="*/ 11 h 272"/>
              <a:gd name="T108" fmla="*/ 37 w 212"/>
              <a:gd name="T109" fmla="*/ 16 h 272"/>
              <a:gd name="T110" fmla="*/ 53 w 212"/>
              <a:gd name="T111" fmla="*/ 6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12" h="272">
                <a:moveTo>
                  <a:pt x="53" y="6"/>
                </a:moveTo>
                <a:lnTo>
                  <a:pt x="85" y="11"/>
                </a:lnTo>
                <a:lnTo>
                  <a:pt x="116" y="11"/>
                </a:lnTo>
                <a:lnTo>
                  <a:pt x="148" y="6"/>
                </a:lnTo>
                <a:lnTo>
                  <a:pt x="180" y="0"/>
                </a:lnTo>
                <a:lnTo>
                  <a:pt x="212" y="6"/>
                </a:lnTo>
                <a:lnTo>
                  <a:pt x="212" y="6"/>
                </a:lnTo>
                <a:lnTo>
                  <a:pt x="207" y="16"/>
                </a:lnTo>
                <a:lnTo>
                  <a:pt x="207" y="22"/>
                </a:lnTo>
                <a:lnTo>
                  <a:pt x="212" y="27"/>
                </a:lnTo>
                <a:lnTo>
                  <a:pt x="212" y="27"/>
                </a:lnTo>
                <a:lnTo>
                  <a:pt x="201" y="59"/>
                </a:lnTo>
                <a:lnTo>
                  <a:pt x="191" y="85"/>
                </a:lnTo>
                <a:lnTo>
                  <a:pt x="164" y="107"/>
                </a:lnTo>
                <a:lnTo>
                  <a:pt x="164" y="107"/>
                </a:lnTo>
                <a:lnTo>
                  <a:pt x="159" y="117"/>
                </a:lnTo>
                <a:lnTo>
                  <a:pt x="148" y="123"/>
                </a:lnTo>
                <a:lnTo>
                  <a:pt x="132" y="128"/>
                </a:lnTo>
                <a:lnTo>
                  <a:pt x="132" y="128"/>
                </a:lnTo>
                <a:lnTo>
                  <a:pt x="122" y="155"/>
                </a:lnTo>
                <a:lnTo>
                  <a:pt x="122" y="176"/>
                </a:lnTo>
                <a:lnTo>
                  <a:pt x="122" y="208"/>
                </a:lnTo>
                <a:lnTo>
                  <a:pt x="122" y="208"/>
                </a:lnTo>
                <a:lnTo>
                  <a:pt x="122" y="208"/>
                </a:lnTo>
                <a:lnTo>
                  <a:pt x="116" y="229"/>
                </a:lnTo>
                <a:lnTo>
                  <a:pt x="111" y="245"/>
                </a:lnTo>
                <a:lnTo>
                  <a:pt x="111" y="261"/>
                </a:lnTo>
                <a:lnTo>
                  <a:pt x="111" y="261"/>
                </a:lnTo>
                <a:lnTo>
                  <a:pt x="100" y="266"/>
                </a:lnTo>
                <a:lnTo>
                  <a:pt x="90" y="272"/>
                </a:lnTo>
                <a:lnTo>
                  <a:pt x="79" y="261"/>
                </a:lnTo>
                <a:lnTo>
                  <a:pt x="79" y="261"/>
                </a:lnTo>
                <a:lnTo>
                  <a:pt x="79" y="234"/>
                </a:lnTo>
                <a:lnTo>
                  <a:pt x="79" y="202"/>
                </a:lnTo>
                <a:lnTo>
                  <a:pt x="79" y="176"/>
                </a:lnTo>
                <a:lnTo>
                  <a:pt x="79" y="176"/>
                </a:lnTo>
                <a:lnTo>
                  <a:pt x="85" y="160"/>
                </a:lnTo>
                <a:lnTo>
                  <a:pt x="85" y="149"/>
                </a:lnTo>
                <a:lnTo>
                  <a:pt x="90" y="139"/>
                </a:lnTo>
                <a:lnTo>
                  <a:pt x="90" y="139"/>
                </a:lnTo>
                <a:lnTo>
                  <a:pt x="63" y="133"/>
                </a:lnTo>
                <a:lnTo>
                  <a:pt x="42" y="123"/>
                </a:lnTo>
                <a:lnTo>
                  <a:pt x="31" y="107"/>
                </a:lnTo>
                <a:lnTo>
                  <a:pt x="31" y="107"/>
                </a:lnTo>
                <a:lnTo>
                  <a:pt x="15" y="96"/>
                </a:lnTo>
                <a:lnTo>
                  <a:pt x="5" y="85"/>
                </a:lnTo>
                <a:lnTo>
                  <a:pt x="0" y="64"/>
                </a:lnTo>
                <a:lnTo>
                  <a:pt x="0" y="48"/>
                </a:lnTo>
                <a:lnTo>
                  <a:pt x="0" y="37"/>
                </a:lnTo>
                <a:lnTo>
                  <a:pt x="0" y="27"/>
                </a:lnTo>
                <a:lnTo>
                  <a:pt x="0" y="27"/>
                </a:lnTo>
                <a:lnTo>
                  <a:pt x="0" y="6"/>
                </a:lnTo>
                <a:lnTo>
                  <a:pt x="15" y="11"/>
                </a:lnTo>
                <a:lnTo>
                  <a:pt x="26" y="11"/>
                </a:lnTo>
                <a:lnTo>
                  <a:pt x="37" y="16"/>
                </a:lnTo>
                <a:lnTo>
                  <a:pt x="53" y="6"/>
                </a:lnTo>
                <a:close/>
              </a:path>
            </a:pathLst>
          </a:custGeom>
          <a:solidFill>
            <a:srgbClr val="FFFF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2" name="Freeform 30"/>
          <p:cNvSpPr>
            <a:spLocks/>
          </p:cNvSpPr>
          <p:nvPr/>
        </p:nvSpPr>
        <p:spPr bwMode="auto">
          <a:xfrm>
            <a:off x="6072188" y="4235450"/>
            <a:ext cx="312738" cy="406400"/>
          </a:xfrm>
          <a:custGeom>
            <a:avLst/>
            <a:gdLst>
              <a:gd name="T0" fmla="*/ 27 w 197"/>
              <a:gd name="T1" fmla="*/ 0 h 256"/>
              <a:gd name="T2" fmla="*/ 27 w 197"/>
              <a:gd name="T3" fmla="*/ 11 h 256"/>
              <a:gd name="T4" fmla="*/ 32 w 197"/>
              <a:gd name="T5" fmla="*/ 6 h 256"/>
              <a:gd name="T6" fmla="*/ 37 w 197"/>
              <a:gd name="T7" fmla="*/ 0 h 256"/>
              <a:gd name="T8" fmla="*/ 37 w 197"/>
              <a:gd name="T9" fmla="*/ 0 h 256"/>
              <a:gd name="T10" fmla="*/ 191 w 197"/>
              <a:gd name="T11" fmla="*/ 0 h 256"/>
              <a:gd name="T12" fmla="*/ 197 w 197"/>
              <a:gd name="T13" fmla="*/ 48 h 256"/>
              <a:gd name="T14" fmla="*/ 191 w 197"/>
              <a:gd name="T15" fmla="*/ 85 h 256"/>
              <a:gd name="T16" fmla="*/ 170 w 197"/>
              <a:gd name="T17" fmla="*/ 123 h 256"/>
              <a:gd name="T18" fmla="*/ 170 w 197"/>
              <a:gd name="T19" fmla="*/ 123 h 256"/>
              <a:gd name="T20" fmla="*/ 165 w 197"/>
              <a:gd name="T21" fmla="*/ 128 h 256"/>
              <a:gd name="T22" fmla="*/ 160 w 197"/>
              <a:gd name="T23" fmla="*/ 133 h 256"/>
              <a:gd name="T24" fmla="*/ 160 w 197"/>
              <a:gd name="T25" fmla="*/ 133 h 256"/>
              <a:gd name="T26" fmla="*/ 160 w 197"/>
              <a:gd name="T27" fmla="*/ 133 h 256"/>
              <a:gd name="T28" fmla="*/ 144 w 197"/>
              <a:gd name="T29" fmla="*/ 144 h 256"/>
              <a:gd name="T30" fmla="*/ 133 w 197"/>
              <a:gd name="T31" fmla="*/ 160 h 256"/>
              <a:gd name="T32" fmla="*/ 128 w 197"/>
              <a:gd name="T33" fmla="*/ 176 h 256"/>
              <a:gd name="T34" fmla="*/ 122 w 197"/>
              <a:gd name="T35" fmla="*/ 192 h 256"/>
              <a:gd name="T36" fmla="*/ 122 w 197"/>
              <a:gd name="T37" fmla="*/ 213 h 256"/>
              <a:gd name="T38" fmla="*/ 128 w 197"/>
              <a:gd name="T39" fmla="*/ 224 h 256"/>
              <a:gd name="T40" fmla="*/ 128 w 197"/>
              <a:gd name="T41" fmla="*/ 224 h 256"/>
              <a:gd name="T42" fmla="*/ 122 w 197"/>
              <a:gd name="T43" fmla="*/ 234 h 256"/>
              <a:gd name="T44" fmla="*/ 122 w 197"/>
              <a:gd name="T45" fmla="*/ 245 h 256"/>
              <a:gd name="T46" fmla="*/ 128 w 197"/>
              <a:gd name="T47" fmla="*/ 245 h 256"/>
              <a:gd name="T48" fmla="*/ 128 w 197"/>
              <a:gd name="T49" fmla="*/ 245 h 256"/>
              <a:gd name="T50" fmla="*/ 101 w 197"/>
              <a:gd name="T51" fmla="*/ 256 h 256"/>
              <a:gd name="T52" fmla="*/ 96 w 197"/>
              <a:gd name="T53" fmla="*/ 224 h 256"/>
              <a:gd name="T54" fmla="*/ 90 w 197"/>
              <a:gd name="T55" fmla="*/ 192 h 256"/>
              <a:gd name="T56" fmla="*/ 80 w 197"/>
              <a:gd name="T57" fmla="*/ 160 h 256"/>
              <a:gd name="T58" fmla="*/ 80 w 197"/>
              <a:gd name="T59" fmla="*/ 160 h 256"/>
              <a:gd name="T60" fmla="*/ 85 w 197"/>
              <a:gd name="T61" fmla="*/ 139 h 256"/>
              <a:gd name="T62" fmla="*/ 69 w 197"/>
              <a:gd name="T63" fmla="*/ 128 h 256"/>
              <a:gd name="T64" fmla="*/ 37 w 197"/>
              <a:gd name="T65" fmla="*/ 112 h 256"/>
              <a:gd name="T66" fmla="*/ 16 w 197"/>
              <a:gd name="T67" fmla="*/ 85 h 256"/>
              <a:gd name="T68" fmla="*/ 0 w 197"/>
              <a:gd name="T69" fmla="*/ 48 h 256"/>
              <a:gd name="T70" fmla="*/ 0 w 197"/>
              <a:gd name="T71" fmla="*/ 48 h 256"/>
              <a:gd name="T72" fmla="*/ 0 w 197"/>
              <a:gd name="T73" fmla="*/ 32 h 256"/>
              <a:gd name="T74" fmla="*/ 0 w 197"/>
              <a:gd name="T75" fmla="*/ 16 h 256"/>
              <a:gd name="T76" fmla="*/ 16 w 197"/>
              <a:gd name="T77" fmla="*/ 0 h 256"/>
              <a:gd name="T78" fmla="*/ 16 w 197"/>
              <a:gd name="T79" fmla="*/ 0 h 256"/>
              <a:gd name="T80" fmla="*/ 16 w 197"/>
              <a:gd name="T81" fmla="*/ 6 h 256"/>
              <a:gd name="T82" fmla="*/ 16 w 197"/>
              <a:gd name="T83" fmla="*/ 6 h 256"/>
              <a:gd name="T84" fmla="*/ 27 w 197"/>
              <a:gd name="T8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97" h="256">
                <a:moveTo>
                  <a:pt x="27" y="0"/>
                </a:moveTo>
                <a:lnTo>
                  <a:pt x="27" y="11"/>
                </a:lnTo>
                <a:lnTo>
                  <a:pt x="32" y="6"/>
                </a:lnTo>
                <a:lnTo>
                  <a:pt x="37" y="0"/>
                </a:lnTo>
                <a:lnTo>
                  <a:pt x="37" y="0"/>
                </a:lnTo>
                <a:lnTo>
                  <a:pt x="191" y="0"/>
                </a:lnTo>
                <a:lnTo>
                  <a:pt x="197" y="48"/>
                </a:lnTo>
                <a:lnTo>
                  <a:pt x="191" y="85"/>
                </a:lnTo>
                <a:lnTo>
                  <a:pt x="170" y="123"/>
                </a:lnTo>
                <a:lnTo>
                  <a:pt x="170" y="123"/>
                </a:lnTo>
                <a:lnTo>
                  <a:pt x="165" y="128"/>
                </a:lnTo>
                <a:lnTo>
                  <a:pt x="160" y="133"/>
                </a:lnTo>
                <a:lnTo>
                  <a:pt x="160" y="133"/>
                </a:lnTo>
                <a:lnTo>
                  <a:pt x="160" y="133"/>
                </a:lnTo>
                <a:lnTo>
                  <a:pt x="144" y="144"/>
                </a:lnTo>
                <a:lnTo>
                  <a:pt x="133" y="160"/>
                </a:lnTo>
                <a:lnTo>
                  <a:pt x="128" y="176"/>
                </a:lnTo>
                <a:lnTo>
                  <a:pt x="122" y="192"/>
                </a:lnTo>
                <a:lnTo>
                  <a:pt x="122" y="213"/>
                </a:lnTo>
                <a:lnTo>
                  <a:pt x="128" y="224"/>
                </a:lnTo>
                <a:lnTo>
                  <a:pt x="128" y="224"/>
                </a:lnTo>
                <a:lnTo>
                  <a:pt x="122" y="234"/>
                </a:lnTo>
                <a:lnTo>
                  <a:pt x="122" y="245"/>
                </a:lnTo>
                <a:lnTo>
                  <a:pt x="128" y="245"/>
                </a:lnTo>
                <a:lnTo>
                  <a:pt x="128" y="245"/>
                </a:lnTo>
                <a:lnTo>
                  <a:pt x="101" y="256"/>
                </a:lnTo>
                <a:lnTo>
                  <a:pt x="96" y="224"/>
                </a:lnTo>
                <a:lnTo>
                  <a:pt x="90" y="192"/>
                </a:lnTo>
                <a:lnTo>
                  <a:pt x="80" y="160"/>
                </a:lnTo>
                <a:lnTo>
                  <a:pt x="80" y="160"/>
                </a:lnTo>
                <a:lnTo>
                  <a:pt x="85" y="139"/>
                </a:lnTo>
                <a:lnTo>
                  <a:pt x="69" y="128"/>
                </a:lnTo>
                <a:lnTo>
                  <a:pt x="37" y="112"/>
                </a:lnTo>
                <a:lnTo>
                  <a:pt x="16" y="85"/>
                </a:lnTo>
                <a:lnTo>
                  <a:pt x="0" y="48"/>
                </a:lnTo>
                <a:lnTo>
                  <a:pt x="0" y="48"/>
                </a:lnTo>
                <a:lnTo>
                  <a:pt x="0" y="32"/>
                </a:lnTo>
                <a:lnTo>
                  <a:pt x="0" y="16"/>
                </a:lnTo>
                <a:lnTo>
                  <a:pt x="16" y="0"/>
                </a:lnTo>
                <a:lnTo>
                  <a:pt x="16" y="0"/>
                </a:lnTo>
                <a:lnTo>
                  <a:pt x="16" y="6"/>
                </a:lnTo>
                <a:lnTo>
                  <a:pt x="16" y="6"/>
                </a:lnTo>
                <a:lnTo>
                  <a:pt x="27" y="0"/>
                </a:lnTo>
                <a:close/>
              </a:path>
            </a:pathLst>
          </a:custGeom>
          <a:solidFill>
            <a:srgbClr val="FFFF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3" name="Freeform 31"/>
          <p:cNvSpPr>
            <a:spLocks/>
          </p:cNvSpPr>
          <p:nvPr/>
        </p:nvSpPr>
        <p:spPr bwMode="auto">
          <a:xfrm>
            <a:off x="7219950" y="4260850"/>
            <a:ext cx="261938" cy="363538"/>
          </a:xfrm>
          <a:custGeom>
            <a:avLst/>
            <a:gdLst>
              <a:gd name="T0" fmla="*/ 64 w 165"/>
              <a:gd name="T1" fmla="*/ 5 h 229"/>
              <a:gd name="T2" fmla="*/ 96 w 165"/>
              <a:gd name="T3" fmla="*/ 0 h 229"/>
              <a:gd name="T4" fmla="*/ 133 w 165"/>
              <a:gd name="T5" fmla="*/ 5 h 229"/>
              <a:gd name="T6" fmla="*/ 165 w 165"/>
              <a:gd name="T7" fmla="*/ 5 h 229"/>
              <a:gd name="T8" fmla="*/ 165 w 165"/>
              <a:gd name="T9" fmla="*/ 5 h 229"/>
              <a:gd name="T10" fmla="*/ 165 w 165"/>
              <a:gd name="T11" fmla="*/ 21 h 229"/>
              <a:gd name="T12" fmla="*/ 159 w 165"/>
              <a:gd name="T13" fmla="*/ 37 h 229"/>
              <a:gd name="T14" fmla="*/ 154 w 165"/>
              <a:gd name="T15" fmla="*/ 53 h 229"/>
              <a:gd name="T16" fmla="*/ 154 w 165"/>
              <a:gd name="T17" fmla="*/ 53 h 229"/>
              <a:gd name="T18" fmla="*/ 138 w 165"/>
              <a:gd name="T19" fmla="*/ 64 h 229"/>
              <a:gd name="T20" fmla="*/ 122 w 165"/>
              <a:gd name="T21" fmla="*/ 80 h 229"/>
              <a:gd name="T22" fmla="*/ 111 w 165"/>
              <a:gd name="T23" fmla="*/ 101 h 229"/>
              <a:gd name="T24" fmla="*/ 106 w 165"/>
              <a:gd name="T25" fmla="*/ 117 h 229"/>
              <a:gd name="T26" fmla="*/ 106 w 165"/>
              <a:gd name="T27" fmla="*/ 117 h 229"/>
              <a:gd name="T28" fmla="*/ 106 w 165"/>
              <a:gd name="T29" fmla="*/ 133 h 229"/>
              <a:gd name="T30" fmla="*/ 111 w 165"/>
              <a:gd name="T31" fmla="*/ 154 h 229"/>
              <a:gd name="T32" fmla="*/ 117 w 165"/>
              <a:gd name="T33" fmla="*/ 176 h 229"/>
              <a:gd name="T34" fmla="*/ 127 w 165"/>
              <a:gd name="T35" fmla="*/ 202 h 229"/>
              <a:gd name="T36" fmla="*/ 127 w 165"/>
              <a:gd name="T37" fmla="*/ 218 h 229"/>
              <a:gd name="T38" fmla="*/ 127 w 165"/>
              <a:gd name="T39" fmla="*/ 218 h 229"/>
              <a:gd name="T40" fmla="*/ 127 w 165"/>
              <a:gd name="T41" fmla="*/ 229 h 229"/>
              <a:gd name="T42" fmla="*/ 53 w 165"/>
              <a:gd name="T43" fmla="*/ 229 h 229"/>
              <a:gd name="T44" fmla="*/ 53 w 165"/>
              <a:gd name="T45" fmla="*/ 213 h 229"/>
              <a:gd name="T46" fmla="*/ 58 w 165"/>
              <a:gd name="T47" fmla="*/ 197 h 229"/>
              <a:gd name="T48" fmla="*/ 64 w 165"/>
              <a:gd name="T49" fmla="*/ 176 h 229"/>
              <a:gd name="T50" fmla="*/ 64 w 165"/>
              <a:gd name="T51" fmla="*/ 176 h 229"/>
              <a:gd name="T52" fmla="*/ 64 w 165"/>
              <a:gd name="T53" fmla="*/ 176 h 229"/>
              <a:gd name="T54" fmla="*/ 53 w 165"/>
              <a:gd name="T55" fmla="*/ 154 h 229"/>
              <a:gd name="T56" fmla="*/ 42 w 165"/>
              <a:gd name="T57" fmla="*/ 133 h 229"/>
              <a:gd name="T58" fmla="*/ 42 w 165"/>
              <a:gd name="T59" fmla="*/ 107 h 229"/>
              <a:gd name="T60" fmla="*/ 42 w 165"/>
              <a:gd name="T61" fmla="*/ 107 h 229"/>
              <a:gd name="T62" fmla="*/ 32 w 165"/>
              <a:gd name="T63" fmla="*/ 101 h 229"/>
              <a:gd name="T64" fmla="*/ 26 w 165"/>
              <a:gd name="T65" fmla="*/ 96 h 229"/>
              <a:gd name="T66" fmla="*/ 16 w 165"/>
              <a:gd name="T67" fmla="*/ 85 h 229"/>
              <a:gd name="T68" fmla="*/ 10 w 165"/>
              <a:gd name="T69" fmla="*/ 69 h 229"/>
              <a:gd name="T70" fmla="*/ 5 w 165"/>
              <a:gd name="T71" fmla="*/ 59 h 229"/>
              <a:gd name="T72" fmla="*/ 0 w 165"/>
              <a:gd name="T73" fmla="*/ 48 h 229"/>
              <a:gd name="T74" fmla="*/ 5 w 165"/>
              <a:gd name="T75" fmla="*/ 43 h 229"/>
              <a:gd name="T76" fmla="*/ 5 w 165"/>
              <a:gd name="T77" fmla="*/ 43 h 229"/>
              <a:gd name="T78" fmla="*/ 16 w 165"/>
              <a:gd name="T79" fmla="*/ 21 h 229"/>
              <a:gd name="T80" fmla="*/ 32 w 165"/>
              <a:gd name="T81" fmla="*/ 11 h 229"/>
              <a:gd name="T82" fmla="*/ 53 w 165"/>
              <a:gd name="T83" fmla="*/ 5 h 229"/>
              <a:gd name="T84" fmla="*/ 53 w 165"/>
              <a:gd name="T85" fmla="*/ 5 h 229"/>
              <a:gd name="T86" fmla="*/ 53 w 165"/>
              <a:gd name="T87" fmla="*/ 5 h 229"/>
              <a:gd name="T88" fmla="*/ 58 w 165"/>
              <a:gd name="T89" fmla="*/ 5 h 229"/>
              <a:gd name="T90" fmla="*/ 64 w 165"/>
              <a:gd name="T91" fmla="*/ 5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65" h="229">
                <a:moveTo>
                  <a:pt x="64" y="5"/>
                </a:moveTo>
                <a:lnTo>
                  <a:pt x="96" y="0"/>
                </a:lnTo>
                <a:lnTo>
                  <a:pt x="133" y="5"/>
                </a:lnTo>
                <a:lnTo>
                  <a:pt x="165" y="5"/>
                </a:lnTo>
                <a:lnTo>
                  <a:pt x="165" y="5"/>
                </a:lnTo>
                <a:lnTo>
                  <a:pt x="165" y="21"/>
                </a:lnTo>
                <a:lnTo>
                  <a:pt x="159" y="37"/>
                </a:lnTo>
                <a:lnTo>
                  <a:pt x="154" y="53"/>
                </a:lnTo>
                <a:lnTo>
                  <a:pt x="154" y="53"/>
                </a:lnTo>
                <a:lnTo>
                  <a:pt x="138" y="64"/>
                </a:lnTo>
                <a:lnTo>
                  <a:pt x="122" y="80"/>
                </a:lnTo>
                <a:lnTo>
                  <a:pt x="111" y="101"/>
                </a:lnTo>
                <a:lnTo>
                  <a:pt x="106" y="117"/>
                </a:lnTo>
                <a:lnTo>
                  <a:pt x="106" y="117"/>
                </a:lnTo>
                <a:lnTo>
                  <a:pt x="106" y="133"/>
                </a:lnTo>
                <a:lnTo>
                  <a:pt x="111" y="154"/>
                </a:lnTo>
                <a:lnTo>
                  <a:pt x="117" y="176"/>
                </a:lnTo>
                <a:lnTo>
                  <a:pt x="127" y="202"/>
                </a:lnTo>
                <a:lnTo>
                  <a:pt x="127" y="218"/>
                </a:lnTo>
                <a:lnTo>
                  <a:pt x="127" y="218"/>
                </a:lnTo>
                <a:lnTo>
                  <a:pt x="127" y="229"/>
                </a:lnTo>
                <a:lnTo>
                  <a:pt x="53" y="229"/>
                </a:lnTo>
                <a:lnTo>
                  <a:pt x="53" y="213"/>
                </a:lnTo>
                <a:lnTo>
                  <a:pt x="58" y="197"/>
                </a:lnTo>
                <a:lnTo>
                  <a:pt x="64" y="176"/>
                </a:lnTo>
                <a:lnTo>
                  <a:pt x="64" y="176"/>
                </a:lnTo>
                <a:lnTo>
                  <a:pt x="64" y="176"/>
                </a:lnTo>
                <a:lnTo>
                  <a:pt x="53" y="154"/>
                </a:lnTo>
                <a:lnTo>
                  <a:pt x="42" y="133"/>
                </a:lnTo>
                <a:lnTo>
                  <a:pt x="42" y="107"/>
                </a:lnTo>
                <a:lnTo>
                  <a:pt x="42" y="107"/>
                </a:lnTo>
                <a:lnTo>
                  <a:pt x="32" y="101"/>
                </a:lnTo>
                <a:lnTo>
                  <a:pt x="26" y="96"/>
                </a:lnTo>
                <a:lnTo>
                  <a:pt x="16" y="85"/>
                </a:lnTo>
                <a:lnTo>
                  <a:pt x="10" y="69"/>
                </a:lnTo>
                <a:lnTo>
                  <a:pt x="5" y="59"/>
                </a:lnTo>
                <a:lnTo>
                  <a:pt x="0" y="48"/>
                </a:lnTo>
                <a:lnTo>
                  <a:pt x="5" y="43"/>
                </a:lnTo>
                <a:lnTo>
                  <a:pt x="5" y="43"/>
                </a:lnTo>
                <a:lnTo>
                  <a:pt x="16" y="21"/>
                </a:lnTo>
                <a:lnTo>
                  <a:pt x="32" y="11"/>
                </a:lnTo>
                <a:lnTo>
                  <a:pt x="53" y="5"/>
                </a:lnTo>
                <a:lnTo>
                  <a:pt x="53" y="5"/>
                </a:lnTo>
                <a:lnTo>
                  <a:pt x="53" y="5"/>
                </a:lnTo>
                <a:lnTo>
                  <a:pt x="58" y="5"/>
                </a:lnTo>
                <a:lnTo>
                  <a:pt x="64" y="5"/>
                </a:lnTo>
                <a:close/>
              </a:path>
            </a:pathLst>
          </a:custGeom>
          <a:solidFill>
            <a:srgbClr val="FFFF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4" name="Freeform 32"/>
          <p:cNvSpPr>
            <a:spLocks/>
          </p:cNvSpPr>
          <p:nvPr/>
        </p:nvSpPr>
        <p:spPr bwMode="auto">
          <a:xfrm>
            <a:off x="7616825" y="4268788"/>
            <a:ext cx="361950" cy="355600"/>
          </a:xfrm>
          <a:custGeom>
            <a:avLst/>
            <a:gdLst>
              <a:gd name="T0" fmla="*/ 26 w 228"/>
              <a:gd name="T1" fmla="*/ 11 h 224"/>
              <a:gd name="T2" fmla="*/ 228 w 228"/>
              <a:gd name="T3" fmla="*/ 0 h 224"/>
              <a:gd name="T4" fmla="*/ 223 w 228"/>
              <a:gd name="T5" fmla="*/ 16 h 224"/>
              <a:gd name="T6" fmla="*/ 212 w 228"/>
              <a:gd name="T7" fmla="*/ 32 h 224"/>
              <a:gd name="T8" fmla="*/ 207 w 228"/>
              <a:gd name="T9" fmla="*/ 48 h 224"/>
              <a:gd name="T10" fmla="*/ 207 w 228"/>
              <a:gd name="T11" fmla="*/ 48 h 224"/>
              <a:gd name="T12" fmla="*/ 186 w 228"/>
              <a:gd name="T13" fmla="*/ 59 h 224"/>
              <a:gd name="T14" fmla="*/ 170 w 228"/>
              <a:gd name="T15" fmla="*/ 70 h 224"/>
              <a:gd name="T16" fmla="*/ 148 w 228"/>
              <a:gd name="T17" fmla="*/ 80 h 224"/>
              <a:gd name="T18" fmla="*/ 148 w 228"/>
              <a:gd name="T19" fmla="*/ 80 h 224"/>
              <a:gd name="T20" fmla="*/ 138 w 228"/>
              <a:gd name="T21" fmla="*/ 112 h 224"/>
              <a:gd name="T22" fmla="*/ 143 w 228"/>
              <a:gd name="T23" fmla="*/ 149 h 224"/>
              <a:gd name="T24" fmla="*/ 154 w 228"/>
              <a:gd name="T25" fmla="*/ 181 h 224"/>
              <a:gd name="T26" fmla="*/ 170 w 228"/>
              <a:gd name="T27" fmla="*/ 213 h 224"/>
              <a:gd name="T28" fmla="*/ 170 w 228"/>
              <a:gd name="T29" fmla="*/ 213 h 224"/>
              <a:gd name="T30" fmla="*/ 170 w 228"/>
              <a:gd name="T31" fmla="*/ 213 h 224"/>
              <a:gd name="T32" fmla="*/ 90 w 228"/>
              <a:gd name="T33" fmla="*/ 224 h 224"/>
              <a:gd name="T34" fmla="*/ 79 w 228"/>
              <a:gd name="T35" fmla="*/ 213 h 224"/>
              <a:gd name="T36" fmla="*/ 79 w 228"/>
              <a:gd name="T37" fmla="*/ 203 h 224"/>
              <a:gd name="T38" fmla="*/ 85 w 228"/>
              <a:gd name="T39" fmla="*/ 187 h 224"/>
              <a:gd name="T40" fmla="*/ 90 w 228"/>
              <a:gd name="T41" fmla="*/ 171 h 224"/>
              <a:gd name="T42" fmla="*/ 90 w 228"/>
              <a:gd name="T43" fmla="*/ 171 h 224"/>
              <a:gd name="T44" fmla="*/ 85 w 228"/>
              <a:gd name="T45" fmla="*/ 165 h 224"/>
              <a:gd name="T46" fmla="*/ 85 w 228"/>
              <a:gd name="T47" fmla="*/ 155 h 224"/>
              <a:gd name="T48" fmla="*/ 90 w 228"/>
              <a:gd name="T49" fmla="*/ 149 h 224"/>
              <a:gd name="T50" fmla="*/ 90 w 228"/>
              <a:gd name="T51" fmla="*/ 149 h 224"/>
              <a:gd name="T52" fmla="*/ 85 w 228"/>
              <a:gd name="T53" fmla="*/ 133 h 224"/>
              <a:gd name="T54" fmla="*/ 79 w 228"/>
              <a:gd name="T55" fmla="*/ 123 h 224"/>
              <a:gd name="T56" fmla="*/ 69 w 228"/>
              <a:gd name="T57" fmla="*/ 112 h 224"/>
              <a:gd name="T58" fmla="*/ 63 w 228"/>
              <a:gd name="T59" fmla="*/ 102 h 224"/>
              <a:gd name="T60" fmla="*/ 53 w 228"/>
              <a:gd name="T61" fmla="*/ 96 h 224"/>
              <a:gd name="T62" fmla="*/ 47 w 228"/>
              <a:gd name="T63" fmla="*/ 91 h 224"/>
              <a:gd name="T64" fmla="*/ 37 w 228"/>
              <a:gd name="T65" fmla="*/ 86 h 224"/>
              <a:gd name="T66" fmla="*/ 32 w 228"/>
              <a:gd name="T67" fmla="*/ 75 h 224"/>
              <a:gd name="T68" fmla="*/ 21 w 228"/>
              <a:gd name="T69" fmla="*/ 70 h 224"/>
              <a:gd name="T70" fmla="*/ 16 w 228"/>
              <a:gd name="T71" fmla="*/ 59 h 224"/>
              <a:gd name="T72" fmla="*/ 10 w 228"/>
              <a:gd name="T73" fmla="*/ 54 h 224"/>
              <a:gd name="T74" fmla="*/ 5 w 228"/>
              <a:gd name="T75" fmla="*/ 43 h 224"/>
              <a:gd name="T76" fmla="*/ 5 w 228"/>
              <a:gd name="T77" fmla="*/ 32 h 224"/>
              <a:gd name="T78" fmla="*/ 0 w 228"/>
              <a:gd name="T79" fmla="*/ 16 h 224"/>
              <a:gd name="T80" fmla="*/ 5 w 228"/>
              <a:gd name="T81" fmla="*/ 0 h 224"/>
              <a:gd name="T82" fmla="*/ 5 w 228"/>
              <a:gd name="T83" fmla="*/ 0 h 224"/>
              <a:gd name="T84" fmla="*/ 5 w 228"/>
              <a:gd name="T85" fmla="*/ 6 h 224"/>
              <a:gd name="T86" fmla="*/ 16 w 228"/>
              <a:gd name="T87" fmla="*/ 6 h 224"/>
              <a:gd name="T88" fmla="*/ 26 w 228"/>
              <a:gd name="T89" fmla="*/ 11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28" h="224">
                <a:moveTo>
                  <a:pt x="26" y="11"/>
                </a:moveTo>
                <a:lnTo>
                  <a:pt x="228" y="0"/>
                </a:lnTo>
                <a:lnTo>
                  <a:pt x="223" y="16"/>
                </a:lnTo>
                <a:lnTo>
                  <a:pt x="212" y="32"/>
                </a:lnTo>
                <a:lnTo>
                  <a:pt x="207" y="48"/>
                </a:lnTo>
                <a:lnTo>
                  <a:pt x="207" y="48"/>
                </a:lnTo>
                <a:lnTo>
                  <a:pt x="186" y="59"/>
                </a:lnTo>
                <a:lnTo>
                  <a:pt x="170" y="70"/>
                </a:lnTo>
                <a:lnTo>
                  <a:pt x="148" y="80"/>
                </a:lnTo>
                <a:lnTo>
                  <a:pt x="148" y="80"/>
                </a:lnTo>
                <a:lnTo>
                  <a:pt x="138" y="112"/>
                </a:lnTo>
                <a:lnTo>
                  <a:pt x="143" y="149"/>
                </a:lnTo>
                <a:lnTo>
                  <a:pt x="154" y="181"/>
                </a:lnTo>
                <a:lnTo>
                  <a:pt x="170" y="213"/>
                </a:lnTo>
                <a:lnTo>
                  <a:pt x="170" y="213"/>
                </a:lnTo>
                <a:lnTo>
                  <a:pt x="170" y="213"/>
                </a:lnTo>
                <a:lnTo>
                  <a:pt x="90" y="224"/>
                </a:lnTo>
                <a:lnTo>
                  <a:pt x="79" y="213"/>
                </a:lnTo>
                <a:lnTo>
                  <a:pt x="79" y="203"/>
                </a:lnTo>
                <a:lnTo>
                  <a:pt x="85" y="187"/>
                </a:lnTo>
                <a:lnTo>
                  <a:pt x="90" y="171"/>
                </a:lnTo>
                <a:lnTo>
                  <a:pt x="90" y="171"/>
                </a:lnTo>
                <a:lnTo>
                  <a:pt x="85" y="165"/>
                </a:lnTo>
                <a:lnTo>
                  <a:pt x="85" y="155"/>
                </a:lnTo>
                <a:lnTo>
                  <a:pt x="90" y="149"/>
                </a:lnTo>
                <a:lnTo>
                  <a:pt x="90" y="149"/>
                </a:lnTo>
                <a:lnTo>
                  <a:pt x="85" y="133"/>
                </a:lnTo>
                <a:lnTo>
                  <a:pt x="79" y="123"/>
                </a:lnTo>
                <a:lnTo>
                  <a:pt x="69" y="112"/>
                </a:lnTo>
                <a:lnTo>
                  <a:pt x="63" y="102"/>
                </a:lnTo>
                <a:lnTo>
                  <a:pt x="53" y="96"/>
                </a:lnTo>
                <a:lnTo>
                  <a:pt x="47" y="91"/>
                </a:lnTo>
                <a:lnTo>
                  <a:pt x="37" y="86"/>
                </a:lnTo>
                <a:lnTo>
                  <a:pt x="32" y="75"/>
                </a:lnTo>
                <a:lnTo>
                  <a:pt x="21" y="70"/>
                </a:lnTo>
                <a:lnTo>
                  <a:pt x="16" y="59"/>
                </a:lnTo>
                <a:lnTo>
                  <a:pt x="10" y="54"/>
                </a:lnTo>
                <a:lnTo>
                  <a:pt x="5" y="43"/>
                </a:lnTo>
                <a:lnTo>
                  <a:pt x="5" y="32"/>
                </a:lnTo>
                <a:lnTo>
                  <a:pt x="0" y="16"/>
                </a:lnTo>
                <a:lnTo>
                  <a:pt x="5" y="0"/>
                </a:lnTo>
                <a:lnTo>
                  <a:pt x="5" y="0"/>
                </a:lnTo>
                <a:lnTo>
                  <a:pt x="5" y="6"/>
                </a:lnTo>
                <a:lnTo>
                  <a:pt x="16" y="6"/>
                </a:lnTo>
                <a:lnTo>
                  <a:pt x="26" y="11"/>
                </a:lnTo>
                <a:close/>
              </a:path>
            </a:pathLst>
          </a:custGeom>
          <a:solidFill>
            <a:srgbClr val="FFFF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5" name="Freeform 33"/>
          <p:cNvSpPr>
            <a:spLocks/>
          </p:cNvSpPr>
          <p:nvPr/>
        </p:nvSpPr>
        <p:spPr bwMode="auto">
          <a:xfrm>
            <a:off x="8062913" y="4268788"/>
            <a:ext cx="355600" cy="347663"/>
          </a:xfrm>
          <a:custGeom>
            <a:avLst/>
            <a:gdLst>
              <a:gd name="T0" fmla="*/ 224 w 224"/>
              <a:gd name="T1" fmla="*/ 11 h 219"/>
              <a:gd name="T2" fmla="*/ 213 w 224"/>
              <a:gd name="T3" fmla="*/ 27 h 219"/>
              <a:gd name="T4" fmla="*/ 202 w 224"/>
              <a:gd name="T5" fmla="*/ 38 h 219"/>
              <a:gd name="T6" fmla="*/ 202 w 224"/>
              <a:gd name="T7" fmla="*/ 48 h 219"/>
              <a:gd name="T8" fmla="*/ 202 w 224"/>
              <a:gd name="T9" fmla="*/ 48 h 219"/>
              <a:gd name="T10" fmla="*/ 197 w 224"/>
              <a:gd name="T11" fmla="*/ 54 h 219"/>
              <a:gd name="T12" fmla="*/ 197 w 224"/>
              <a:gd name="T13" fmla="*/ 59 h 219"/>
              <a:gd name="T14" fmla="*/ 202 w 224"/>
              <a:gd name="T15" fmla="*/ 70 h 219"/>
              <a:gd name="T16" fmla="*/ 202 w 224"/>
              <a:gd name="T17" fmla="*/ 70 h 219"/>
              <a:gd name="T18" fmla="*/ 192 w 224"/>
              <a:gd name="T19" fmla="*/ 86 h 219"/>
              <a:gd name="T20" fmla="*/ 181 w 224"/>
              <a:gd name="T21" fmla="*/ 91 h 219"/>
              <a:gd name="T22" fmla="*/ 170 w 224"/>
              <a:gd name="T23" fmla="*/ 102 h 219"/>
              <a:gd name="T24" fmla="*/ 160 w 224"/>
              <a:gd name="T25" fmla="*/ 107 h 219"/>
              <a:gd name="T26" fmla="*/ 149 w 224"/>
              <a:gd name="T27" fmla="*/ 118 h 219"/>
              <a:gd name="T28" fmla="*/ 144 w 224"/>
              <a:gd name="T29" fmla="*/ 123 h 219"/>
              <a:gd name="T30" fmla="*/ 138 w 224"/>
              <a:gd name="T31" fmla="*/ 133 h 219"/>
              <a:gd name="T32" fmla="*/ 133 w 224"/>
              <a:gd name="T33" fmla="*/ 149 h 219"/>
              <a:gd name="T34" fmla="*/ 133 w 224"/>
              <a:gd name="T35" fmla="*/ 165 h 219"/>
              <a:gd name="T36" fmla="*/ 138 w 224"/>
              <a:gd name="T37" fmla="*/ 187 h 219"/>
              <a:gd name="T38" fmla="*/ 149 w 224"/>
              <a:gd name="T39" fmla="*/ 213 h 219"/>
              <a:gd name="T40" fmla="*/ 149 w 224"/>
              <a:gd name="T41" fmla="*/ 213 h 219"/>
              <a:gd name="T42" fmla="*/ 117 w 224"/>
              <a:gd name="T43" fmla="*/ 219 h 219"/>
              <a:gd name="T44" fmla="*/ 96 w 224"/>
              <a:gd name="T45" fmla="*/ 219 h 219"/>
              <a:gd name="T46" fmla="*/ 69 w 224"/>
              <a:gd name="T47" fmla="*/ 213 h 219"/>
              <a:gd name="T48" fmla="*/ 69 w 224"/>
              <a:gd name="T49" fmla="*/ 213 h 219"/>
              <a:gd name="T50" fmla="*/ 80 w 224"/>
              <a:gd name="T51" fmla="*/ 192 h 219"/>
              <a:gd name="T52" fmla="*/ 80 w 224"/>
              <a:gd name="T53" fmla="*/ 171 h 219"/>
              <a:gd name="T54" fmla="*/ 69 w 224"/>
              <a:gd name="T55" fmla="*/ 149 h 219"/>
              <a:gd name="T56" fmla="*/ 69 w 224"/>
              <a:gd name="T57" fmla="*/ 123 h 219"/>
              <a:gd name="T58" fmla="*/ 69 w 224"/>
              <a:gd name="T59" fmla="*/ 123 h 219"/>
              <a:gd name="T60" fmla="*/ 53 w 224"/>
              <a:gd name="T61" fmla="*/ 112 h 219"/>
              <a:gd name="T62" fmla="*/ 48 w 224"/>
              <a:gd name="T63" fmla="*/ 102 h 219"/>
              <a:gd name="T64" fmla="*/ 38 w 224"/>
              <a:gd name="T65" fmla="*/ 91 h 219"/>
              <a:gd name="T66" fmla="*/ 38 w 224"/>
              <a:gd name="T67" fmla="*/ 91 h 219"/>
              <a:gd name="T68" fmla="*/ 16 w 224"/>
              <a:gd name="T69" fmla="*/ 80 h 219"/>
              <a:gd name="T70" fmla="*/ 6 w 224"/>
              <a:gd name="T71" fmla="*/ 70 h 219"/>
              <a:gd name="T72" fmla="*/ 0 w 224"/>
              <a:gd name="T73" fmla="*/ 48 h 219"/>
              <a:gd name="T74" fmla="*/ 0 w 224"/>
              <a:gd name="T75" fmla="*/ 48 h 219"/>
              <a:gd name="T76" fmla="*/ 6 w 224"/>
              <a:gd name="T77" fmla="*/ 38 h 219"/>
              <a:gd name="T78" fmla="*/ 6 w 224"/>
              <a:gd name="T79" fmla="*/ 27 h 219"/>
              <a:gd name="T80" fmla="*/ 6 w 224"/>
              <a:gd name="T81" fmla="*/ 16 h 219"/>
              <a:gd name="T82" fmla="*/ 6 w 224"/>
              <a:gd name="T83" fmla="*/ 6 h 219"/>
              <a:gd name="T84" fmla="*/ 11 w 224"/>
              <a:gd name="T85" fmla="*/ 0 h 219"/>
              <a:gd name="T86" fmla="*/ 11 w 224"/>
              <a:gd name="T87" fmla="*/ 0 h 219"/>
              <a:gd name="T88" fmla="*/ 48 w 224"/>
              <a:gd name="T89" fmla="*/ 0 h 219"/>
              <a:gd name="T90" fmla="*/ 107 w 224"/>
              <a:gd name="T91" fmla="*/ 0 h 219"/>
              <a:gd name="T92" fmla="*/ 170 w 224"/>
              <a:gd name="T93" fmla="*/ 6 h 219"/>
              <a:gd name="T94" fmla="*/ 213 w 224"/>
              <a:gd name="T95" fmla="*/ 0 h 219"/>
              <a:gd name="T96" fmla="*/ 213 w 224"/>
              <a:gd name="T97" fmla="*/ 0 h 219"/>
              <a:gd name="T98" fmla="*/ 218 w 224"/>
              <a:gd name="T99" fmla="*/ 6 h 219"/>
              <a:gd name="T100" fmla="*/ 218 w 224"/>
              <a:gd name="T101" fmla="*/ 11 h 219"/>
              <a:gd name="T102" fmla="*/ 224 w 224"/>
              <a:gd name="T103" fmla="*/ 11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24" h="219">
                <a:moveTo>
                  <a:pt x="224" y="11"/>
                </a:moveTo>
                <a:lnTo>
                  <a:pt x="213" y="27"/>
                </a:lnTo>
                <a:lnTo>
                  <a:pt x="202" y="38"/>
                </a:lnTo>
                <a:lnTo>
                  <a:pt x="202" y="48"/>
                </a:lnTo>
                <a:lnTo>
                  <a:pt x="202" y="48"/>
                </a:lnTo>
                <a:lnTo>
                  <a:pt x="197" y="54"/>
                </a:lnTo>
                <a:lnTo>
                  <a:pt x="197" y="59"/>
                </a:lnTo>
                <a:lnTo>
                  <a:pt x="202" y="70"/>
                </a:lnTo>
                <a:lnTo>
                  <a:pt x="202" y="70"/>
                </a:lnTo>
                <a:lnTo>
                  <a:pt x="192" y="86"/>
                </a:lnTo>
                <a:lnTo>
                  <a:pt x="181" y="91"/>
                </a:lnTo>
                <a:lnTo>
                  <a:pt x="170" y="102"/>
                </a:lnTo>
                <a:lnTo>
                  <a:pt x="160" y="107"/>
                </a:lnTo>
                <a:lnTo>
                  <a:pt x="149" y="118"/>
                </a:lnTo>
                <a:lnTo>
                  <a:pt x="144" y="123"/>
                </a:lnTo>
                <a:lnTo>
                  <a:pt x="138" y="133"/>
                </a:lnTo>
                <a:lnTo>
                  <a:pt x="133" y="149"/>
                </a:lnTo>
                <a:lnTo>
                  <a:pt x="133" y="165"/>
                </a:lnTo>
                <a:lnTo>
                  <a:pt x="138" y="187"/>
                </a:lnTo>
                <a:lnTo>
                  <a:pt x="149" y="213"/>
                </a:lnTo>
                <a:lnTo>
                  <a:pt x="149" y="213"/>
                </a:lnTo>
                <a:lnTo>
                  <a:pt x="117" y="219"/>
                </a:lnTo>
                <a:lnTo>
                  <a:pt x="96" y="219"/>
                </a:lnTo>
                <a:lnTo>
                  <a:pt x="69" y="213"/>
                </a:lnTo>
                <a:lnTo>
                  <a:pt x="69" y="213"/>
                </a:lnTo>
                <a:lnTo>
                  <a:pt x="80" y="192"/>
                </a:lnTo>
                <a:lnTo>
                  <a:pt x="80" y="171"/>
                </a:lnTo>
                <a:lnTo>
                  <a:pt x="69" y="149"/>
                </a:lnTo>
                <a:lnTo>
                  <a:pt x="69" y="123"/>
                </a:lnTo>
                <a:lnTo>
                  <a:pt x="69" y="123"/>
                </a:lnTo>
                <a:lnTo>
                  <a:pt x="53" y="112"/>
                </a:lnTo>
                <a:lnTo>
                  <a:pt x="48" y="102"/>
                </a:lnTo>
                <a:lnTo>
                  <a:pt x="38" y="91"/>
                </a:lnTo>
                <a:lnTo>
                  <a:pt x="38" y="91"/>
                </a:lnTo>
                <a:lnTo>
                  <a:pt x="16" y="80"/>
                </a:lnTo>
                <a:lnTo>
                  <a:pt x="6" y="70"/>
                </a:lnTo>
                <a:lnTo>
                  <a:pt x="0" y="48"/>
                </a:lnTo>
                <a:lnTo>
                  <a:pt x="0" y="48"/>
                </a:lnTo>
                <a:lnTo>
                  <a:pt x="6" y="38"/>
                </a:lnTo>
                <a:lnTo>
                  <a:pt x="6" y="27"/>
                </a:lnTo>
                <a:lnTo>
                  <a:pt x="6" y="16"/>
                </a:lnTo>
                <a:lnTo>
                  <a:pt x="6" y="6"/>
                </a:lnTo>
                <a:lnTo>
                  <a:pt x="11" y="0"/>
                </a:lnTo>
                <a:lnTo>
                  <a:pt x="11" y="0"/>
                </a:lnTo>
                <a:lnTo>
                  <a:pt x="48" y="0"/>
                </a:lnTo>
                <a:lnTo>
                  <a:pt x="107" y="0"/>
                </a:lnTo>
                <a:lnTo>
                  <a:pt x="170" y="6"/>
                </a:lnTo>
                <a:lnTo>
                  <a:pt x="213" y="0"/>
                </a:lnTo>
                <a:lnTo>
                  <a:pt x="213" y="0"/>
                </a:lnTo>
                <a:lnTo>
                  <a:pt x="218" y="6"/>
                </a:lnTo>
                <a:lnTo>
                  <a:pt x="218" y="11"/>
                </a:lnTo>
                <a:lnTo>
                  <a:pt x="224" y="11"/>
                </a:lnTo>
                <a:close/>
              </a:path>
            </a:pathLst>
          </a:custGeom>
          <a:solidFill>
            <a:srgbClr val="FFFF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6" name="Freeform 34"/>
          <p:cNvSpPr>
            <a:spLocks/>
          </p:cNvSpPr>
          <p:nvPr/>
        </p:nvSpPr>
        <p:spPr bwMode="auto">
          <a:xfrm>
            <a:off x="6772275" y="4329113"/>
            <a:ext cx="152400" cy="295275"/>
          </a:xfrm>
          <a:custGeom>
            <a:avLst/>
            <a:gdLst>
              <a:gd name="T0" fmla="*/ 85 w 96"/>
              <a:gd name="T1" fmla="*/ 21 h 186"/>
              <a:gd name="T2" fmla="*/ 85 w 96"/>
              <a:gd name="T3" fmla="*/ 21 h 186"/>
              <a:gd name="T4" fmla="*/ 91 w 96"/>
              <a:gd name="T5" fmla="*/ 42 h 186"/>
              <a:gd name="T6" fmla="*/ 96 w 96"/>
              <a:gd name="T7" fmla="*/ 58 h 186"/>
              <a:gd name="T8" fmla="*/ 96 w 96"/>
              <a:gd name="T9" fmla="*/ 80 h 186"/>
              <a:gd name="T10" fmla="*/ 96 w 96"/>
              <a:gd name="T11" fmla="*/ 106 h 186"/>
              <a:gd name="T12" fmla="*/ 91 w 96"/>
              <a:gd name="T13" fmla="*/ 122 h 186"/>
              <a:gd name="T14" fmla="*/ 85 w 96"/>
              <a:gd name="T15" fmla="*/ 143 h 186"/>
              <a:gd name="T16" fmla="*/ 85 w 96"/>
              <a:gd name="T17" fmla="*/ 170 h 186"/>
              <a:gd name="T18" fmla="*/ 85 w 96"/>
              <a:gd name="T19" fmla="*/ 186 h 186"/>
              <a:gd name="T20" fmla="*/ 85 w 96"/>
              <a:gd name="T21" fmla="*/ 186 h 186"/>
              <a:gd name="T22" fmla="*/ 0 w 96"/>
              <a:gd name="T23" fmla="*/ 186 h 186"/>
              <a:gd name="T24" fmla="*/ 0 w 96"/>
              <a:gd name="T25" fmla="*/ 165 h 186"/>
              <a:gd name="T26" fmla="*/ 0 w 96"/>
              <a:gd name="T27" fmla="*/ 138 h 186"/>
              <a:gd name="T28" fmla="*/ 0 w 96"/>
              <a:gd name="T29" fmla="*/ 111 h 186"/>
              <a:gd name="T30" fmla="*/ 0 w 96"/>
              <a:gd name="T31" fmla="*/ 111 h 186"/>
              <a:gd name="T32" fmla="*/ 11 w 96"/>
              <a:gd name="T33" fmla="*/ 101 h 186"/>
              <a:gd name="T34" fmla="*/ 21 w 96"/>
              <a:gd name="T35" fmla="*/ 85 h 186"/>
              <a:gd name="T36" fmla="*/ 37 w 96"/>
              <a:gd name="T37" fmla="*/ 74 h 186"/>
              <a:gd name="T38" fmla="*/ 48 w 96"/>
              <a:gd name="T39" fmla="*/ 58 h 186"/>
              <a:gd name="T40" fmla="*/ 53 w 96"/>
              <a:gd name="T41" fmla="*/ 42 h 186"/>
              <a:gd name="T42" fmla="*/ 53 w 96"/>
              <a:gd name="T43" fmla="*/ 42 h 186"/>
              <a:gd name="T44" fmla="*/ 64 w 96"/>
              <a:gd name="T45" fmla="*/ 32 h 186"/>
              <a:gd name="T46" fmla="*/ 75 w 96"/>
              <a:gd name="T47" fmla="*/ 10 h 186"/>
              <a:gd name="T48" fmla="*/ 85 w 96"/>
              <a:gd name="T49" fmla="*/ 0 h 186"/>
              <a:gd name="T50" fmla="*/ 85 w 96"/>
              <a:gd name="T51" fmla="*/ 0 h 186"/>
              <a:gd name="T52" fmla="*/ 85 w 96"/>
              <a:gd name="T53" fmla="*/ 5 h 186"/>
              <a:gd name="T54" fmla="*/ 85 w 96"/>
              <a:gd name="T55" fmla="*/ 10 h 186"/>
              <a:gd name="T56" fmla="*/ 85 w 96"/>
              <a:gd name="T57" fmla="*/ 21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96" h="186">
                <a:moveTo>
                  <a:pt x="85" y="21"/>
                </a:moveTo>
                <a:lnTo>
                  <a:pt x="85" y="21"/>
                </a:lnTo>
                <a:lnTo>
                  <a:pt x="91" y="42"/>
                </a:lnTo>
                <a:lnTo>
                  <a:pt x="96" y="58"/>
                </a:lnTo>
                <a:lnTo>
                  <a:pt x="96" y="80"/>
                </a:lnTo>
                <a:lnTo>
                  <a:pt x="96" y="106"/>
                </a:lnTo>
                <a:lnTo>
                  <a:pt x="91" y="122"/>
                </a:lnTo>
                <a:lnTo>
                  <a:pt x="85" y="143"/>
                </a:lnTo>
                <a:lnTo>
                  <a:pt x="85" y="170"/>
                </a:lnTo>
                <a:lnTo>
                  <a:pt x="85" y="186"/>
                </a:lnTo>
                <a:lnTo>
                  <a:pt x="85" y="186"/>
                </a:lnTo>
                <a:lnTo>
                  <a:pt x="0" y="186"/>
                </a:lnTo>
                <a:lnTo>
                  <a:pt x="0" y="165"/>
                </a:lnTo>
                <a:lnTo>
                  <a:pt x="0" y="138"/>
                </a:lnTo>
                <a:lnTo>
                  <a:pt x="0" y="111"/>
                </a:lnTo>
                <a:lnTo>
                  <a:pt x="0" y="111"/>
                </a:lnTo>
                <a:lnTo>
                  <a:pt x="11" y="101"/>
                </a:lnTo>
                <a:lnTo>
                  <a:pt x="21" y="85"/>
                </a:lnTo>
                <a:lnTo>
                  <a:pt x="37" y="74"/>
                </a:lnTo>
                <a:lnTo>
                  <a:pt x="48" y="58"/>
                </a:lnTo>
                <a:lnTo>
                  <a:pt x="53" y="42"/>
                </a:lnTo>
                <a:lnTo>
                  <a:pt x="53" y="42"/>
                </a:lnTo>
                <a:lnTo>
                  <a:pt x="64" y="32"/>
                </a:lnTo>
                <a:lnTo>
                  <a:pt x="75" y="10"/>
                </a:lnTo>
                <a:lnTo>
                  <a:pt x="85" y="0"/>
                </a:lnTo>
                <a:lnTo>
                  <a:pt x="85" y="0"/>
                </a:lnTo>
                <a:lnTo>
                  <a:pt x="85" y="5"/>
                </a:lnTo>
                <a:lnTo>
                  <a:pt x="85" y="10"/>
                </a:lnTo>
                <a:lnTo>
                  <a:pt x="85" y="2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7" name="Freeform 35"/>
          <p:cNvSpPr>
            <a:spLocks/>
          </p:cNvSpPr>
          <p:nvPr/>
        </p:nvSpPr>
        <p:spPr bwMode="auto">
          <a:xfrm>
            <a:off x="8502650" y="4268788"/>
            <a:ext cx="295275" cy="355600"/>
          </a:xfrm>
          <a:custGeom>
            <a:avLst/>
            <a:gdLst>
              <a:gd name="T0" fmla="*/ 26 w 186"/>
              <a:gd name="T1" fmla="*/ 0 h 224"/>
              <a:gd name="T2" fmla="*/ 79 w 186"/>
              <a:gd name="T3" fmla="*/ 6 h 224"/>
              <a:gd name="T4" fmla="*/ 133 w 186"/>
              <a:gd name="T5" fmla="*/ 6 h 224"/>
              <a:gd name="T6" fmla="*/ 186 w 186"/>
              <a:gd name="T7" fmla="*/ 0 h 224"/>
              <a:gd name="T8" fmla="*/ 186 w 186"/>
              <a:gd name="T9" fmla="*/ 0 h 224"/>
              <a:gd name="T10" fmla="*/ 186 w 186"/>
              <a:gd name="T11" fmla="*/ 22 h 224"/>
              <a:gd name="T12" fmla="*/ 186 w 186"/>
              <a:gd name="T13" fmla="*/ 38 h 224"/>
              <a:gd name="T14" fmla="*/ 180 w 186"/>
              <a:gd name="T15" fmla="*/ 54 h 224"/>
              <a:gd name="T16" fmla="*/ 175 w 186"/>
              <a:gd name="T17" fmla="*/ 64 h 224"/>
              <a:gd name="T18" fmla="*/ 170 w 186"/>
              <a:gd name="T19" fmla="*/ 70 h 224"/>
              <a:gd name="T20" fmla="*/ 164 w 186"/>
              <a:gd name="T21" fmla="*/ 80 h 224"/>
              <a:gd name="T22" fmla="*/ 154 w 186"/>
              <a:gd name="T23" fmla="*/ 86 h 224"/>
              <a:gd name="T24" fmla="*/ 148 w 186"/>
              <a:gd name="T25" fmla="*/ 91 h 224"/>
              <a:gd name="T26" fmla="*/ 143 w 186"/>
              <a:gd name="T27" fmla="*/ 96 h 224"/>
              <a:gd name="T28" fmla="*/ 138 w 186"/>
              <a:gd name="T29" fmla="*/ 102 h 224"/>
              <a:gd name="T30" fmla="*/ 138 w 186"/>
              <a:gd name="T31" fmla="*/ 102 h 224"/>
              <a:gd name="T32" fmla="*/ 138 w 186"/>
              <a:gd name="T33" fmla="*/ 102 h 224"/>
              <a:gd name="T34" fmla="*/ 127 w 186"/>
              <a:gd name="T35" fmla="*/ 118 h 224"/>
              <a:gd name="T36" fmla="*/ 133 w 186"/>
              <a:gd name="T37" fmla="*/ 123 h 224"/>
              <a:gd name="T38" fmla="*/ 127 w 186"/>
              <a:gd name="T39" fmla="*/ 123 h 224"/>
              <a:gd name="T40" fmla="*/ 127 w 186"/>
              <a:gd name="T41" fmla="*/ 123 h 224"/>
              <a:gd name="T42" fmla="*/ 122 w 186"/>
              <a:gd name="T43" fmla="*/ 160 h 224"/>
              <a:gd name="T44" fmla="*/ 122 w 186"/>
              <a:gd name="T45" fmla="*/ 187 h 224"/>
              <a:gd name="T46" fmla="*/ 117 w 186"/>
              <a:gd name="T47" fmla="*/ 213 h 224"/>
              <a:gd name="T48" fmla="*/ 117 w 186"/>
              <a:gd name="T49" fmla="*/ 213 h 224"/>
              <a:gd name="T50" fmla="*/ 95 w 186"/>
              <a:gd name="T51" fmla="*/ 224 h 224"/>
              <a:gd name="T52" fmla="*/ 85 w 186"/>
              <a:gd name="T53" fmla="*/ 181 h 224"/>
              <a:gd name="T54" fmla="*/ 79 w 186"/>
              <a:gd name="T55" fmla="*/ 133 h 224"/>
              <a:gd name="T56" fmla="*/ 58 w 186"/>
              <a:gd name="T57" fmla="*/ 102 h 224"/>
              <a:gd name="T58" fmla="*/ 58 w 186"/>
              <a:gd name="T59" fmla="*/ 102 h 224"/>
              <a:gd name="T60" fmla="*/ 37 w 186"/>
              <a:gd name="T61" fmla="*/ 96 h 224"/>
              <a:gd name="T62" fmla="*/ 16 w 186"/>
              <a:gd name="T63" fmla="*/ 96 h 224"/>
              <a:gd name="T64" fmla="*/ 5 w 186"/>
              <a:gd name="T65" fmla="*/ 80 h 224"/>
              <a:gd name="T66" fmla="*/ 5 w 186"/>
              <a:gd name="T67" fmla="*/ 80 h 224"/>
              <a:gd name="T68" fmla="*/ 0 w 186"/>
              <a:gd name="T69" fmla="*/ 48 h 224"/>
              <a:gd name="T70" fmla="*/ 5 w 186"/>
              <a:gd name="T71" fmla="*/ 11 h 224"/>
              <a:gd name="T72" fmla="*/ 26 w 186"/>
              <a:gd name="T73" fmla="*/ 0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86" h="224">
                <a:moveTo>
                  <a:pt x="26" y="0"/>
                </a:moveTo>
                <a:lnTo>
                  <a:pt x="79" y="6"/>
                </a:lnTo>
                <a:lnTo>
                  <a:pt x="133" y="6"/>
                </a:lnTo>
                <a:lnTo>
                  <a:pt x="186" y="0"/>
                </a:lnTo>
                <a:lnTo>
                  <a:pt x="186" y="0"/>
                </a:lnTo>
                <a:lnTo>
                  <a:pt x="186" y="22"/>
                </a:lnTo>
                <a:lnTo>
                  <a:pt x="186" y="38"/>
                </a:lnTo>
                <a:lnTo>
                  <a:pt x="180" y="54"/>
                </a:lnTo>
                <a:lnTo>
                  <a:pt x="175" y="64"/>
                </a:lnTo>
                <a:lnTo>
                  <a:pt x="170" y="70"/>
                </a:lnTo>
                <a:lnTo>
                  <a:pt x="164" y="80"/>
                </a:lnTo>
                <a:lnTo>
                  <a:pt x="154" y="86"/>
                </a:lnTo>
                <a:lnTo>
                  <a:pt x="148" y="91"/>
                </a:lnTo>
                <a:lnTo>
                  <a:pt x="143" y="96"/>
                </a:lnTo>
                <a:lnTo>
                  <a:pt x="138" y="102"/>
                </a:lnTo>
                <a:lnTo>
                  <a:pt x="138" y="102"/>
                </a:lnTo>
                <a:lnTo>
                  <a:pt x="138" y="102"/>
                </a:lnTo>
                <a:lnTo>
                  <a:pt x="127" y="118"/>
                </a:lnTo>
                <a:lnTo>
                  <a:pt x="133" y="123"/>
                </a:lnTo>
                <a:lnTo>
                  <a:pt x="127" y="123"/>
                </a:lnTo>
                <a:lnTo>
                  <a:pt x="127" y="123"/>
                </a:lnTo>
                <a:lnTo>
                  <a:pt x="122" y="160"/>
                </a:lnTo>
                <a:lnTo>
                  <a:pt x="122" y="187"/>
                </a:lnTo>
                <a:lnTo>
                  <a:pt x="117" y="213"/>
                </a:lnTo>
                <a:lnTo>
                  <a:pt x="117" y="213"/>
                </a:lnTo>
                <a:lnTo>
                  <a:pt x="95" y="224"/>
                </a:lnTo>
                <a:lnTo>
                  <a:pt x="85" y="181"/>
                </a:lnTo>
                <a:lnTo>
                  <a:pt x="79" y="133"/>
                </a:lnTo>
                <a:lnTo>
                  <a:pt x="58" y="102"/>
                </a:lnTo>
                <a:lnTo>
                  <a:pt x="58" y="102"/>
                </a:lnTo>
                <a:lnTo>
                  <a:pt x="37" y="96"/>
                </a:lnTo>
                <a:lnTo>
                  <a:pt x="16" y="96"/>
                </a:lnTo>
                <a:lnTo>
                  <a:pt x="5" y="80"/>
                </a:lnTo>
                <a:lnTo>
                  <a:pt x="5" y="80"/>
                </a:lnTo>
                <a:lnTo>
                  <a:pt x="0" y="48"/>
                </a:lnTo>
                <a:lnTo>
                  <a:pt x="5" y="11"/>
                </a:lnTo>
                <a:lnTo>
                  <a:pt x="26" y="0"/>
                </a:lnTo>
                <a:close/>
              </a:path>
            </a:pathLst>
          </a:custGeom>
          <a:solidFill>
            <a:srgbClr val="FFFF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8" name="Freeform 36"/>
          <p:cNvSpPr>
            <a:spLocks/>
          </p:cNvSpPr>
          <p:nvPr/>
        </p:nvSpPr>
        <p:spPr bwMode="auto">
          <a:xfrm>
            <a:off x="5473700" y="4413250"/>
            <a:ext cx="176213" cy="211138"/>
          </a:xfrm>
          <a:custGeom>
            <a:avLst/>
            <a:gdLst>
              <a:gd name="T0" fmla="*/ 101 w 111"/>
              <a:gd name="T1" fmla="*/ 58 h 133"/>
              <a:gd name="T2" fmla="*/ 106 w 111"/>
              <a:gd name="T3" fmla="*/ 80 h 133"/>
              <a:gd name="T4" fmla="*/ 106 w 111"/>
              <a:gd name="T5" fmla="*/ 101 h 133"/>
              <a:gd name="T6" fmla="*/ 111 w 111"/>
              <a:gd name="T7" fmla="*/ 122 h 133"/>
              <a:gd name="T8" fmla="*/ 111 w 111"/>
              <a:gd name="T9" fmla="*/ 122 h 133"/>
              <a:gd name="T10" fmla="*/ 111 w 111"/>
              <a:gd name="T11" fmla="*/ 133 h 133"/>
              <a:gd name="T12" fmla="*/ 10 w 111"/>
              <a:gd name="T13" fmla="*/ 133 h 133"/>
              <a:gd name="T14" fmla="*/ 0 w 111"/>
              <a:gd name="T15" fmla="*/ 112 h 133"/>
              <a:gd name="T16" fmla="*/ 0 w 111"/>
              <a:gd name="T17" fmla="*/ 90 h 133"/>
              <a:gd name="T18" fmla="*/ 0 w 111"/>
              <a:gd name="T19" fmla="*/ 69 h 133"/>
              <a:gd name="T20" fmla="*/ 0 w 111"/>
              <a:gd name="T21" fmla="*/ 69 h 133"/>
              <a:gd name="T22" fmla="*/ 0 w 111"/>
              <a:gd name="T23" fmla="*/ 58 h 133"/>
              <a:gd name="T24" fmla="*/ 5 w 111"/>
              <a:gd name="T25" fmla="*/ 42 h 133"/>
              <a:gd name="T26" fmla="*/ 21 w 111"/>
              <a:gd name="T27" fmla="*/ 32 h 133"/>
              <a:gd name="T28" fmla="*/ 21 w 111"/>
              <a:gd name="T29" fmla="*/ 32 h 133"/>
              <a:gd name="T30" fmla="*/ 21 w 111"/>
              <a:gd name="T31" fmla="*/ 21 h 133"/>
              <a:gd name="T32" fmla="*/ 32 w 111"/>
              <a:gd name="T33" fmla="*/ 16 h 133"/>
              <a:gd name="T34" fmla="*/ 42 w 111"/>
              <a:gd name="T35" fmla="*/ 0 h 133"/>
              <a:gd name="T36" fmla="*/ 42 w 111"/>
              <a:gd name="T37" fmla="*/ 0 h 133"/>
              <a:gd name="T38" fmla="*/ 48 w 111"/>
              <a:gd name="T39" fmla="*/ 11 h 133"/>
              <a:gd name="T40" fmla="*/ 64 w 111"/>
              <a:gd name="T41" fmla="*/ 27 h 133"/>
              <a:gd name="T42" fmla="*/ 79 w 111"/>
              <a:gd name="T43" fmla="*/ 48 h 133"/>
              <a:gd name="T44" fmla="*/ 101 w 111"/>
              <a:gd name="T45" fmla="*/ 58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1" h="133">
                <a:moveTo>
                  <a:pt x="101" y="58"/>
                </a:moveTo>
                <a:lnTo>
                  <a:pt x="106" y="80"/>
                </a:lnTo>
                <a:lnTo>
                  <a:pt x="106" y="101"/>
                </a:lnTo>
                <a:lnTo>
                  <a:pt x="111" y="122"/>
                </a:lnTo>
                <a:lnTo>
                  <a:pt x="111" y="122"/>
                </a:lnTo>
                <a:lnTo>
                  <a:pt x="111" y="133"/>
                </a:lnTo>
                <a:lnTo>
                  <a:pt x="10" y="133"/>
                </a:lnTo>
                <a:lnTo>
                  <a:pt x="0" y="112"/>
                </a:lnTo>
                <a:lnTo>
                  <a:pt x="0" y="90"/>
                </a:lnTo>
                <a:lnTo>
                  <a:pt x="0" y="69"/>
                </a:lnTo>
                <a:lnTo>
                  <a:pt x="0" y="69"/>
                </a:lnTo>
                <a:lnTo>
                  <a:pt x="0" y="58"/>
                </a:lnTo>
                <a:lnTo>
                  <a:pt x="5" y="42"/>
                </a:lnTo>
                <a:lnTo>
                  <a:pt x="21" y="32"/>
                </a:lnTo>
                <a:lnTo>
                  <a:pt x="21" y="32"/>
                </a:lnTo>
                <a:lnTo>
                  <a:pt x="21" y="21"/>
                </a:lnTo>
                <a:lnTo>
                  <a:pt x="32" y="16"/>
                </a:lnTo>
                <a:lnTo>
                  <a:pt x="42" y="0"/>
                </a:lnTo>
                <a:lnTo>
                  <a:pt x="42" y="0"/>
                </a:lnTo>
                <a:lnTo>
                  <a:pt x="48" y="11"/>
                </a:lnTo>
                <a:lnTo>
                  <a:pt x="64" y="27"/>
                </a:lnTo>
                <a:lnTo>
                  <a:pt x="79" y="48"/>
                </a:lnTo>
                <a:lnTo>
                  <a:pt x="101" y="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9" name="Freeform 37"/>
          <p:cNvSpPr>
            <a:spLocks/>
          </p:cNvSpPr>
          <p:nvPr/>
        </p:nvSpPr>
        <p:spPr bwMode="auto">
          <a:xfrm>
            <a:off x="5919788" y="4430713"/>
            <a:ext cx="220663" cy="211138"/>
          </a:xfrm>
          <a:custGeom>
            <a:avLst/>
            <a:gdLst>
              <a:gd name="T0" fmla="*/ 133 w 139"/>
              <a:gd name="T1" fmla="*/ 133 h 133"/>
              <a:gd name="T2" fmla="*/ 11 w 139"/>
              <a:gd name="T3" fmla="*/ 122 h 133"/>
              <a:gd name="T4" fmla="*/ 6 w 139"/>
              <a:gd name="T5" fmla="*/ 106 h 133"/>
              <a:gd name="T6" fmla="*/ 0 w 139"/>
              <a:gd name="T7" fmla="*/ 79 h 133"/>
              <a:gd name="T8" fmla="*/ 11 w 139"/>
              <a:gd name="T9" fmla="*/ 58 h 133"/>
              <a:gd name="T10" fmla="*/ 11 w 139"/>
              <a:gd name="T11" fmla="*/ 58 h 133"/>
              <a:gd name="T12" fmla="*/ 22 w 139"/>
              <a:gd name="T13" fmla="*/ 47 h 133"/>
              <a:gd name="T14" fmla="*/ 38 w 139"/>
              <a:gd name="T15" fmla="*/ 37 h 133"/>
              <a:gd name="T16" fmla="*/ 54 w 139"/>
              <a:gd name="T17" fmla="*/ 10 h 133"/>
              <a:gd name="T18" fmla="*/ 54 w 139"/>
              <a:gd name="T19" fmla="*/ 10 h 133"/>
              <a:gd name="T20" fmla="*/ 59 w 139"/>
              <a:gd name="T21" fmla="*/ 10 h 133"/>
              <a:gd name="T22" fmla="*/ 64 w 139"/>
              <a:gd name="T23" fmla="*/ 5 h 133"/>
              <a:gd name="T24" fmla="*/ 75 w 139"/>
              <a:gd name="T25" fmla="*/ 0 h 133"/>
              <a:gd name="T26" fmla="*/ 75 w 139"/>
              <a:gd name="T27" fmla="*/ 0 h 133"/>
              <a:gd name="T28" fmla="*/ 80 w 139"/>
              <a:gd name="T29" fmla="*/ 10 h 133"/>
              <a:gd name="T30" fmla="*/ 91 w 139"/>
              <a:gd name="T31" fmla="*/ 21 h 133"/>
              <a:gd name="T32" fmla="*/ 112 w 139"/>
              <a:gd name="T33" fmla="*/ 37 h 133"/>
              <a:gd name="T34" fmla="*/ 112 w 139"/>
              <a:gd name="T35" fmla="*/ 37 h 133"/>
              <a:gd name="T36" fmla="*/ 123 w 139"/>
              <a:gd name="T37" fmla="*/ 42 h 133"/>
              <a:gd name="T38" fmla="*/ 128 w 139"/>
              <a:gd name="T39" fmla="*/ 53 h 133"/>
              <a:gd name="T40" fmla="*/ 133 w 139"/>
              <a:gd name="T41" fmla="*/ 63 h 133"/>
              <a:gd name="T42" fmla="*/ 139 w 139"/>
              <a:gd name="T43" fmla="*/ 74 h 133"/>
              <a:gd name="T44" fmla="*/ 139 w 139"/>
              <a:gd name="T45" fmla="*/ 90 h 133"/>
              <a:gd name="T46" fmla="*/ 133 w 139"/>
              <a:gd name="T47" fmla="*/ 106 h 133"/>
              <a:gd name="T48" fmla="*/ 133 w 139"/>
              <a:gd name="T49" fmla="*/ 122 h 133"/>
              <a:gd name="T50" fmla="*/ 133 w 139"/>
              <a:gd name="T51" fmla="*/ 133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9" h="133">
                <a:moveTo>
                  <a:pt x="133" y="133"/>
                </a:moveTo>
                <a:lnTo>
                  <a:pt x="11" y="122"/>
                </a:lnTo>
                <a:lnTo>
                  <a:pt x="6" y="106"/>
                </a:lnTo>
                <a:lnTo>
                  <a:pt x="0" y="79"/>
                </a:lnTo>
                <a:lnTo>
                  <a:pt x="11" y="58"/>
                </a:lnTo>
                <a:lnTo>
                  <a:pt x="11" y="58"/>
                </a:lnTo>
                <a:lnTo>
                  <a:pt x="22" y="47"/>
                </a:lnTo>
                <a:lnTo>
                  <a:pt x="38" y="37"/>
                </a:lnTo>
                <a:lnTo>
                  <a:pt x="54" y="10"/>
                </a:lnTo>
                <a:lnTo>
                  <a:pt x="54" y="10"/>
                </a:lnTo>
                <a:lnTo>
                  <a:pt x="59" y="10"/>
                </a:lnTo>
                <a:lnTo>
                  <a:pt x="64" y="5"/>
                </a:lnTo>
                <a:lnTo>
                  <a:pt x="75" y="0"/>
                </a:lnTo>
                <a:lnTo>
                  <a:pt x="75" y="0"/>
                </a:lnTo>
                <a:lnTo>
                  <a:pt x="80" y="10"/>
                </a:lnTo>
                <a:lnTo>
                  <a:pt x="91" y="21"/>
                </a:lnTo>
                <a:lnTo>
                  <a:pt x="112" y="37"/>
                </a:lnTo>
                <a:lnTo>
                  <a:pt x="112" y="37"/>
                </a:lnTo>
                <a:lnTo>
                  <a:pt x="123" y="42"/>
                </a:lnTo>
                <a:lnTo>
                  <a:pt x="128" y="53"/>
                </a:lnTo>
                <a:lnTo>
                  <a:pt x="133" y="63"/>
                </a:lnTo>
                <a:lnTo>
                  <a:pt x="139" y="74"/>
                </a:lnTo>
                <a:lnTo>
                  <a:pt x="139" y="90"/>
                </a:lnTo>
                <a:lnTo>
                  <a:pt x="133" y="106"/>
                </a:lnTo>
                <a:lnTo>
                  <a:pt x="133" y="122"/>
                </a:lnTo>
                <a:lnTo>
                  <a:pt x="133" y="1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0" name="Freeform 38"/>
          <p:cNvSpPr>
            <a:spLocks/>
          </p:cNvSpPr>
          <p:nvPr/>
        </p:nvSpPr>
        <p:spPr bwMode="auto">
          <a:xfrm>
            <a:off x="6359525" y="4430713"/>
            <a:ext cx="185738" cy="201613"/>
          </a:xfrm>
          <a:custGeom>
            <a:avLst/>
            <a:gdLst>
              <a:gd name="T0" fmla="*/ 111 w 117"/>
              <a:gd name="T1" fmla="*/ 37 h 127"/>
              <a:gd name="T2" fmla="*/ 117 w 117"/>
              <a:gd name="T3" fmla="*/ 53 h 127"/>
              <a:gd name="T4" fmla="*/ 111 w 117"/>
              <a:gd name="T5" fmla="*/ 69 h 127"/>
              <a:gd name="T6" fmla="*/ 111 w 117"/>
              <a:gd name="T7" fmla="*/ 90 h 127"/>
              <a:gd name="T8" fmla="*/ 106 w 117"/>
              <a:gd name="T9" fmla="*/ 106 h 127"/>
              <a:gd name="T10" fmla="*/ 111 w 117"/>
              <a:gd name="T11" fmla="*/ 122 h 127"/>
              <a:gd name="T12" fmla="*/ 111 w 117"/>
              <a:gd name="T13" fmla="*/ 122 h 127"/>
              <a:gd name="T14" fmla="*/ 85 w 117"/>
              <a:gd name="T15" fmla="*/ 127 h 127"/>
              <a:gd name="T16" fmla="*/ 42 w 117"/>
              <a:gd name="T17" fmla="*/ 127 h 127"/>
              <a:gd name="T18" fmla="*/ 10 w 117"/>
              <a:gd name="T19" fmla="*/ 122 h 127"/>
              <a:gd name="T20" fmla="*/ 10 w 117"/>
              <a:gd name="T21" fmla="*/ 122 h 127"/>
              <a:gd name="T22" fmla="*/ 5 w 117"/>
              <a:gd name="T23" fmla="*/ 106 h 127"/>
              <a:gd name="T24" fmla="*/ 0 w 117"/>
              <a:gd name="T25" fmla="*/ 85 h 127"/>
              <a:gd name="T26" fmla="*/ 0 w 117"/>
              <a:gd name="T27" fmla="*/ 58 h 127"/>
              <a:gd name="T28" fmla="*/ 0 w 117"/>
              <a:gd name="T29" fmla="*/ 58 h 127"/>
              <a:gd name="T30" fmla="*/ 16 w 117"/>
              <a:gd name="T31" fmla="*/ 47 h 127"/>
              <a:gd name="T32" fmla="*/ 32 w 117"/>
              <a:gd name="T33" fmla="*/ 31 h 127"/>
              <a:gd name="T34" fmla="*/ 48 w 117"/>
              <a:gd name="T35" fmla="*/ 10 h 127"/>
              <a:gd name="T36" fmla="*/ 48 w 117"/>
              <a:gd name="T37" fmla="*/ 10 h 127"/>
              <a:gd name="T38" fmla="*/ 48 w 117"/>
              <a:gd name="T39" fmla="*/ 10 h 127"/>
              <a:gd name="T40" fmla="*/ 53 w 117"/>
              <a:gd name="T41" fmla="*/ 5 h 127"/>
              <a:gd name="T42" fmla="*/ 58 w 117"/>
              <a:gd name="T43" fmla="*/ 0 h 127"/>
              <a:gd name="T44" fmla="*/ 58 w 117"/>
              <a:gd name="T45" fmla="*/ 0 h 127"/>
              <a:gd name="T46" fmla="*/ 69 w 117"/>
              <a:gd name="T47" fmla="*/ 16 h 127"/>
              <a:gd name="T48" fmla="*/ 90 w 117"/>
              <a:gd name="T49" fmla="*/ 26 h 127"/>
              <a:gd name="T50" fmla="*/ 111 w 117"/>
              <a:gd name="T51" fmla="*/ 37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7" h="127">
                <a:moveTo>
                  <a:pt x="111" y="37"/>
                </a:moveTo>
                <a:lnTo>
                  <a:pt x="117" y="53"/>
                </a:lnTo>
                <a:lnTo>
                  <a:pt x="111" y="69"/>
                </a:lnTo>
                <a:lnTo>
                  <a:pt x="111" y="90"/>
                </a:lnTo>
                <a:lnTo>
                  <a:pt x="106" y="106"/>
                </a:lnTo>
                <a:lnTo>
                  <a:pt x="111" y="122"/>
                </a:lnTo>
                <a:lnTo>
                  <a:pt x="111" y="122"/>
                </a:lnTo>
                <a:lnTo>
                  <a:pt x="85" y="127"/>
                </a:lnTo>
                <a:lnTo>
                  <a:pt x="42" y="127"/>
                </a:lnTo>
                <a:lnTo>
                  <a:pt x="10" y="122"/>
                </a:lnTo>
                <a:lnTo>
                  <a:pt x="10" y="122"/>
                </a:lnTo>
                <a:lnTo>
                  <a:pt x="5" y="106"/>
                </a:lnTo>
                <a:lnTo>
                  <a:pt x="0" y="85"/>
                </a:lnTo>
                <a:lnTo>
                  <a:pt x="0" y="58"/>
                </a:lnTo>
                <a:lnTo>
                  <a:pt x="0" y="58"/>
                </a:lnTo>
                <a:lnTo>
                  <a:pt x="16" y="47"/>
                </a:lnTo>
                <a:lnTo>
                  <a:pt x="32" y="31"/>
                </a:lnTo>
                <a:lnTo>
                  <a:pt x="48" y="10"/>
                </a:lnTo>
                <a:lnTo>
                  <a:pt x="48" y="10"/>
                </a:lnTo>
                <a:lnTo>
                  <a:pt x="48" y="10"/>
                </a:lnTo>
                <a:lnTo>
                  <a:pt x="53" y="5"/>
                </a:lnTo>
                <a:lnTo>
                  <a:pt x="58" y="0"/>
                </a:lnTo>
                <a:lnTo>
                  <a:pt x="58" y="0"/>
                </a:lnTo>
                <a:lnTo>
                  <a:pt x="69" y="16"/>
                </a:lnTo>
                <a:lnTo>
                  <a:pt x="90" y="26"/>
                </a:lnTo>
                <a:lnTo>
                  <a:pt x="111" y="3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1" name="Freeform 39"/>
          <p:cNvSpPr>
            <a:spLocks/>
          </p:cNvSpPr>
          <p:nvPr/>
        </p:nvSpPr>
        <p:spPr bwMode="auto">
          <a:xfrm>
            <a:off x="7497763" y="4395788"/>
            <a:ext cx="160338" cy="228600"/>
          </a:xfrm>
          <a:custGeom>
            <a:avLst/>
            <a:gdLst>
              <a:gd name="T0" fmla="*/ 101 w 101"/>
              <a:gd name="T1" fmla="*/ 133 h 144"/>
              <a:gd name="T2" fmla="*/ 75 w 101"/>
              <a:gd name="T3" fmla="*/ 144 h 144"/>
              <a:gd name="T4" fmla="*/ 43 w 101"/>
              <a:gd name="T5" fmla="*/ 139 h 144"/>
              <a:gd name="T6" fmla="*/ 21 w 101"/>
              <a:gd name="T7" fmla="*/ 133 h 144"/>
              <a:gd name="T8" fmla="*/ 21 w 101"/>
              <a:gd name="T9" fmla="*/ 133 h 144"/>
              <a:gd name="T10" fmla="*/ 16 w 101"/>
              <a:gd name="T11" fmla="*/ 112 h 144"/>
              <a:gd name="T12" fmla="*/ 0 w 101"/>
              <a:gd name="T13" fmla="*/ 85 h 144"/>
              <a:gd name="T14" fmla="*/ 0 w 101"/>
              <a:gd name="T15" fmla="*/ 59 h 144"/>
              <a:gd name="T16" fmla="*/ 0 w 101"/>
              <a:gd name="T17" fmla="*/ 59 h 144"/>
              <a:gd name="T18" fmla="*/ 6 w 101"/>
              <a:gd name="T19" fmla="*/ 43 h 144"/>
              <a:gd name="T20" fmla="*/ 11 w 101"/>
              <a:gd name="T21" fmla="*/ 32 h 144"/>
              <a:gd name="T22" fmla="*/ 21 w 101"/>
              <a:gd name="T23" fmla="*/ 22 h 144"/>
              <a:gd name="T24" fmla="*/ 21 w 101"/>
              <a:gd name="T25" fmla="*/ 22 h 144"/>
              <a:gd name="T26" fmla="*/ 21 w 101"/>
              <a:gd name="T27" fmla="*/ 16 h 144"/>
              <a:gd name="T28" fmla="*/ 27 w 101"/>
              <a:gd name="T29" fmla="*/ 11 h 144"/>
              <a:gd name="T30" fmla="*/ 32 w 101"/>
              <a:gd name="T31" fmla="*/ 0 h 144"/>
              <a:gd name="T32" fmla="*/ 32 w 101"/>
              <a:gd name="T33" fmla="*/ 0 h 144"/>
              <a:gd name="T34" fmla="*/ 43 w 101"/>
              <a:gd name="T35" fmla="*/ 16 h 144"/>
              <a:gd name="T36" fmla="*/ 59 w 101"/>
              <a:gd name="T37" fmla="*/ 27 h 144"/>
              <a:gd name="T38" fmla="*/ 75 w 101"/>
              <a:gd name="T39" fmla="*/ 38 h 144"/>
              <a:gd name="T40" fmla="*/ 91 w 101"/>
              <a:gd name="T41" fmla="*/ 43 h 144"/>
              <a:gd name="T42" fmla="*/ 91 w 101"/>
              <a:gd name="T43" fmla="*/ 43 h 144"/>
              <a:gd name="T44" fmla="*/ 96 w 101"/>
              <a:gd name="T45" fmla="*/ 59 h 144"/>
              <a:gd name="T46" fmla="*/ 101 w 101"/>
              <a:gd name="T47" fmla="*/ 69 h 144"/>
              <a:gd name="T48" fmla="*/ 101 w 101"/>
              <a:gd name="T49" fmla="*/ 85 h 144"/>
              <a:gd name="T50" fmla="*/ 96 w 101"/>
              <a:gd name="T51" fmla="*/ 96 h 144"/>
              <a:gd name="T52" fmla="*/ 96 w 101"/>
              <a:gd name="T53" fmla="*/ 112 h 144"/>
              <a:gd name="T54" fmla="*/ 96 w 101"/>
              <a:gd name="T55" fmla="*/ 128 h 144"/>
              <a:gd name="T56" fmla="*/ 101 w 101"/>
              <a:gd name="T57" fmla="*/ 133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01" h="144">
                <a:moveTo>
                  <a:pt x="101" y="133"/>
                </a:moveTo>
                <a:lnTo>
                  <a:pt x="75" y="144"/>
                </a:lnTo>
                <a:lnTo>
                  <a:pt x="43" y="139"/>
                </a:lnTo>
                <a:lnTo>
                  <a:pt x="21" y="133"/>
                </a:lnTo>
                <a:lnTo>
                  <a:pt x="21" y="133"/>
                </a:lnTo>
                <a:lnTo>
                  <a:pt x="16" y="112"/>
                </a:lnTo>
                <a:lnTo>
                  <a:pt x="0" y="85"/>
                </a:lnTo>
                <a:lnTo>
                  <a:pt x="0" y="59"/>
                </a:lnTo>
                <a:lnTo>
                  <a:pt x="0" y="59"/>
                </a:lnTo>
                <a:lnTo>
                  <a:pt x="6" y="43"/>
                </a:lnTo>
                <a:lnTo>
                  <a:pt x="11" y="32"/>
                </a:lnTo>
                <a:lnTo>
                  <a:pt x="21" y="22"/>
                </a:lnTo>
                <a:lnTo>
                  <a:pt x="21" y="22"/>
                </a:lnTo>
                <a:lnTo>
                  <a:pt x="21" y="16"/>
                </a:lnTo>
                <a:lnTo>
                  <a:pt x="27" y="11"/>
                </a:lnTo>
                <a:lnTo>
                  <a:pt x="32" y="0"/>
                </a:lnTo>
                <a:lnTo>
                  <a:pt x="32" y="0"/>
                </a:lnTo>
                <a:lnTo>
                  <a:pt x="43" y="16"/>
                </a:lnTo>
                <a:lnTo>
                  <a:pt x="59" y="27"/>
                </a:lnTo>
                <a:lnTo>
                  <a:pt x="75" y="38"/>
                </a:lnTo>
                <a:lnTo>
                  <a:pt x="91" y="43"/>
                </a:lnTo>
                <a:lnTo>
                  <a:pt x="91" y="43"/>
                </a:lnTo>
                <a:lnTo>
                  <a:pt x="96" y="59"/>
                </a:lnTo>
                <a:lnTo>
                  <a:pt x="101" y="69"/>
                </a:lnTo>
                <a:lnTo>
                  <a:pt x="101" y="85"/>
                </a:lnTo>
                <a:lnTo>
                  <a:pt x="96" y="96"/>
                </a:lnTo>
                <a:lnTo>
                  <a:pt x="96" y="112"/>
                </a:lnTo>
                <a:lnTo>
                  <a:pt x="96" y="128"/>
                </a:lnTo>
                <a:lnTo>
                  <a:pt x="101" y="1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2" name="Freeform 40"/>
          <p:cNvSpPr>
            <a:spLocks/>
          </p:cNvSpPr>
          <p:nvPr/>
        </p:nvSpPr>
        <p:spPr bwMode="auto">
          <a:xfrm>
            <a:off x="7937500" y="4430713"/>
            <a:ext cx="142875" cy="185738"/>
          </a:xfrm>
          <a:custGeom>
            <a:avLst/>
            <a:gdLst>
              <a:gd name="T0" fmla="*/ 47 w 90"/>
              <a:gd name="T1" fmla="*/ 0 h 117"/>
              <a:gd name="T2" fmla="*/ 53 w 90"/>
              <a:gd name="T3" fmla="*/ 16 h 117"/>
              <a:gd name="T4" fmla="*/ 63 w 90"/>
              <a:gd name="T5" fmla="*/ 21 h 117"/>
              <a:gd name="T6" fmla="*/ 74 w 90"/>
              <a:gd name="T7" fmla="*/ 37 h 117"/>
              <a:gd name="T8" fmla="*/ 85 w 90"/>
              <a:gd name="T9" fmla="*/ 47 h 117"/>
              <a:gd name="T10" fmla="*/ 90 w 90"/>
              <a:gd name="T11" fmla="*/ 58 h 117"/>
              <a:gd name="T12" fmla="*/ 90 w 90"/>
              <a:gd name="T13" fmla="*/ 69 h 117"/>
              <a:gd name="T14" fmla="*/ 90 w 90"/>
              <a:gd name="T15" fmla="*/ 69 h 117"/>
              <a:gd name="T16" fmla="*/ 85 w 90"/>
              <a:gd name="T17" fmla="*/ 85 h 117"/>
              <a:gd name="T18" fmla="*/ 79 w 90"/>
              <a:gd name="T19" fmla="*/ 101 h 117"/>
              <a:gd name="T20" fmla="*/ 79 w 90"/>
              <a:gd name="T21" fmla="*/ 111 h 117"/>
              <a:gd name="T22" fmla="*/ 79 w 90"/>
              <a:gd name="T23" fmla="*/ 111 h 117"/>
              <a:gd name="T24" fmla="*/ 63 w 90"/>
              <a:gd name="T25" fmla="*/ 117 h 117"/>
              <a:gd name="T26" fmla="*/ 53 w 90"/>
              <a:gd name="T27" fmla="*/ 117 h 117"/>
              <a:gd name="T28" fmla="*/ 37 w 90"/>
              <a:gd name="T29" fmla="*/ 111 h 117"/>
              <a:gd name="T30" fmla="*/ 37 w 90"/>
              <a:gd name="T31" fmla="*/ 111 h 117"/>
              <a:gd name="T32" fmla="*/ 26 w 90"/>
              <a:gd name="T33" fmla="*/ 111 h 117"/>
              <a:gd name="T34" fmla="*/ 21 w 90"/>
              <a:gd name="T35" fmla="*/ 101 h 117"/>
              <a:gd name="T36" fmla="*/ 26 w 90"/>
              <a:gd name="T37" fmla="*/ 90 h 117"/>
              <a:gd name="T38" fmla="*/ 26 w 90"/>
              <a:gd name="T39" fmla="*/ 90 h 117"/>
              <a:gd name="T40" fmla="*/ 10 w 90"/>
              <a:gd name="T41" fmla="*/ 74 h 117"/>
              <a:gd name="T42" fmla="*/ 0 w 90"/>
              <a:gd name="T43" fmla="*/ 42 h 117"/>
              <a:gd name="T44" fmla="*/ 5 w 90"/>
              <a:gd name="T45" fmla="*/ 10 h 117"/>
              <a:gd name="T46" fmla="*/ 5 w 90"/>
              <a:gd name="T47" fmla="*/ 10 h 117"/>
              <a:gd name="T48" fmla="*/ 16 w 90"/>
              <a:gd name="T49" fmla="*/ 5 h 117"/>
              <a:gd name="T50" fmla="*/ 31 w 90"/>
              <a:gd name="T51" fmla="*/ 5 h 117"/>
              <a:gd name="T52" fmla="*/ 47 w 90"/>
              <a:gd name="T53" fmla="*/ 0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90" h="117">
                <a:moveTo>
                  <a:pt x="47" y="0"/>
                </a:moveTo>
                <a:lnTo>
                  <a:pt x="53" y="16"/>
                </a:lnTo>
                <a:lnTo>
                  <a:pt x="63" y="21"/>
                </a:lnTo>
                <a:lnTo>
                  <a:pt x="74" y="37"/>
                </a:lnTo>
                <a:lnTo>
                  <a:pt x="85" y="47"/>
                </a:lnTo>
                <a:lnTo>
                  <a:pt x="90" y="58"/>
                </a:lnTo>
                <a:lnTo>
                  <a:pt x="90" y="69"/>
                </a:lnTo>
                <a:lnTo>
                  <a:pt x="90" y="69"/>
                </a:lnTo>
                <a:lnTo>
                  <a:pt x="85" y="85"/>
                </a:lnTo>
                <a:lnTo>
                  <a:pt x="79" y="101"/>
                </a:lnTo>
                <a:lnTo>
                  <a:pt x="79" y="111"/>
                </a:lnTo>
                <a:lnTo>
                  <a:pt x="79" y="111"/>
                </a:lnTo>
                <a:lnTo>
                  <a:pt x="63" y="117"/>
                </a:lnTo>
                <a:lnTo>
                  <a:pt x="53" y="117"/>
                </a:lnTo>
                <a:lnTo>
                  <a:pt x="37" y="111"/>
                </a:lnTo>
                <a:lnTo>
                  <a:pt x="37" y="111"/>
                </a:lnTo>
                <a:lnTo>
                  <a:pt x="26" y="111"/>
                </a:lnTo>
                <a:lnTo>
                  <a:pt x="21" y="101"/>
                </a:lnTo>
                <a:lnTo>
                  <a:pt x="26" y="90"/>
                </a:lnTo>
                <a:lnTo>
                  <a:pt x="26" y="90"/>
                </a:lnTo>
                <a:lnTo>
                  <a:pt x="10" y="74"/>
                </a:lnTo>
                <a:lnTo>
                  <a:pt x="0" y="42"/>
                </a:lnTo>
                <a:lnTo>
                  <a:pt x="5" y="10"/>
                </a:lnTo>
                <a:lnTo>
                  <a:pt x="5" y="10"/>
                </a:lnTo>
                <a:lnTo>
                  <a:pt x="16" y="5"/>
                </a:lnTo>
                <a:lnTo>
                  <a:pt x="31" y="5"/>
                </a:lnTo>
                <a:lnTo>
                  <a:pt x="4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3" name="Freeform 41"/>
          <p:cNvSpPr>
            <a:spLocks/>
          </p:cNvSpPr>
          <p:nvPr/>
        </p:nvSpPr>
        <p:spPr bwMode="auto">
          <a:xfrm>
            <a:off x="8367713" y="4464050"/>
            <a:ext cx="176213" cy="152400"/>
          </a:xfrm>
          <a:custGeom>
            <a:avLst/>
            <a:gdLst>
              <a:gd name="T0" fmla="*/ 111 w 111"/>
              <a:gd name="T1" fmla="*/ 69 h 96"/>
              <a:gd name="T2" fmla="*/ 111 w 111"/>
              <a:gd name="T3" fmla="*/ 80 h 96"/>
              <a:gd name="T4" fmla="*/ 111 w 111"/>
              <a:gd name="T5" fmla="*/ 90 h 96"/>
              <a:gd name="T6" fmla="*/ 101 w 111"/>
              <a:gd name="T7" fmla="*/ 90 h 96"/>
              <a:gd name="T8" fmla="*/ 101 w 111"/>
              <a:gd name="T9" fmla="*/ 90 h 96"/>
              <a:gd name="T10" fmla="*/ 74 w 111"/>
              <a:gd name="T11" fmla="*/ 90 h 96"/>
              <a:gd name="T12" fmla="*/ 47 w 111"/>
              <a:gd name="T13" fmla="*/ 96 h 96"/>
              <a:gd name="T14" fmla="*/ 21 w 111"/>
              <a:gd name="T15" fmla="*/ 90 h 96"/>
              <a:gd name="T16" fmla="*/ 21 w 111"/>
              <a:gd name="T17" fmla="*/ 90 h 96"/>
              <a:gd name="T18" fmla="*/ 10 w 111"/>
              <a:gd name="T19" fmla="*/ 80 h 96"/>
              <a:gd name="T20" fmla="*/ 5 w 111"/>
              <a:gd name="T21" fmla="*/ 64 h 96"/>
              <a:gd name="T22" fmla="*/ 10 w 111"/>
              <a:gd name="T23" fmla="*/ 48 h 96"/>
              <a:gd name="T24" fmla="*/ 10 w 111"/>
              <a:gd name="T25" fmla="*/ 48 h 96"/>
              <a:gd name="T26" fmla="*/ 5 w 111"/>
              <a:gd name="T27" fmla="*/ 42 h 96"/>
              <a:gd name="T28" fmla="*/ 0 w 111"/>
              <a:gd name="T29" fmla="*/ 37 h 96"/>
              <a:gd name="T30" fmla="*/ 0 w 111"/>
              <a:gd name="T31" fmla="*/ 26 h 96"/>
              <a:gd name="T32" fmla="*/ 0 w 111"/>
              <a:gd name="T33" fmla="*/ 26 h 96"/>
              <a:gd name="T34" fmla="*/ 10 w 111"/>
              <a:gd name="T35" fmla="*/ 21 h 96"/>
              <a:gd name="T36" fmla="*/ 21 w 111"/>
              <a:gd name="T37" fmla="*/ 10 h 96"/>
              <a:gd name="T38" fmla="*/ 32 w 111"/>
              <a:gd name="T39" fmla="*/ 0 h 96"/>
              <a:gd name="T40" fmla="*/ 32 w 111"/>
              <a:gd name="T41" fmla="*/ 0 h 96"/>
              <a:gd name="T42" fmla="*/ 47 w 111"/>
              <a:gd name="T43" fmla="*/ 0 h 96"/>
              <a:gd name="T44" fmla="*/ 74 w 111"/>
              <a:gd name="T45" fmla="*/ 21 h 96"/>
              <a:gd name="T46" fmla="*/ 101 w 111"/>
              <a:gd name="T47" fmla="*/ 37 h 96"/>
              <a:gd name="T48" fmla="*/ 111 w 111"/>
              <a:gd name="T49" fmla="*/ 69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1" h="96">
                <a:moveTo>
                  <a:pt x="111" y="69"/>
                </a:moveTo>
                <a:lnTo>
                  <a:pt x="111" y="80"/>
                </a:lnTo>
                <a:lnTo>
                  <a:pt x="111" y="90"/>
                </a:lnTo>
                <a:lnTo>
                  <a:pt x="101" y="90"/>
                </a:lnTo>
                <a:lnTo>
                  <a:pt x="101" y="90"/>
                </a:lnTo>
                <a:lnTo>
                  <a:pt x="74" y="90"/>
                </a:lnTo>
                <a:lnTo>
                  <a:pt x="47" y="96"/>
                </a:lnTo>
                <a:lnTo>
                  <a:pt x="21" y="90"/>
                </a:lnTo>
                <a:lnTo>
                  <a:pt x="21" y="90"/>
                </a:lnTo>
                <a:lnTo>
                  <a:pt x="10" y="80"/>
                </a:lnTo>
                <a:lnTo>
                  <a:pt x="5" y="64"/>
                </a:lnTo>
                <a:lnTo>
                  <a:pt x="10" y="48"/>
                </a:lnTo>
                <a:lnTo>
                  <a:pt x="10" y="48"/>
                </a:lnTo>
                <a:lnTo>
                  <a:pt x="5" y="42"/>
                </a:lnTo>
                <a:lnTo>
                  <a:pt x="0" y="37"/>
                </a:lnTo>
                <a:lnTo>
                  <a:pt x="0" y="26"/>
                </a:lnTo>
                <a:lnTo>
                  <a:pt x="0" y="26"/>
                </a:lnTo>
                <a:lnTo>
                  <a:pt x="10" y="21"/>
                </a:lnTo>
                <a:lnTo>
                  <a:pt x="21" y="10"/>
                </a:lnTo>
                <a:lnTo>
                  <a:pt x="32" y="0"/>
                </a:lnTo>
                <a:lnTo>
                  <a:pt x="32" y="0"/>
                </a:lnTo>
                <a:lnTo>
                  <a:pt x="47" y="0"/>
                </a:lnTo>
                <a:lnTo>
                  <a:pt x="74" y="21"/>
                </a:lnTo>
                <a:lnTo>
                  <a:pt x="101" y="37"/>
                </a:lnTo>
                <a:lnTo>
                  <a:pt x="111" y="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4" name="Freeform 42"/>
          <p:cNvSpPr>
            <a:spLocks/>
          </p:cNvSpPr>
          <p:nvPr/>
        </p:nvSpPr>
        <p:spPr bwMode="auto">
          <a:xfrm>
            <a:off x="5178425" y="4692650"/>
            <a:ext cx="3670300" cy="962025"/>
          </a:xfrm>
          <a:custGeom>
            <a:avLst/>
            <a:gdLst>
              <a:gd name="T0" fmla="*/ 579 w 2312"/>
              <a:gd name="T1" fmla="*/ 15 h 606"/>
              <a:gd name="T2" fmla="*/ 691 w 2312"/>
              <a:gd name="T3" fmla="*/ 15 h 606"/>
              <a:gd name="T4" fmla="*/ 903 w 2312"/>
              <a:gd name="T5" fmla="*/ 15 h 606"/>
              <a:gd name="T6" fmla="*/ 1281 w 2312"/>
              <a:gd name="T7" fmla="*/ 5 h 606"/>
              <a:gd name="T8" fmla="*/ 1296 w 2312"/>
              <a:gd name="T9" fmla="*/ 5 h 606"/>
              <a:gd name="T10" fmla="*/ 1514 w 2312"/>
              <a:gd name="T11" fmla="*/ 5 h 606"/>
              <a:gd name="T12" fmla="*/ 1940 w 2312"/>
              <a:gd name="T13" fmla="*/ 5 h 606"/>
              <a:gd name="T14" fmla="*/ 2152 w 2312"/>
              <a:gd name="T15" fmla="*/ 5 h 606"/>
              <a:gd name="T16" fmla="*/ 2258 w 2312"/>
              <a:gd name="T17" fmla="*/ 10 h 606"/>
              <a:gd name="T18" fmla="*/ 2312 w 2312"/>
              <a:gd name="T19" fmla="*/ 42 h 606"/>
              <a:gd name="T20" fmla="*/ 2301 w 2312"/>
              <a:gd name="T21" fmla="*/ 85 h 606"/>
              <a:gd name="T22" fmla="*/ 2211 w 2312"/>
              <a:gd name="T23" fmla="*/ 95 h 606"/>
              <a:gd name="T24" fmla="*/ 2147 w 2312"/>
              <a:gd name="T25" fmla="*/ 90 h 606"/>
              <a:gd name="T26" fmla="*/ 2110 w 2312"/>
              <a:gd name="T27" fmla="*/ 95 h 606"/>
              <a:gd name="T28" fmla="*/ 2099 w 2312"/>
              <a:gd name="T29" fmla="*/ 127 h 606"/>
              <a:gd name="T30" fmla="*/ 2067 w 2312"/>
              <a:gd name="T31" fmla="*/ 159 h 606"/>
              <a:gd name="T32" fmla="*/ 2025 w 2312"/>
              <a:gd name="T33" fmla="*/ 180 h 606"/>
              <a:gd name="T34" fmla="*/ 1993 w 2312"/>
              <a:gd name="T35" fmla="*/ 207 h 606"/>
              <a:gd name="T36" fmla="*/ 1945 w 2312"/>
              <a:gd name="T37" fmla="*/ 234 h 606"/>
              <a:gd name="T38" fmla="*/ 1897 w 2312"/>
              <a:gd name="T39" fmla="*/ 260 h 606"/>
              <a:gd name="T40" fmla="*/ 1849 w 2312"/>
              <a:gd name="T41" fmla="*/ 287 h 606"/>
              <a:gd name="T42" fmla="*/ 1812 w 2312"/>
              <a:gd name="T43" fmla="*/ 303 h 606"/>
              <a:gd name="T44" fmla="*/ 1785 w 2312"/>
              <a:gd name="T45" fmla="*/ 319 h 606"/>
              <a:gd name="T46" fmla="*/ 1754 w 2312"/>
              <a:gd name="T47" fmla="*/ 335 h 606"/>
              <a:gd name="T48" fmla="*/ 1706 w 2312"/>
              <a:gd name="T49" fmla="*/ 356 h 606"/>
              <a:gd name="T50" fmla="*/ 1647 w 2312"/>
              <a:gd name="T51" fmla="*/ 377 h 606"/>
              <a:gd name="T52" fmla="*/ 1594 w 2312"/>
              <a:gd name="T53" fmla="*/ 404 h 606"/>
              <a:gd name="T54" fmla="*/ 1541 w 2312"/>
              <a:gd name="T55" fmla="*/ 425 h 606"/>
              <a:gd name="T56" fmla="*/ 1498 w 2312"/>
              <a:gd name="T57" fmla="*/ 436 h 606"/>
              <a:gd name="T58" fmla="*/ 1472 w 2312"/>
              <a:gd name="T59" fmla="*/ 441 h 606"/>
              <a:gd name="T60" fmla="*/ 1312 w 2312"/>
              <a:gd name="T61" fmla="*/ 484 h 606"/>
              <a:gd name="T62" fmla="*/ 1275 w 2312"/>
              <a:gd name="T63" fmla="*/ 547 h 606"/>
              <a:gd name="T64" fmla="*/ 1281 w 2312"/>
              <a:gd name="T65" fmla="*/ 574 h 606"/>
              <a:gd name="T66" fmla="*/ 1270 w 2312"/>
              <a:gd name="T67" fmla="*/ 606 h 606"/>
              <a:gd name="T68" fmla="*/ 1148 w 2312"/>
              <a:gd name="T69" fmla="*/ 601 h 606"/>
              <a:gd name="T70" fmla="*/ 1084 w 2312"/>
              <a:gd name="T71" fmla="*/ 590 h 606"/>
              <a:gd name="T72" fmla="*/ 1079 w 2312"/>
              <a:gd name="T73" fmla="*/ 563 h 606"/>
              <a:gd name="T74" fmla="*/ 1079 w 2312"/>
              <a:gd name="T75" fmla="*/ 542 h 606"/>
              <a:gd name="T76" fmla="*/ 1041 w 2312"/>
              <a:gd name="T77" fmla="*/ 505 h 606"/>
              <a:gd name="T78" fmla="*/ 1015 w 2312"/>
              <a:gd name="T79" fmla="*/ 505 h 606"/>
              <a:gd name="T80" fmla="*/ 845 w 2312"/>
              <a:gd name="T81" fmla="*/ 484 h 606"/>
              <a:gd name="T82" fmla="*/ 776 w 2312"/>
              <a:gd name="T83" fmla="*/ 468 h 606"/>
              <a:gd name="T84" fmla="*/ 712 w 2312"/>
              <a:gd name="T85" fmla="*/ 446 h 606"/>
              <a:gd name="T86" fmla="*/ 653 w 2312"/>
              <a:gd name="T87" fmla="*/ 430 h 606"/>
              <a:gd name="T88" fmla="*/ 632 w 2312"/>
              <a:gd name="T89" fmla="*/ 409 h 606"/>
              <a:gd name="T90" fmla="*/ 590 w 2312"/>
              <a:gd name="T91" fmla="*/ 393 h 606"/>
              <a:gd name="T92" fmla="*/ 526 w 2312"/>
              <a:gd name="T93" fmla="*/ 367 h 606"/>
              <a:gd name="T94" fmla="*/ 457 w 2312"/>
              <a:gd name="T95" fmla="*/ 329 h 606"/>
              <a:gd name="T96" fmla="*/ 398 w 2312"/>
              <a:gd name="T97" fmla="*/ 292 h 606"/>
              <a:gd name="T98" fmla="*/ 345 w 2312"/>
              <a:gd name="T99" fmla="*/ 255 h 606"/>
              <a:gd name="T100" fmla="*/ 329 w 2312"/>
              <a:gd name="T101" fmla="*/ 234 h 606"/>
              <a:gd name="T102" fmla="*/ 303 w 2312"/>
              <a:gd name="T103" fmla="*/ 202 h 606"/>
              <a:gd name="T104" fmla="*/ 287 w 2312"/>
              <a:gd name="T105" fmla="*/ 170 h 606"/>
              <a:gd name="T106" fmla="*/ 271 w 2312"/>
              <a:gd name="T107" fmla="*/ 164 h 606"/>
              <a:gd name="T108" fmla="*/ 228 w 2312"/>
              <a:gd name="T109" fmla="*/ 154 h 606"/>
              <a:gd name="T110" fmla="*/ 175 w 2312"/>
              <a:gd name="T111" fmla="*/ 148 h 606"/>
              <a:gd name="T112" fmla="*/ 154 w 2312"/>
              <a:gd name="T113" fmla="*/ 148 h 606"/>
              <a:gd name="T114" fmla="*/ 53 w 2312"/>
              <a:gd name="T115" fmla="*/ 143 h 606"/>
              <a:gd name="T116" fmla="*/ 0 w 2312"/>
              <a:gd name="T117" fmla="*/ 101 h 606"/>
              <a:gd name="T118" fmla="*/ 5 w 2312"/>
              <a:gd name="T119" fmla="*/ 26 h 606"/>
              <a:gd name="T120" fmla="*/ 122 w 2312"/>
              <a:gd name="T121" fmla="*/ 10 h 606"/>
              <a:gd name="T122" fmla="*/ 186 w 2312"/>
              <a:gd name="T123" fmla="*/ 5 h 606"/>
              <a:gd name="T124" fmla="*/ 563 w 2312"/>
              <a:gd name="T125" fmla="*/ 15 h 6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12" h="606">
                <a:moveTo>
                  <a:pt x="563" y="15"/>
                </a:moveTo>
                <a:lnTo>
                  <a:pt x="574" y="15"/>
                </a:lnTo>
                <a:lnTo>
                  <a:pt x="579" y="15"/>
                </a:lnTo>
                <a:lnTo>
                  <a:pt x="590" y="15"/>
                </a:lnTo>
                <a:lnTo>
                  <a:pt x="590" y="15"/>
                </a:lnTo>
                <a:lnTo>
                  <a:pt x="691" y="15"/>
                </a:lnTo>
                <a:lnTo>
                  <a:pt x="797" y="10"/>
                </a:lnTo>
                <a:lnTo>
                  <a:pt x="903" y="15"/>
                </a:lnTo>
                <a:lnTo>
                  <a:pt x="903" y="15"/>
                </a:lnTo>
                <a:lnTo>
                  <a:pt x="1025" y="15"/>
                </a:lnTo>
                <a:lnTo>
                  <a:pt x="1158" y="10"/>
                </a:lnTo>
                <a:lnTo>
                  <a:pt x="1281" y="5"/>
                </a:lnTo>
                <a:lnTo>
                  <a:pt x="1281" y="5"/>
                </a:lnTo>
                <a:lnTo>
                  <a:pt x="1286" y="10"/>
                </a:lnTo>
                <a:lnTo>
                  <a:pt x="1296" y="5"/>
                </a:lnTo>
                <a:lnTo>
                  <a:pt x="1302" y="5"/>
                </a:lnTo>
                <a:lnTo>
                  <a:pt x="1302" y="5"/>
                </a:lnTo>
                <a:lnTo>
                  <a:pt x="1514" y="5"/>
                </a:lnTo>
                <a:lnTo>
                  <a:pt x="1727" y="5"/>
                </a:lnTo>
                <a:lnTo>
                  <a:pt x="1940" y="5"/>
                </a:lnTo>
                <a:lnTo>
                  <a:pt x="1940" y="5"/>
                </a:lnTo>
                <a:lnTo>
                  <a:pt x="2014" y="5"/>
                </a:lnTo>
                <a:lnTo>
                  <a:pt x="2083" y="0"/>
                </a:lnTo>
                <a:lnTo>
                  <a:pt x="2152" y="5"/>
                </a:lnTo>
                <a:lnTo>
                  <a:pt x="2152" y="5"/>
                </a:lnTo>
                <a:lnTo>
                  <a:pt x="2205" y="10"/>
                </a:lnTo>
                <a:lnTo>
                  <a:pt x="2258" y="10"/>
                </a:lnTo>
                <a:lnTo>
                  <a:pt x="2312" y="15"/>
                </a:lnTo>
                <a:lnTo>
                  <a:pt x="2312" y="15"/>
                </a:lnTo>
                <a:lnTo>
                  <a:pt x="2312" y="42"/>
                </a:lnTo>
                <a:lnTo>
                  <a:pt x="2306" y="63"/>
                </a:lnTo>
                <a:lnTo>
                  <a:pt x="2301" y="85"/>
                </a:lnTo>
                <a:lnTo>
                  <a:pt x="2301" y="85"/>
                </a:lnTo>
                <a:lnTo>
                  <a:pt x="2269" y="85"/>
                </a:lnTo>
                <a:lnTo>
                  <a:pt x="2237" y="90"/>
                </a:lnTo>
                <a:lnTo>
                  <a:pt x="2211" y="95"/>
                </a:lnTo>
                <a:lnTo>
                  <a:pt x="2211" y="95"/>
                </a:lnTo>
                <a:lnTo>
                  <a:pt x="2184" y="90"/>
                </a:lnTo>
                <a:lnTo>
                  <a:pt x="2147" y="90"/>
                </a:lnTo>
                <a:lnTo>
                  <a:pt x="2120" y="85"/>
                </a:lnTo>
                <a:lnTo>
                  <a:pt x="2120" y="85"/>
                </a:lnTo>
                <a:lnTo>
                  <a:pt x="2110" y="95"/>
                </a:lnTo>
                <a:lnTo>
                  <a:pt x="2099" y="106"/>
                </a:lnTo>
                <a:lnTo>
                  <a:pt x="2099" y="127"/>
                </a:lnTo>
                <a:lnTo>
                  <a:pt x="2099" y="127"/>
                </a:lnTo>
                <a:lnTo>
                  <a:pt x="2088" y="138"/>
                </a:lnTo>
                <a:lnTo>
                  <a:pt x="2072" y="148"/>
                </a:lnTo>
                <a:lnTo>
                  <a:pt x="2067" y="159"/>
                </a:lnTo>
                <a:lnTo>
                  <a:pt x="2067" y="159"/>
                </a:lnTo>
                <a:lnTo>
                  <a:pt x="2041" y="170"/>
                </a:lnTo>
                <a:lnTo>
                  <a:pt x="2025" y="180"/>
                </a:lnTo>
                <a:lnTo>
                  <a:pt x="2009" y="196"/>
                </a:lnTo>
                <a:lnTo>
                  <a:pt x="2009" y="196"/>
                </a:lnTo>
                <a:lnTo>
                  <a:pt x="1993" y="207"/>
                </a:lnTo>
                <a:lnTo>
                  <a:pt x="1977" y="218"/>
                </a:lnTo>
                <a:lnTo>
                  <a:pt x="1961" y="223"/>
                </a:lnTo>
                <a:lnTo>
                  <a:pt x="1945" y="234"/>
                </a:lnTo>
                <a:lnTo>
                  <a:pt x="1929" y="244"/>
                </a:lnTo>
                <a:lnTo>
                  <a:pt x="1913" y="255"/>
                </a:lnTo>
                <a:lnTo>
                  <a:pt x="1897" y="260"/>
                </a:lnTo>
                <a:lnTo>
                  <a:pt x="1881" y="271"/>
                </a:lnTo>
                <a:lnTo>
                  <a:pt x="1865" y="281"/>
                </a:lnTo>
                <a:lnTo>
                  <a:pt x="1849" y="287"/>
                </a:lnTo>
                <a:lnTo>
                  <a:pt x="1828" y="292"/>
                </a:lnTo>
                <a:lnTo>
                  <a:pt x="1828" y="292"/>
                </a:lnTo>
                <a:lnTo>
                  <a:pt x="1812" y="303"/>
                </a:lnTo>
                <a:lnTo>
                  <a:pt x="1796" y="308"/>
                </a:lnTo>
                <a:lnTo>
                  <a:pt x="1785" y="319"/>
                </a:lnTo>
                <a:lnTo>
                  <a:pt x="1785" y="319"/>
                </a:lnTo>
                <a:lnTo>
                  <a:pt x="1775" y="324"/>
                </a:lnTo>
                <a:lnTo>
                  <a:pt x="1764" y="329"/>
                </a:lnTo>
                <a:lnTo>
                  <a:pt x="1754" y="335"/>
                </a:lnTo>
                <a:lnTo>
                  <a:pt x="1738" y="340"/>
                </a:lnTo>
                <a:lnTo>
                  <a:pt x="1722" y="345"/>
                </a:lnTo>
                <a:lnTo>
                  <a:pt x="1706" y="356"/>
                </a:lnTo>
                <a:lnTo>
                  <a:pt x="1690" y="361"/>
                </a:lnTo>
                <a:lnTo>
                  <a:pt x="1668" y="372"/>
                </a:lnTo>
                <a:lnTo>
                  <a:pt x="1647" y="377"/>
                </a:lnTo>
                <a:lnTo>
                  <a:pt x="1626" y="388"/>
                </a:lnTo>
                <a:lnTo>
                  <a:pt x="1610" y="393"/>
                </a:lnTo>
                <a:lnTo>
                  <a:pt x="1594" y="404"/>
                </a:lnTo>
                <a:lnTo>
                  <a:pt x="1573" y="409"/>
                </a:lnTo>
                <a:lnTo>
                  <a:pt x="1557" y="420"/>
                </a:lnTo>
                <a:lnTo>
                  <a:pt x="1541" y="425"/>
                </a:lnTo>
                <a:lnTo>
                  <a:pt x="1520" y="430"/>
                </a:lnTo>
                <a:lnTo>
                  <a:pt x="1509" y="436"/>
                </a:lnTo>
                <a:lnTo>
                  <a:pt x="1498" y="436"/>
                </a:lnTo>
                <a:lnTo>
                  <a:pt x="1488" y="441"/>
                </a:lnTo>
                <a:lnTo>
                  <a:pt x="1477" y="441"/>
                </a:lnTo>
                <a:lnTo>
                  <a:pt x="1472" y="441"/>
                </a:lnTo>
                <a:lnTo>
                  <a:pt x="1472" y="441"/>
                </a:lnTo>
                <a:lnTo>
                  <a:pt x="1397" y="462"/>
                </a:lnTo>
                <a:lnTo>
                  <a:pt x="1312" y="484"/>
                </a:lnTo>
                <a:lnTo>
                  <a:pt x="1270" y="532"/>
                </a:lnTo>
                <a:lnTo>
                  <a:pt x="1270" y="532"/>
                </a:lnTo>
                <a:lnTo>
                  <a:pt x="1275" y="547"/>
                </a:lnTo>
                <a:lnTo>
                  <a:pt x="1275" y="558"/>
                </a:lnTo>
                <a:lnTo>
                  <a:pt x="1281" y="574"/>
                </a:lnTo>
                <a:lnTo>
                  <a:pt x="1281" y="574"/>
                </a:lnTo>
                <a:lnTo>
                  <a:pt x="1275" y="585"/>
                </a:lnTo>
                <a:lnTo>
                  <a:pt x="1275" y="595"/>
                </a:lnTo>
                <a:lnTo>
                  <a:pt x="1270" y="606"/>
                </a:lnTo>
                <a:lnTo>
                  <a:pt x="1270" y="606"/>
                </a:lnTo>
                <a:lnTo>
                  <a:pt x="1211" y="606"/>
                </a:lnTo>
                <a:lnTo>
                  <a:pt x="1148" y="601"/>
                </a:lnTo>
                <a:lnTo>
                  <a:pt x="1089" y="595"/>
                </a:lnTo>
                <a:lnTo>
                  <a:pt x="1089" y="595"/>
                </a:lnTo>
                <a:lnTo>
                  <a:pt x="1084" y="590"/>
                </a:lnTo>
                <a:lnTo>
                  <a:pt x="1079" y="574"/>
                </a:lnTo>
                <a:lnTo>
                  <a:pt x="1079" y="563"/>
                </a:lnTo>
                <a:lnTo>
                  <a:pt x="1079" y="563"/>
                </a:lnTo>
                <a:lnTo>
                  <a:pt x="1079" y="558"/>
                </a:lnTo>
                <a:lnTo>
                  <a:pt x="1079" y="553"/>
                </a:lnTo>
                <a:lnTo>
                  <a:pt x="1079" y="542"/>
                </a:lnTo>
                <a:lnTo>
                  <a:pt x="1079" y="542"/>
                </a:lnTo>
                <a:lnTo>
                  <a:pt x="1057" y="505"/>
                </a:lnTo>
                <a:lnTo>
                  <a:pt x="1041" y="505"/>
                </a:lnTo>
                <a:lnTo>
                  <a:pt x="1025" y="505"/>
                </a:lnTo>
                <a:lnTo>
                  <a:pt x="1015" y="505"/>
                </a:lnTo>
                <a:lnTo>
                  <a:pt x="1015" y="505"/>
                </a:lnTo>
                <a:lnTo>
                  <a:pt x="956" y="500"/>
                </a:lnTo>
                <a:lnTo>
                  <a:pt x="898" y="494"/>
                </a:lnTo>
                <a:lnTo>
                  <a:pt x="845" y="484"/>
                </a:lnTo>
                <a:lnTo>
                  <a:pt x="845" y="484"/>
                </a:lnTo>
                <a:lnTo>
                  <a:pt x="813" y="478"/>
                </a:lnTo>
                <a:lnTo>
                  <a:pt x="776" y="468"/>
                </a:lnTo>
                <a:lnTo>
                  <a:pt x="744" y="452"/>
                </a:lnTo>
                <a:lnTo>
                  <a:pt x="744" y="452"/>
                </a:lnTo>
                <a:lnTo>
                  <a:pt x="712" y="446"/>
                </a:lnTo>
                <a:lnTo>
                  <a:pt x="685" y="436"/>
                </a:lnTo>
                <a:lnTo>
                  <a:pt x="653" y="430"/>
                </a:lnTo>
                <a:lnTo>
                  <a:pt x="653" y="430"/>
                </a:lnTo>
                <a:lnTo>
                  <a:pt x="648" y="425"/>
                </a:lnTo>
                <a:lnTo>
                  <a:pt x="638" y="414"/>
                </a:lnTo>
                <a:lnTo>
                  <a:pt x="632" y="409"/>
                </a:lnTo>
                <a:lnTo>
                  <a:pt x="632" y="409"/>
                </a:lnTo>
                <a:lnTo>
                  <a:pt x="611" y="399"/>
                </a:lnTo>
                <a:lnTo>
                  <a:pt x="590" y="393"/>
                </a:lnTo>
                <a:lnTo>
                  <a:pt x="563" y="383"/>
                </a:lnTo>
                <a:lnTo>
                  <a:pt x="542" y="372"/>
                </a:lnTo>
                <a:lnTo>
                  <a:pt x="526" y="367"/>
                </a:lnTo>
                <a:lnTo>
                  <a:pt x="499" y="356"/>
                </a:lnTo>
                <a:lnTo>
                  <a:pt x="483" y="340"/>
                </a:lnTo>
                <a:lnTo>
                  <a:pt x="457" y="329"/>
                </a:lnTo>
                <a:lnTo>
                  <a:pt x="441" y="319"/>
                </a:lnTo>
                <a:lnTo>
                  <a:pt x="420" y="308"/>
                </a:lnTo>
                <a:lnTo>
                  <a:pt x="398" y="292"/>
                </a:lnTo>
                <a:lnTo>
                  <a:pt x="382" y="281"/>
                </a:lnTo>
                <a:lnTo>
                  <a:pt x="366" y="271"/>
                </a:lnTo>
                <a:lnTo>
                  <a:pt x="345" y="255"/>
                </a:lnTo>
                <a:lnTo>
                  <a:pt x="329" y="239"/>
                </a:lnTo>
                <a:lnTo>
                  <a:pt x="329" y="239"/>
                </a:lnTo>
                <a:lnTo>
                  <a:pt x="329" y="234"/>
                </a:lnTo>
                <a:lnTo>
                  <a:pt x="324" y="223"/>
                </a:lnTo>
                <a:lnTo>
                  <a:pt x="313" y="212"/>
                </a:lnTo>
                <a:lnTo>
                  <a:pt x="303" y="202"/>
                </a:lnTo>
                <a:lnTo>
                  <a:pt x="292" y="186"/>
                </a:lnTo>
                <a:lnTo>
                  <a:pt x="287" y="180"/>
                </a:lnTo>
                <a:lnTo>
                  <a:pt x="287" y="170"/>
                </a:lnTo>
                <a:lnTo>
                  <a:pt x="287" y="170"/>
                </a:lnTo>
                <a:lnTo>
                  <a:pt x="276" y="164"/>
                </a:lnTo>
                <a:lnTo>
                  <a:pt x="271" y="164"/>
                </a:lnTo>
                <a:lnTo>
                  <a:pt x="265" y="159"/>
                </a:lnTo>
                <a:lnTo>
                  <a:pt x="265" y="159"/>
                </a:lnTo>
                <a:lnTo>
                  <a:pt x="228" y="154"/>
                </a:lnTo>
                <a:lnTo>
                  <a:pt x="202" y="154"/>
                </a:lnTo>
                <a:lnTo>
                  <a:pt x="175" y="148"/>
                </a:lnTo>
                <a:lnTo>
                  <a:pt x="175" y="148"/>
                </a:lnTo>
                <a:lnTo>
                  <a:pt x="165" y="148"/>
                </a:lnTo>
                <a:lnTo>
                  <a:pt x="159" y="148"/>
                </a:lnTo>
                <a:lnTo>
                  <a:pt x="154" y="148"/>
                </a:lnTo>
                <a:lnTo>
                  <a:pt x="154" y="148"/>
                </a:lnTo>
                <a:lnTo>
                  <a:pt x="101" y="148"/>
                </a:lnTo>
                <a:lnTo>
                  <a:pt x="53" y="143"/>
                </a:lnTo>
                <a:lnTo>
                  <a:pt x="5" y="138"/>
                </a:lnTo>
                <a:lnTo>
                  <a:pt x="5" y="138"/>
                </a:lnTo>
                <a:lnTo>
                  <a:pt x="0" y="101"/>
                </a:lnTo>
                <a:lnTo>
                  <a:pt x="0" y="63"/>
                </a:lnTo>
                <a:lnTo>
                  <a:pt x="5" y="26"/>
                </a:lnTo>
                <a:lnTo>
                  <a:pt x="5" y="26"/>
                </a:lnTo>
                <a:lnTo>
                  <a:pt x="5" y="15"/>
                </a:lnTo>
                <a:lnTo>
                  <a:pt x="64" y="10"/>
                </a:lnTo>
                <a:lnTo>
                  <a:pt x="122" y="10"/>
                </a:lnTo>
                <a:lnTo>
                  <a:pt x="175" y="5"/>
                </a:lnTo>
                <a:lnTo>
                  <a:pt x="175" y="5"/>
                </a:lnTo>
                <a:lnTo>
                  <a:pt x="186" y="5"/>
                </a:lnTo>
                <a:lnTo>
                  <a:pt x="313" y="10"/>
                </a:lnTo>
                <a:lnTo>
                  <a:pt x="441" y="10"/>
                </a:lnTo>
                <a:lnTo>
                  <a:pt x="563" y="15"/>
                </a:lnTo>
                <a:close/>
              </a:path>
            </a:pathLst>
          </a:custGeom>
          <a:solidFill>
            <a:srgbClr val="FFF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5" name="Freeform 43"/>
          <p:cNvSpPr>
            <a:spLocks/>
          </p:cNvSpPr>
          <p:nvPr/>
        </p:nvSpPr>
        <p:spPr bwMode="auto">
          <a:xfrm>
            <a:off x="5810250" y="4886325"/>
            <a:ext cx="1063625" cy="371475"/>
          </a:xfrm>
          <a:custGeom>
            <a:avLst/>
            <a:gdLst>
              <a:gd name="T0" fmla="*/ 665 w 670"/>
              <a:gd name="T1" fmla="*/ 85 h 234"/>
              <a:gd name="T2" fmla="*/ 670 w 670"/>
              <a:gd name="T3" fmla="*/ 117 h 234"/>
              <a:gd name="T4" fmla="*/ 670 w 670"/>
              <a:gd name="T5" fmla="*/ 144 h 234"/>
              <a:gd name="T6" fmla="*/ 670 w 670"/>
              <a:gd name="T7" fmla="*/ 191 h 234"/>
              <a:gd name="T8" fmla="*/ 638 w 670"/>
              <a:gd name="T9" fmla="*/ 229 h 234"/>
              <a:gd name="T10" fmla="*/ 622 w 670"/>
              <a:gd name="T11" fmla="*/ 229 h 234"/>
              <a:gd name="T12" fmla="*/ 606 w 670"/>
              <a:gd name="T13" fmla="*/ 229 h 234"/>
              <a:gd name="T14" fmla="*/ 569 w 670"/>
              <a:gd name="T15" fmla="*/ 229 h 234"/>
              <a:gd name="T16" fmla="*/ 457 w 670"/>
              <a:gd name="T17" fmla="*/ 234 h 234"/>
              <a:gd name="T18" fmla="*/ 426 w 670"/>
              <a:gd name="T19" fmla="*/ 218 h 234"/>
              <a:gd name="T20" fmla="*/ 266 w 670"/>
              <a:gd name="T21" fmla="*/ 191 h 234"/>
              <a:gd name="T22" fmla="*/ 192 w 670"/>
              <a:gd name="T23" fmla="*/ 170 h 234"/>
              <a:gd name="T24" fmla="*/ 165 w 670"/>
              <a:gd name="T25" fmla="*/ 159 h 234"/>
              <a:gd name="T26" fmla="*/ 107 w 670"/>
              <a:gd name="T27" fmla="*/ 138 h 234"/>
              <a:gd name="T28" fmla="*/ 53 w 670"/>
              <a:gd name="T29" fmla="*/ 101 h 234"/>
              <a:gd name="T30" fmla="*/ 22 w 670"/>
              <a:gd name="T31" fmla="*/ 58 h 234"/>
              <a:gd name="T32" fmla="*/ 11 w 670"/>
              <a:gd name="T33" fmla="*/ 64 h 234"/>
              <a:gd name="T34" fmla="*/ 0 w 670"/>
              <a:gd name="T35" fmla="*/ 58 h 234"/>
              <a:gd name="T36" fmla="*/ 0 w 670"/>
              <a:gd name="T37" fmla="*/ 42 h 234"/>
              <a:gd name="T38" fmla="*/ 16 w 670"/>
              <a:gd name="T39" fmla="*/ 26 h 234"/>
              <a:gd name="T40" fmla="*/ 38 w 670"/>
              <a:gd name="T41" fmla="*/ 21 h 234"/>
              <a:gd name="T42" fmla="*/ 64 w 670"/>
              <a:gd name="T43" fmla="*/ 21 h 234"/>
              <a:gd name="T44" fmla="*/ 96 w 670"/>
              <a:gd name="T45" fmla="*/ 21 h 234"/>
              <a:gd name="T46" fmla="*/ 112 w 670"/>
              <a:gd name="T47" fmla="*/ 16 h 234"/>
              <a:gd name="T48" fmla="*/ 335 w 670"/>
              <a:gd name="T49" fmla="*/ 16 h 234"/>
              <a:gd name="T50" fmla="*/ 590 w 670"/>
              <a:gd name="T51" fmla="*/ 5 h 234"/>
              <a:gd name="T52" fmla="*/ 601 w 670"/>
              <a:gd name="T53" fmla="*/ 0 h 234"/>
              <a:gd name="T54" fmla="*/ 617 w 670"/>
              <a:gd name="T55" fmla="*/ 0 h 234"/>
              <a:gd name="T56" fmla="*/ 633 w 670"/>
              <a:gd name="T57" fmla="*/ 0 h 234"/>
              <a:gd name="T58" fmla="*/ 654 w 670"/>
              <a:gd name="T59" fmla="*/ 16 h 234"/>
              <a:gd name="T60" fmla="*/ 665 w 670"/>
              <a:gd name="T61" fmla="*/ 26 h 234"/>
              <a:gd name="T62" fmla="*/ 670 w 670"/>
              <a:gd name="T63" fmla="*/ 42 h 234"/>
              <a:gd name="T64" fmla="*/ 665 w 670"/>
              <a:gd name="T65" fmla="*/ 53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70" h="234">
                <a:moveTo>
                  <a:pt x="659" y="58"/>
                </a:moveTo>
                <a:lnTo>
                  <a:pt x="665" y="85"/>
                </a:lnTo>
                <a:lnTo>
                  <a:pt x="665" y="101"/>
                </a:lnTo>
                <a:lnTo>
                  <a:pt x="670" y="117"/>
                </a:lnTo>
                <a:lnTo>
                  <a:pt x="670" y="117"/>
                </a:lnTo>
                <a:lnTo>
                  <a:pt x="670" y="144"/>
                </a:lnTo>
                <a:lnTo>
                  <a:pt x="670" y="165"/>
                </a:lnTo>
                <a:lnTo>
                  <a:pt x="670" y="191"/>
                </a:lnTo>
                <a:lnTo>
                  <a:pt x="659" y="213"/>
                </a:lnTo>
                <a:lnTo>
                  <a:pt x="638" y="229"/>
                </a:lnTo>
                <a:lnTo>
                  <a:pt x="638" y="229"/>
                </a:lnTo>
                <a:lnTo>
                  <a:pt x="622" y="229"/>
                </a:lnTo>
                <a:lnTo>
                  <a:pt x="612" y="229"/>
                </a:lnTo>
                <a:lnTo>
                  <a:pt x="606" y="229"/>
                </a:lnTo>
                <a:lnTo>
                  <a:pt x="606" y="229"/>
                </a:lnTo>
                <a:lnTo>
                  <a:pt x="569" y="229"/>
                </a:lnTo>
                <a:lnTo>
                  <a:pt x="516" y="234"/>
                </a:lnTo>
                <a:lnTo>
                  <a:pt x="457" y="234"/>
                </a:lnTo>
                <a:lnTo>
                  <a:pt x="426" y="218"/>
                </a:lnTo>
                <a:lnTo>
                  <a:pt x="426" y="218"/>
                </a:lnTo>
                <a:lnTo>
                  <a:pt x="346" y="207"/>
                </a:lnTo>
                <a:lnTo>
                  <a:pt x="266" y="191"/>
                </a:lnTo>
                <a:lnTo>
                  <a:pt x="192" y="170"/>
                </a:lnTo>
                <a:lnTo>
                  <a:pt x="192" y="170"/>
                </a:lnTo>
                <a:lnTo>
                  <a:pt x="192" y="159"/>
                </a:lnTo>
                <a:lnTo>
                  <a:pt x="165" y="159"/>
                </a:lnTo>
                <a:lnTo>
                  <a:pt x="139" y="149"/>
                </a:lnTo>
                <a:lnTo>
                  <a:pt x="107" y="138"/>
                </a:lnTo>
                <a:lnTo>
                  <a:pt x="80" y="122"/>
                </a:lnTo>
                <a:lnTo>
                  <a:pt x="53" y="101"/>
                </a:lnTo>
                <a:lnTo>
                  <a:pt x="32" y="85"/>
                </a:lnTo>
                <a:lnTo>
                  <a:pt x="22" y="58"/>
                </a:lnTo>
                <a:lnTo>
                  <a:pt x="22" y="58"/>
                </a:lnTo>
                <a:lnTo>
                  <a:pt x="11" y="64"/>
                </a:lnTo>
                <a:lnTo>
                  <a:pt x="6" y="64"/>
                </a:lnTo>
                <a:lnTo>
                  <a:pt x="0" y="58"/>
                </a:lnTo>
                <a:lnTo>
                  <a:pt x="0" y="58"/>
                </a:lnTo>
                <a:lnTo>
                  <a:pt x="0" y="42"/>
                </a:lnTo>
                <a:lnTo>
                  <a:pt x="6" y="32"/>
                </a:lnTo>
                <a:lnTo>
                  <a:pt x="16" y="26"/>
                </a:lnTo>
                <a:lnTo>
                  <a:pt x="27" y="21"/>
                </a:lnTo>
                <a:lnTo>
                  <a:pt x="38" y="21"/>
                </a:lnTo>
                <a:lnTo>
                  <a:pt x="53" y="21"/>
                </a:lnTo>
                <a:lnTo>
                  <a:pt x="64" y="21"/>
                </a:lnTo>
                <a:lnTo>
                  <a:pt x="80" y="21"/>
                </a:lnTo>
                <a:lnTo>
                  <a:pt x="96" y="21"/>
                </a:lnTo>
                <a:lnTo>
                  <a:pt x="112" y="16"/>
                </a:lnTo>
                <a:lnTo>
                  <a:pt x="112" y="16"/>
                </a:lnTo>
                <a:lnTo>
                  <a:pt x="192" y="21"/>
                </a:lnTo>
                <a:lnTo>
                  <a:pt x="335" y="16"/>
                </a:lnTo>
                <a:lnTo>
                  <a:pt x="489" y="5"/>
                </a:lnTo>
                <a:lnTo>
                  <a:pt x="590" y="5"/>
                </a:lnTo>
                <a:lnTo>
                  <a:pt x="590" y="5"/>
                </a:lnTo>
                <a:lnTo>
                  <a:pt x="601" y="0"/>
                </a:lnTo>
                <a:lnTo>
                  <a:pt x="612" y="0"/>
                </a:lnTo>
                <a:lnTo>
                  <a:pt x="617" y="0"/>
                </a:lnTo>
                <a:lnTo>
                  <a:pt x="627" y="0"/>
                </a:lnTo>
                <a:lnTo>
                  <a:pt x="633" y="0"/>
                </a:lnTo>
                <a:lnTo>
                  <a:pt x="643" y="5"/>
                </a:lnTo>
                <a:lnTo>
                  <a:pt x="654" y="16"/>
                </a:lnTo>
                <a:lnTo>
                  <a:pt x="659" y="21"/>
                </a:lnTo>
                <a:lnTo>
                  <a:pt x="665" y="26"/>
                </a:lnTo>
                <a:lnTo>
                  <a:pt x="670" y="32"/>
                </a:lnTo>
                <a:lnTo>
                  <a:pt x="670" y="42"/>
                </a:lnTo>
                <a:lnTo>
                  <a:pt x="670" y="48"/>
                </a:lnTo>
                <a:lnTo>
                  <a:pt x="665" y="53"/>
                </a:lnTo>
                <a:lnTo>
                  <a:pt x="659" y="5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6" name="Freeform 44"/>
          <p:cNvSpPr>
            <a:spLocks/>
          </p:cNvSpPr>
          <p:nvPr/>
        </p:nvSpPr>
        <p:spPr bwMode="auto">
          <a:xfrm>
            <a:off x="7151688" y="4852988"/>
            <a:ext cx="1071563" cy="361950"/>
          </a:xfrm>
          <a:custGeom>
            <a:avLst/>
            <a:gdLst>
              <a:gd name="T0" fmla="*/ 590 w 675"/>
              <a:gd name="T1" fmla="*/ 111 h 228"/>
              <a:gd name="T2" fmla="*/ 574 w 675"/>
              <a:gd name="T3" fmla="*/ 117 h 228"/>
              <a:gd name="T4" fmla="*/ 569 w 675"/>
              <a:gd name="T5" fmla="*/ 122 h 228"/>
              <a:gd name="T6" fmla="*/ 537 w 675"/>
              <a:gd name="T7" fmla="*/ 138 h 228"/>
              <a:gd name="T8" fmla="*/ 500 w 675"/>
              <a:gd name="T9" fmla="*/ 159 h 228"/>
              <a:gd name="T10" fmla="*/ 452 w 675"/>
              <a:gd name="T11" fmla="*/ 175 h 228"/>
              <a:gd name="T12" fmla="*/ 399 w 675"/>
              <a:gd name="T13" fmla="*/ 191 h 228"/>
              <a:gd name="T14" fmla="*/ 340 w 675"/>
              <a:gd name="T15" fmla="*/ 207 h 228"/>
              <a:gd name="T16" fmla="*/ 287 w 675"/>
              <a:gd name="T17" fmla="*/ 218 h 228"/>
              <a:gd name="T18" fmla="*/ 245 w 675"/>
              <a:gd name="T19" fmla="*/ 223 h 228"/>
              <a:gd name="T20" fmla="*/ 208 w 675"/>
              <a:gd name="T21" fmla="*/ 228 h 228"/>
              <a:gd name="T22" fmla="*/ 197 w 675"/>
              <a:gd name="T23" fmla="*/ 228 h 228"/>
              <a:gd name="T24" fmla="*/ 91 w 675"/>
              <a:gd name="T25" fmla="*/ 223 h 228"/>
              <a:gd name="T26" fmla="*/ 48 w 675"/>
              <a:gd name="T27" fmla="*/ 218 h 228"/>
              <a:gd name="T28" fmla="*/ 22 w 675"/>
              <a:gd name="T29" fmla="*/ 186 h 228"/>
              <a:gd name="T30" fmla="*/ 11 w 675"/>
              <a:gd name="T31" fmla="*/ 138 h 228"/>
              <a:gd name="T32" fmla="*/ 6 w 675"/>
              <a:gd name="T33" fmla="*/ 90 h 228"/>
              <a:gd name="T34" fmla="*/ 6 w 675"/>
              <a:gd name="T35" fmla="*/ 69 h 228"/>
              <a:gd name="T36" fmla="*/ 0 w 675"/>
              <a:gd name="T37" fmla="*/ 42 h 228"/>
              <a:gd name="T38" fmla="*/ 6 w 675"/>
              <a:gd name="T39" fmla="*/ 26 h 228"/>
              <a:gd name="T40" fmla="*/ 112 w 675"/>
              <a:gd name="T41" fmla="*/ 21 h 228"/>
              <a:gd name="T42" fmla="*/ 287 w 675"/>
              <a:gd name="T43" fmla="*/ 21 h 228"/>
              <a:gd name="T44" fmla="*/ 420 w 675"/>
              <a:gd name="T45" fmla="*/ 16 h 228"/>
              <a:gd name="T46" fmla="*/ 420 w 675"/>
              <a:gd name="T47" fmla="*/ 16 h 228"/>
              <a:gd name="T48" fmla="*/ 436 w 675"/>
              <a:gd name="T49" fmla="*/ 16 h 228"/>
              <a:gd name="T50" fmla="*/ 452 w 675"/>
              <a:gd name="T51" fmla="*/ 16 h 228"/>
              <a:gd name="T52" fmla="*/ 479 w 675"/>
              <a:gd name="T53" fmla="*/ 10 h 228"/>
              <a:gd name="T54" fmla="*/ 580 w 675"/>
              <a:gd name="T55" fmla="*/ 0 h 228"/>
              <a:gd name="T56" fmla="*/ 665 w 675"/>
              <a:gd name="T57" fmla="*/ 16 h 228"/>
              <a:gd name="T58" fmla="*/ 675 w 675"/>
              <a:gd name="T59" fmla="*/ 37 h 228"/>
              <a:gd name="T60" fmla="*/ 654 w 675"/>
              <a:gd name="T61" fmla="*/ 58 h 228"/>
              <a:gd name="T62" fmla="*/ 622 w 675"/>
              <a:gd name="T63" fmla="*/ 79 h 228"/>
              <a:gd name="T64" fmla="*/ 601 w 675"/>
              <a:gd name="T65" fmla="*/ 106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75" h="228">
                <a:moveTo>
                  <a:pt x="601" y="106"/>
                </a:moveTo>
                <a:lnTo>
                  <a:pt x="590" y="111"/>
                </a:lnTo>
                <a:lnTo>
                  <a:pt x="585" y="117"/>
                </a:lnTo>
                <a:lnTo>
                  <a:pt x="574" y="117"/>
                </a:lnTo>
                <a:lnTo>
                  <a:pt x="574" y="117"/>
                </a:lnTo>
                <a:lnTo>
                  <a:pt x="569" y="122"/>
                </a:lnTo>
                <a:lnTo>
                  <a:pt x="558" y="133"/>
                </a:lnTo>
                <a:lnTo>
                  <a:pt x="537" y="138"/>
                </a:lnTo>
                <a:lnTo>
                  <a:pt x="521" y="149"/>
                </a:lnTo>
                <a:lnTo>
                  <a:pt x="500" y="159"/>
                </a:lnTo>
                <a:lnTo>
                  <a:pt x="473" y="170"/>
                </a:lnTo>
                <a:lnTo>
                  <a:pt x="452" y="175"/>
                </a:lnTo>
                <a:lnTo>
                  <a:pt x="425" y="180"/>
                </a:lnTo>
                <a:lnTo>
                  <a:pt x="399" y="191"/>
                </a:lnTo>
                <a:lnTo>
                  <a:pt x="367" y="196"/>
                </a:lnTo>
                <a:lnTo>
                  <a:pt x="340" y="207"/>
                </a:lnTo>
                <a:lnTo>
                  <a:pt x="314" y="212"/>
                </a:lnTo>
                <a:lnTo>
                  <a:pt x="287" y="218"/>
                </a:lnTo>
                <a:lnTo>
                  <a:pt x="266" y="218"/>
                </a:lnTo>
                <a:lnTo>
                  <a:pt x="245" y="223"/>
                </a:lnTo>
                <a:lnTo>
                  <a:pt x="224" y="228"/>
                </a:lnTo>
                <a:lnTo>
                  <a:pt x="208" y="228"/>
                </a:lnTo>
                <a:lnTo>
                  <a:pt x="197" y="228"/>
                </a:lnTo>
                <a:lnTo>
                  <a:pt x="197" y="228"/>
                </a:lnTo>
                <a:lnTo>
                  <a:pt x="149" y="228"/>
                </a:lnTo>
                <a:lnTo>
                  <a:pt x="91" y="223"/>
                </a:lnTo>
                <a:lnTo>
                  <a:pt x="48" y="218"/>
                </a:lnTo>
                <a:lnTo>
                  <a:pt x="48" y="218"/>
                </a:lnTo>
                <a:lnTo>
                  <a:pt x="32" y="202"/>
                </a:lnTo>
                <a:lnTo>
                  <a:pt x="22" y="186"/>
                </a:lnTo>
                <a:lnTo>
                  <a:pt x="11" y="159"/>
                </a:lnTo>
                <a:lnTo>
                  <a:pt x="11" y="138"/>
                </a:lnTo>
                <a:lnTo>
                  <a:pt x="6" y="111"/>
                </a:lnTo>
                <a:lnTo>
                  <a:pt x="6" y="90"/>
                </a:lnTo>
                <a:lnTo>
                  <a:pt x="6" y="69"/>
                </a:lnTo>
                <a:lnTo>
                  <a:pt x="6" y="69"/>
                </a:lnTo>
                <a:lnTo>
                  <a:pt x="0" y="58"/>
                </a:lnTo>
                <a:lnTo>
                  <a:pt x="0" y="42"/>
                </a:lnTo>
                <a:lnTo>
                  <a:pt x="6" y="26"/>
                </a:lnTo>
                <a:lnTo>
                  <a:pt x="6" y="26"/>
                </a:lnTo>
                <a:lnTo>
                  <a:pt x="43" y="21"/>
                </a:lnTo>
                <a:lnTo>
                  <a:pt x="112" y="21"/>
                </a:lnTo>
                <a:lnTo>
                  <a:pt x="202" y="21"/>
                </a:lnTo>
                <a:lnTo>
                  <a:pt x="287" y="21"/>
                </a:lnTo>
                <a:lnTo>
                  <a:pt x="362" y="21"/>
                </a:lnTo>
                <a:lnTo>
                  <a:pt x="420" y="16"/>
                </a:lnTo>
                <a:lnTo>
                  <a:pt x="420" y="16"/>
                </a:lnTo>
                <a:lnTo>
                  <a:pt x="420" y="16"/>
                </a:lnTo>
                <a:lnTo>
                  <a:pt x="431" y="16"/>
                </a:lnTo>
                <a:lnTo>
                  <a:pt x="436" y="16"/>
                </a:lnTo>
                <a:lnTo>
                  <a:pt x="447" y="16"/>
                </a:lnTo>
                <a:lnTo>
                  <a:pt x="452" y="16"/>
                </a:lnTo>
                <a:lnTo>
                  <a:pt x="452" y="16"/>
                </a:lnTo>
                <a:lnTo>
                  <a:pt x="479" y="10"/>
                </a:lnTo>
                <a:lnTo>
                  <a:pt x="526" y="5"/>
                </a:lnTo>
                <a:lnTo>
                  <a:pt x="580" y="0"/>
                </a:lnTo>
                <a:lnTo>
                  <a:pt x="633" y="5"/>
                </a:lnTo>
                <a:lnTo>
                  <a:pt x="665" y="16"/>
                </a:lnTo>
                <a:lnTo>
                  <a:pt x="675" y="37"/>
                </a:lnTo>
                <a:lnTo>
                  <a:pt x="675" y="37"/>
                </a:lnTo>
                <a:lnTo>
                  <a:pt x="670" y="47"/>
                </a:lnTo>
                <a:lnTo>
                  <a:pt x="654" y="58"/>
                </a:lnTo>
                <a:lnTo>
                  <a:pt x="638" y="69"/>
                </a:lnTo>
                <a:lnTo>
                  <a:pt x="622" y="79"/>
                </a:lnTo>
                <a:lnTo>
                  <a:pt x="612" y="95"/>
                </a:lnTo>
                <a:lnTo>
                  <a:pt x="601" y="10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7" name="Freeform 45"/>
          <p:cNvSpPr>
            <a:spLocks/>
          </p:cNvSpPr>
          <p:nvPr/>
        </p:nvSpPr>
        <p:spPr bwMode="auto">
          <a:xfrm>
            <a:off x="5954713" y="4970463"/>
            <a:ext cx="835025" cy="211138"/>
          </a:xfrm>
          <a:custGeom>
            <a:avLst/>
            <a:gdLst>
              <a:gd name="T0" fmla="*/ 63 w 526"/>
              <a:gd name="T1" fmla="*/ 5 h 133"/>
              <a:gd name="T2" fmla="*/ 74 w 526"/>
              <a:gd name="T3" fmla="*/ 11 h 133"/>
              <a:gd name="T4" fmla="*/ 85 w 526"/>
              <a:gd name="T5" fmla="*/ 5 h 133"/>
              <a:gd name="T6" fmla="*/ 101 w 526"/>
              <a:gd name="T7" fmla="*/ 5 h 133"/>
              <a:gd name="T8" fmla="*/ 101 w 526"/>
              <a:gd name="T9" fmla="*/ 5 h 133"/>
              <a:gd name="T10" fmla="*/ 212 w 526"/>
              <a:gd name="T11" fmla="*/ 0 h 133"/>
              <a:gd name="T12" fmla="*/ 398 w 526"/>
              <a:gd name="T13" fmla="*/ 0 h 133"/>
              <a:gd name="T14" fmla="*/ 526 w 526"/>
              <a:gd name="T15" fmla="*/ 5 h 133"/>
              <a:gd name="T16" fmla="*/ 526 w 526"/>
              <a:gd name="T17" fmla="*/ 5 h 133"/>
              <a:gd name="T18" fmla="*/ 526 w 526"/>
              <a:gd name="T19" fmla="*/ 43 h 133"/>
              <a:gd name="T20" fmla="*/ 526 w 526"/>
              <a:gd name="T21" fmla="*/ 75 h 133"/>
              <a:gd name="T22" fmla="*/ 526 w 526"/>
              <a:gd name="T23" fmla="*/ 106 h 133"/>
              <a:gd name="T24" fmla="*/ 526 w 526"/>
              <a:gd name="T25" fmla="*/ 106 h 133"/>
              <a:gd name="T26" fmla="*/ 499 w 526"/>
              <a:gd name="T27" fmla="*/ 122 h 133"/>
              <a:gd name="T28" fmla="*/ 473 w 526"/>
              <a:gd name="T29" fmla="*/ 128 h 133"/>
              <a:gd name="T30" fmla="*/ 435 w 526"/>
              <a:gd name="T31" fmla="*/ 133 h 133"/>
              <a:gd name="T32" fmla="*/ 404 w 526"/>
              <a:gd name="T33" fmla="*/ 128 h 133"/>
              <a:gd name="T34" fmla="*/ 372 w 526"/>
              <a:gd name="T35" fmla="*/ 128 h 133"/>
              <a:gd name="T36" fmla="*/ 345 w 526"/>
              <a:gd name="T37" fmla="*/ 117 h 133"/>
              <a:gd name="T38" fmla="*/ 345 w 526"/>
              <a:gd name="T39" fmla="*/ 117 h 133"/>
              <a:gd name="T40" fmla="*/ 329 w 526"/>
              <a:gd name="T41" fmla="*/ 117 h 133"/>
              <a:gd name="T42" fmla="*/ 313 w 526"/>
              <a:gd name="T43" fmla="*/ 112 h 133"/>
              <a:gd name="T44" fmla="*/ 303 w 526"/>
              <a:gd name="T45" fmla="*/ 106 h 133"/>
              <a:gd name="T46" fmla="*/ 303 w 526"/>
              <a:gd name="T47" fmla="*/ 106 h 133"/>
              <a:gd name="T48" fmla="*/ 239 w 526"/>
              <a:gd name="T49" fmla="*/ 101 h 133"/>
              <a:gd name="T50" fmla="*/ 175 w 526"/>
              <a:gd name="T51" fmla="*/ 85 h 133"/>
              <a:gd name="T52" fmla="*/ 122 w 526"/>
              <a:gd name="T53" fmla="*/ 75 h 133"/>
              <a:gd name="T54" fmla="*/ 122 w 526"/>
              <a:gd name="T55" fmla="*/ 75 h 133"/>
              <a:gd name="T56" fmla="*/ 106 w 526"/>
              <a:gd name="T57" fmla="*/ 69 h 133"/>
              <a:gd name="T58" fmla="*/ 74 w 526"/>
              <a:gd name="T59" fmla="*/ 59 h 133"/>
              <a:gd name="T60" fmla="*/ 42 w 526"/>
              <a:gd name="T61" fmla="*/ 43 h 133"/>
              <a:gd name="T62" fmla="*/ 21 w 526"/>
              <a:gd name="T63" fmla="*/ 32 h 133"/>
              <a:gd name="T64" fmla="*/ 21 w 526"/>
              <a:gd name="T65" fmla="*/ 32 h 133"/>
              <a:gd name="T66" fmla="*/ 10 w 526"/>
              <a:gd name="T67" fmla="*/ 27 h 133"/>
              <a:gd name="T68" fmla="*/ 0 w 526"/>
              <a:gd name="T69" fmla="*/ 21 h 133"/>
              <a:gd name="T70" fmla="*/ 0 w 526"/>
              <a:gd name="T71" fmla="*/ 5 h 133"/>
              <a:gd name="T72" fmla="*/ 0 w 526"/>
              <a:gd name="T73" fmla="*/ 5 h 133"/>
              <a:gd name="T74" fmla="*/ 16 w 526"/>
              <a:gd name="T75" fmla="*/ 5 h 133"/>
              <a:gd name="T76" fmla="*/ 42 w 526"/>
              <a:gd name="T77" fmla="*/ 5 h 133"/>
              <a:gd name="T78" fmla="*/ 63 w 526"/>
              <a:gd name="T79" fmla="*/ 5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26" h="133">
                <a:moveTo>
                  <a:pt x="63" y="5"/>
                </a:moveTo>
                <a:lnTo>
                  <a:pt x="74" y="11"/>
                </a:lnTo>
                <a:lnTo>
                  <a:pt x="85" y="5"/>
                </a:lnTo>
                <a:lnTo>
                  <a:pt x="101" y="5"/>
                </a:lnTo>
                <a:lnTo>
                  <a:pt x="101" y="5"/>
                </a:lnTo>
                <a:lnTo>
                  <a:pt x="212" y="0"/>
                </a:lnTo>
                <a:lnTo>
                  <a:pt x="398" y="0"/>
                </a:lnTo>
                <a:lnTo>
                  <a:pt x="526" y="5"/>
                </a:lnTo>
                <a:lnTo>
                  <a:pt x="526" y="5"/>
                </a:lnTo>
                <a:lnTo>
                  <a:pt x="526" y="43"/>
                </a:lnTo>
                <a:lnTo>
                  <a:pt x="526" y="75"/>
                </a:lnTo>
                <a:lnTo>
                  <a:pt x="526" y="106"/>
                </a:lnTo>
                <a:lnTo>
                  <a:pt x="526" y="106"/>
                </a:lnTo>
                <a:lnTo>
                  <a:pt x="499" y="122"/>
                </a:lnTo>
                <a:lnTo>
                  <a:pt x="473" y="128"/>
                </a:lnTo>
                <a:lnTo>
                  <a:pt x="435" y="133"/>
                </a:lnTo>
                <a:lnTo>
                  <a:pt x="404" y="128"/>
                </a:lnTo>
                <a:lnTo>
                  <a:pt x="372" y="128"/>
                </a:lnTo>
                <a:lnTo>
                  <a:pt x="345" y="117"/>
                </a:lnTo>
                <a:lnTo>
                  <a:pt x="345" y="117"/>
                </a:lnTo>
                <a:lnTo>
                  <a:pt x="329" y="117"/>
                </a:lnTo>
                <a:lnTo>
                  <a:pt x="313" y="112"/>
                </a:lnTo>
                <a:lnTo>
                  <a:pt x="303" y="106"/>
                </a:lnTo>
                <a:lnTo>
                  <a:pt x="303" y="106"/>
                </a:lnTo>
                <a:lnTo>
                  <a:pt x="239" y="101"/>
                </a:lnTo>
                <a:lnTo>
                  <a:pt x="175" y="85"/>
                </a:lnTo>
                <a:lnTo>
                  <a:pt x="122" y="75"/>
                </a:lnTo>
                <a:lnTo>
                  <a:pt x="122" y="75"/>
                </a:lnTo>
                <a:lnTo>
                  <a:pt x="106" y="69"/>
                </a:lnTo>
                <a:lnTo>
                  <a:pt x="74" y="59"/>
                </a:lnTo>
                <a:lnTo>
                  <a:pt x="42" y="43"/>
                </a:lnTo>
                <a:lnTo>
                  <a:pt x="21" y="32"/>
                </a:lnTo>
                <a:lnTo>
                  <a:pt x="21" y="32"/>
                </a:lnTo>
                <a:lnTo>
                  <a:pt x="10" y="27"/>
                </a:lnTo>
                <a:lnTo>
                  <a:pt x="0" y="21"/>
                </a:lnTo>
                <a:lnTo>
                  <a:pt x="0" y="5"/>
                </a:lnTo>
                <a:lnTo>
                  <a:pt x="0" y="5"/>
                </a:lnTo>
                <a:lnTo>
                  <a:pt x="16" y="5"/>
                </a:lnTo>
                <a:lnTo>
                  <a:pt x="42" y="5"/>
                </a:lnTo>
                <a:lnTo>
                  <a:pt x="63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8" name="Freeform 46"/>
          <p:cNvSpPr>
            <a:spLocks/>
          </p:cNvSpPr>
          <p:nvPr/>
        </p:nvSpPr>
        <p:spPr bwMode="auto">
          <a:xfrm>
            <a:off x="7245350" y="4945063"/>
            <a:ext cx="784225" cy="203200"/>
          </a:xfrm>
          <a:custGeom>
            <a:avLst/>
            <a:gdLst>
              <a:gd name="T0" fmla="*/ 494 w 494"/>
              <a:gd name="T1" fmla="*/ 0 h 128"/>
              <a:gd name="T2" fmla="*/ 489 w 494"/>
              <a:gd name="T3" fmla="*/ 11 h 128"/>
              <a:gd name="T4" fmla="*/ 478 w 494"/>
              <a:gd name="T5" fmla="*/ 16 h 128"/>
              <a:gd name="T6" fmla="*/ 467 w 494"/>
              <a:gd name="T7" fmla="*/ 21 h 128"/>
              <a:gd name="T8" fmla="*/ 457 w 494"/>
              <a:gd name="T9" fmla="*/ 32 h 128"/>
              <a:gd name="T10" fmla="*/ 446 w 494"/>
              <a:gd name="T11" fmla="*/ 43 h 128"/>
              <a:gd name="T12" fmla="*/ 436 w 494"/>
              <a:gd name="T13" fmla="*/ 48 h 128"/>
              <a:gd name="T14" fmla="*/ 420 w 494"/>
              <a:gd name="T15" fmla="*/ 53 h 128"/>
              <a:gd name="T16" fmla="*/ 409 w 494"/>
              <a:gd name="T17" fmla="*/ 59 h 128"/>
              <a:gd name="T18" fmla="*/ 404 w 494"/>
              <a:gd name="T19" fmla="*/ 59 h 128"/>
              <a:gd name="T20" fmla="*/ 393 w 494"/>
              <a:gd name="T21" fmla="*/ 59 h 128"/>
              <a:gd name="T22" fmla="*/ 393 w 494"/>
              <a:gd name="T23" fmla="*/ 59 h 128"/>
              <a:gd name="T24" fmla="*/ 372 w 494"/>
              <a:gd name="T25" fmla="*/ 69 h 128"/>
              <a:gd name="T26" fmla="*/ 351 w 494"/>
              <a:gd name="T27" fmla="*/ 75 h 128"/>
              <a:gd name="T28" fmla="*/ 324 w 494"/>
              <a:gd name="T29" fmla="*/ 80 h 128"/>
              <a:gd name="T30" fmla="*/ 324 w 494"/>
              <a:gd name="T31" fmla="*/ 80 h 128"/>
              <a:gd name="T32" fmla="*/ 319 w 494"/>
              <a:gd name="T33" fmla="*/ 91 h 128"/>
              <a:gd name="T34" fmla="*/ 303 w 494"/>
              <a:gd name="T35" fmla="*/ 91 h 128"/>
              <a:gd name="T36" fmla="*/ 292 w 494"/>
              <a:gd name="T37" fmla="*/ 91 h 128"/>
              <a:gd name="T38" fmla="*/ 292 w 494"/>
              <a:gd name="T39" fmla="*/ 91 h 128"/>
              <a:gd name="T40" fmla="*/ 281 w 494"/>
              <a:gd name="T41" fmla="*/ 96 h 128"/>
              <a:gd name="T42" fmla="*/ 260 w 494"/>
              <a:gd name="T43" fmla="*/ 96 h 128"/>
              <a:gd name="T44" fmla="*/ 239 w 494"/>
              <a:gd name="T45" fmla="*/ 101 h 128"/>
              <a:gd name="T46" fmla="*/ 212 w 494"/>
              <a:gd name="T47" fmla="*/ 112 h 128"/>
              <a:gd name="T48" fmla="*/ 180 w 494"/>
              <a:gd name="T49" fmla="*/ 117 h 128"/>
              <a:gd name="T50" fmla="*/ 149 w 494"/>
              <a:gd name="T51" fmla="*/ 122 h 128"/>
              <a:gd name="T52" fmla="*/ 122 w 494"/>
              <a:gd name="T53" fmla="*/ 122 h 128"/>
              <a:gd name="T54" fmla="*/ 90 w 494"/>
              <a:gd name="T55" fmla="*/ 128 h 128"/>
              <a:gd name="T56" fmla="*/ 58 w 494"/>
              <a:gd name="T57" fmla="*/ 122 h 128"/>
              <a:gd name="T58" fmla="*/ 37 w 494"/>
              <a:gd name="T59" fmla="*/ 112 h 128"/>
              <a:gd name="T60" fmla="*/ 37 w 494"/>
              <a:gd name="T61" fmla="*/ 112 h 128"/>
              <a:gd name="T62" fmla="*/ 21 w 494"/>
              <a:gd name="T63" fmla="*/ 107 h 128"/>
              <a:gd name="T64" fmla="*/ 16 w 494"/>
              <a:gd name="T65" fmla="*/ 101 h 128"/>
              <a:gd name="T66" fmla="*/ 16 w 494"/>
              <a:gd name="T67" fmla="*/ 91 h 128"/>
              <a:gd name="T68" fmla="*/ 16 w 494"/>
              <a:gd name="T69" fmla="*/ 91 h 128"/>
              <a:gd name="T70" fmla="*/ 0 w 494"/>
              <a:gd name="T71" fmla="*/ 69 h 128"/>
              <a:gd name="T72" fmla="*/ 0 w 494"/>
              <a:gd name="T73" fmla="*/ 48 h 128"/>
              <a:gd name="T74" fmla="*/ 0 w 494"/>
              <a:gd name="T75" fmla="*/ 21 h 128"/>
              <a:gd name="T76" fmla="*/ 0 w 494"/>
              <a:gd name="T77" fmla="*/ 21 h 128"/>
              <a:gd name="T78" fmla="*/ 0 w 494"/>
              <a:gd name="T79" fmla="*/ 16 h 128"/>
              <a:gd name="T80" fmla="*/ 5 w 494"/>
              <a:gd name="T81" fmla="*/ 16 h 128"/>
              <a:gd name="T82" fmla="*/ 16 w 494"/>
              <a:gd name="T83" fmla="*/ 11 h 128"/>
              <a:gd name="T84" fmla="*/ 16 w 494"/>
              <a:gd name="T85" fmla="*/ 11 h 128"/>
              <a:gd name="T86" fmla="*/ 149 w 494"/>
              <a:gd name="T87" fmla="*/ 5 h 128"/>
              <a:gd name="T88" fmla="*/ 372 w 494"/>
              <a:gd name="T89" fmla="*/ 0 h 128"/>
              <a:gd name="T90" fmla="*/ 494 w 494"/>
              <a:gd name="T91" fmla="*/ 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94" h="128">
                <a:moveTo>
                  <a:pt x="494" y="0"/>
                </a:moveTo>
                <a:lnTo>
                  <a:pt x="489" y="11"/>
                </a:lnTo>
                <a:lnTo>
                  <a:pt x="478" y="16"/>
                </a:lnTo>
                <a:lnTo>
                  <a:pt x="467" y="21"/>
                </a:lnTo>
                <a:lnTo>
                  <a:pt x="457" y="32"/>
                </a:lnTo>
                <a:lnTo>
                  <a:pt x="446" y="43"/>
                </a:lnTo>
                <a:lnTo>
                  <a:pt x="436" y="48"/>
                </a:lnTo>
                <a:lnTo>
                  <a:pt x="420" y="53"/>
                </a:lnTo>
                <a:lnTo>
                  <a:pt x="409" y="59"/>
                </a:lnTo>
                <a:lnTo>
                  <a:pt x="404" y="59"/>
                </a:lnTo>
                <a:lnTo>
                  <a:pt x="393" y="59"/>
                </a:lnTo>
                <a:lnTo>
                  <a:pt x="393" y="59"/>
                </a:lnTo>
                <a:lnTo>
                  <a:pt x="372" y="69"/>
                </a:lnTo>
                <a:lnTo>
                  <a:pt x="351" y="75"/>
                </a:lnTo>
                <a:lnTo>
                  <a:pt x="324" y="80"/>
                </a:lnTo>
                <a:lnTo>
                  <a:pt x="324" y="80"/>
                </a:lnTo>
                <a:lnTo>
                  <a:pt x="319" y="91"/>
                </a:lnTo>
                <a:lnTo>
                  <a:pt x="303" y="91"/>
                </a:lnTo>
                <a:lnTo>
                  <a:pt x="292" y="91"/>
                </a:lnTo>
                <a:lnTo>
                  <a:pt x="292" y="91"/>
                </a:lnTo>
                <a:lnTo>
                  <a:pt x="281" y="96"/>
                </a:lnTo>
                <a:lnTo>
                  <a:pt x="260" y="96"/>
                </a:lnTo>
                <a:lnTo>
                  <a:pt x="239" y="101"/>
                </a:lnTo>
                <a:lnTo>
                  <a:pt x="212" y="112"/>
                </a:lnTo>
                <a:lnTo>
                  <a:pt x="180" y="117"/>
                </a:lnTo>
                <a:lnTo>
                  <a:pt x="149" y="122"/>
                </a:lnTo>
                <a:lnTo>
                  <a:pt x="122" y="122"/>
                </a:lnTo>
                <a:lnTo>
                  <a:pt x="90" y="128"/>
                </a:lnTo>
                <a:lnTo>
                  <a:pt x="58" y="122"/>
                </a:lnTo>
                <a:lnTo>
                  <a:pt x="37" y="112"/>
                </a:lnTo>
                <a:lnTo>
                  <a:pt x="37" y="112"/>
                </a:lnTo>
                <a:lnTo>
                  <a:pt x="21" y="107"/>
                </a:lnTo>
                <a:lnTo>
                  <a:pt x="16" y="101"/>
                </a:lnTo>
                <a:lnTo>
                  <a:pt x="16" y="91"/>
                </a:lnTo>
                <a:lnTo>
                  <a:pt x="16" y="91"/>
                </a:lnTo>
                <a:lnTo>
                  <a:pt x="0" y="69"/>
                </a:lnTo>
                <a:lnTo>
                  <a:pt x="0" y="48"/>
                </a:lnTo>
                <a:lnTo>
                  <a:pt x="0" y="21"/>
                </a:lnTo>
                <a:lnTo>
                  <a:pt x="0" y="21"/>
                </a:lnTo>
                <a:lnTo>
                  <a:pt x="0" y="16"/>
                </a:lnTo>
                <a:lnTo>
                  <a:pt x="5" y="16"/>
                </a:lnTo>
                <a:lnTo>
                  <a:pt x="16" y="11"/>
                </a:lnTo>
                <a:lnTo>
                  <a:pt x="16" y="11"/>
                </a:lnTo>
                <a:lnTo>
                  <a:pt x="149" y="5"/>
                </a:lnTo>
                <a:lnTo>
                  <a:pt x="372" y="0"/>
                </a:lnTo>
                <a:lnTo>
                  <a:pt x="49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49" name="Freeform 47"/>
          <p:cNvSpPr>
            <a:spLocks/>
          </p:cNvSpPr>
          <p:nvPr/>
        </p:nvSpPr>
        <p:spPr bwMode="auto">
          <a:xfrm>
            <a:off x="6876256" y="5769272"/>
            <a:ext cx="396000" cy="108000"/>
          </a:xfrm>
          <a:prstGeom prst="ellipse">
            <a:avLst/>
          </a:prstGeom>
          <a:solidFill>
            <a:srgbClr val="FFFF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0" name="Freeform 48"/>
          <p:cNvSpPr>
            <a:spLocks/>
          </p:cNvSpPr>
          <p:nvPr/>
        </p:nvSpPr>
        <p:spPr bwMode="auto">
          <a:xfrm>
            <a:off x="6207125" y="5975350"/>
            <a:ext cx="1704975" cy="666750"/>
          </a:xfrm>
          <a:custGeom>
            <a:avLst/>
            <a:gdLst>
              <a:gd name="T0" fmla="*/ 510 w 1074"/>
              <a:gd name="T1" fmla="*/ 16 h 420"/>
              <a:gd name="T2" fmla="*/ 548 w 1074"/>
              <a:gd name="T3" fmla="*/ 16 h 420"/>
              <a:gd name="T4" fmla="*/ 569 w 1074"/>
              <a:gd name="T5" fmla="*/ 11 h 420"/>
              <a:gd name="T6" fmla="*/ 611 w 1074"/>
              <a:gd name="T7" fmla="*/ 11 h 420"/>
              <a:gd name="T8" fmla="*/ 664 w 1074"/>
              <a:gd name="T9" fmla="*/ 5 h 420"/>
              <a:gd name="T10" fmla="*/ 696 w 1074"/>
              <a:gd name="T11" fmla="*/ 21 h 420"/>
              <a:gd name="T12" fmla="*/ 712 w 1074"/>
              <a:gd name="T13" fmla="*/ 59 h 420"/>
              <a:gd name="T14" fmla="*/ 755 w 1074"/>
              <a:gd name="T15" fmla="*/ 123 h 420"/>
              <a:gd name="T16" fmla="*/ 781 w 1074"/>
              <a:gd name="T17" fmla="*/ 144 h 420"/>
              <a:gd name="T18" fmla="*/ 819 w 1074"/>
              <a:gd name="T19" fmla="*/ 170 h 420"/>
              <a:gd name="T20" fmla="*/ 856 w 1074"/>
              <a:gd name="T21" fmla="*/ 192 h 420"/>
              <a:gd name="T22" fmla="*/ 904 w 1074"/>
              <a:gd name="T23" fmla="*/ 213 h 420"/>
              <a:gd name="T24" fmla="*/ 994 w 1074"/>
              <a:gd name="T25" fmla="*/ 250 h 420"/>
              <a:gd name="T26" fmla="*/ 999 w 1074"/>
              <a:gd name="T27" fmla="*/ 256 h 420"/>
              <a:gd name="T28" fmla="*/ 1026 w 1074"/>
              <a:gd name="T29" fmla="*/ 261 h 420"/>
              <a:gd name="T30" fmla="*/ 1068 w 1074"/>
              <a:gd name="T31" fmla="*/ 271 h 420"/>
              <a:gd name="T32" fmla="*/ 1068 w 1074"/>
              <a:gd name="T33" fmla="*/ 303 h 420"/>
              <a:gd name="T34" fmla="*/ 1074 w 1074"/>
              <a:gd name="T35" fmla="*/ 330 h 420"/>
              <a:gd name="T36" fmla="*/ 1052 w 1074"/>
              <a:gd name="T37" fmla="*/ 351 h 420"/>
              <a:gd name="T38" fmla="*/ 989 w 1074"/>
              <a:gd name="T39" fmla="*/ 362 h 420"/>
              <a:gd name="T40" fmla="*/ 898 w 1074"/>
              <a:gd name="T41" fmla="*/ 378 h 420"/>
              <a:gd name="T42" fmla="*/ 638 w 1074"/>
              <a:gd name="T43" fmla="*/ 404 h 420"/>
              <a:gd name="T44" fmla="*/ 372 w 1074"/>
              <a:gd name="T45" fmla="*/ 420 h 420"/>
              <a:gd name="T46" fmla="*/ 218 w 1074"/>
              <a:gd name="T47" fmla="*/ 415 h 420"/>
              <a:gd name="T48" fmla="*/ 75 w 1074"/>
              <a:gd name="T49" fmla="*/ 404 h 420"/>
              <a:gd name="T50" fmla="*/ 27 w 1074"/>
              <a:gd name="T51" fmla="*/ 399 h 420"/>
              <a:gd name="T52" fmla="*/ 5 w 1074"/>
              <a:gd name="T53" fmla="*/ 362 h 420"/>
              <a:gd name="T54" fmla="*/ 5 w 1074"/>
              <a:gd name="T55" fmla="*/ 325 h 420"/>
              <a:gd name="T56" fmla="*/ 43 w 1074"/>
              <a:gd name="T57" fmla="*/ 303 h 420"/>
              <a:gd name="T58" fmla="*/ 53 w 1074"/>
              <a:gd name="T59" fmla="*/ 303 h 420"/>
              <a:gd name="T60" fmla="*/ 69 w 1074"/>
              <a:gd name="T61" fmla="*/ 298 h 420"/>
              <a:gd name="T62" fmla="*/ 85 w 1074"/>
              <a:gd name="T63" fmla="*/ 293 h 420"/>
              <a:gd name="T64" fmla="*/ 149 w 1074"/>
              <a:gd name="T65" fmla="*/ 261 h 420"/>
              <a:gd name="T66" fmla="*/ 176 w 1074"/>
              <a:gd name="T67" fmla="*/ 250 h 420"/>
              <a:gd name="T68" fmla="*/ 191 w 1074"/>
              <a:gd name="T69" fmla="*/ 229 h 420"/>
              <a:gd name="T70" fmla="*/ 218 w 1074"/>
              <a:gd name="T71" fmla="*/ 202 h 420"/>
              <a:gd name="T72" fmla="*/ 250 w 1074"/>
              <a:gd name="T73" fmla="*/ 176 h 420"/>
              <a:gd name="T74" fmla="*/ 266 w 1074"/>
              <a:gd name="T75" fmla="*/ 160 h 420"/>
              <a:gd name="T76" fmla="*/ 287 w 1074"/>
              <a:gd name="T77" fmla="*/ 138 h 420"/>
              <a:gd name="T78" fmla="*/ 314 w 1074"/>
              <a:gd name="T79" fmla="*/ 101 h 420"/>
              <a:gd name="T80" fmla="*/ 340 w 1074"/>
              <a:gd name="T81" fmla="*/ 64 h 420"/>
              <a:gd name="T82" fmla="*/ 367 w 1074"/>
              <a:gd name="T83" fmla="*/ 21 h 420"/>
              <a:gd name="T84" fmla="*/ 420 w 1074"/>
              <a:gd name="T85" fmla="*/ 11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074" h="420">
                <a:moveTo>
                  <a:pt x="441" y="11"/>
                </a:moveTo>
                <a:lnTo>
                  <a:pt x="478" y="16"/>
                </a:lnTo>
                <a:lnTo>
                  <a:pt x="510" y="16"/>
                </a:lnTo>
                <a:lnTo>
                  <a:pt x="542" y="11"/>
                </a:lnTo>
                <a:lnTo>
                  <a:pt x="542" y="11"/>
                </a:lnTo>
                <a:lnTo>
                  <a:pt x="548" y="16"/>
                </a:lnTo>
                <a:lnTo>
                  <a:pt x="558" y="16"/>
                </a:lnTo>
                <a:lnTo>
                  <a:pt x="569" y="11"/>
                </a:lnTo>
                <a:lnTo>
                  <a:pt x="569" y="11"/>
                </a:lnTo>
                <a:lnTo>
                  <a:pt x="579" y="16"/>
                </a:lnTo>
                <a:lnTo>
                  <a:pt x="595" y="11"/>
                </a:lnTo>
                <a:lnTo>
                  <a:pt x="611" y="11"/>
                </a:lnTo>
                <a:lnTo>
                  <a:pt x="611" y="11"/>
                </a:lnTo>
                <a:lnTo>
                  <a:pt x="638" y="5"/>
                </a:lnTo>
                <a:lnTo>
                  <a:pt x="664" y="5"/>
                </a:lnTo>
                <a:lnTo>
                  <a:pt x="691" y="0"/>
                </a:lnTo>
                <a:lnTo>
                  <a:pt x="691" y="0"/>
                </a:lnTo>
                <a:lnTo>
                  <a:pt x="696" y="21"/>
                </a:lnTo>
                <a:lnTo>
                  <a:pt x="702" y="43"/>
                </a:lnTo>
                <a:lnTo>
                  <a:pt x="712" y="59"/>
                </a:lnTo>
                <a:lnTo>
                  <a:pt x="712" y="59"/>
                </a:lnTo>
                <a:lnTo>
                  <a:pt x="723" y="80"/>
                </a:lnTo>
                <a:lnTo>
                  <a:pt x="739" y="101"/>
                </a:lnTo>
                <a:lnTo>
                  <a:pt x="755" y="123"/>
                </a:lnTo>
                <a:lnTo>
                  <a:pt x="755" y="123"/>
                </a:lnTo>
                <a:lnTo>
                  <a:pt x="765" y="133"/>
                </a:lnTo>
                <a:lnTo>
                  <a:pt x="781" y="144"/>
                </a:lnTo>
                <a:lnTo>
                  <a:pt x="792" y="154"/>
                </a:lnTo>
                <a:lnTo>
                  <a:pt x="803" y="165"/>
                </a:lnTo>
                <a:lnTo>
                  <a:pt x="819" y="170"/>
                </a:lnTo>
                <a:lnTo>
                  <a:pt x="834" y="181"/>
                </a:lnTo>
                <a:lnTo>
                  <a:pt x="834" y="181"/>
                </a:lnTo>
                <a:lnTo>
                  <a:pt x="856" y="192"/>
                </a:lnTo>
                <a:lnTo>
                  <a:pt x="882" y="202"/>
                </a:lnTo>
                <a:lnTo>
                  <a:pt x="904" y="213"/>
                </a:lnTo>
                <a:lnTo>
                  <a:pt x="904" y="213"/>
                </a:lnTo>
                <a:lnTo>
                  <a:pt x="935" y="229"/>
                </a:lnTo>
                <a:lnTo>
                  <a:pt x="962" y="234"/>
                </a:lnTo>
                <a:lnTo>
                  <a:pt x="994" y="250"/>
                </a:lnTo>
                <a:lnTo>
                  <a:pt x="994" y="250"/>
                </a:lnTo>
                <a:lnTo>
                  <a:pt x="994" y="256"/>
                </a:lnTo>
                <a:lnTo>
                  <a:pt x="999" y="256"/>
                </a:lnTo>
                <a:lnTo>
                  <a:pt x="1005" y="261"/>
                </a:lnTo>
                <a:lnTo>
                  <a:pt x="1005" y="261"/>
                </a:lnTo>
                <a:lnTo>
                  <a:pt x="1026" y="261"/>
                </a:lnTo>
                <a:lnTo>
                  <a:pt x="1047" y="266"/>
                </a:lnTo>
                <a:lnTo>
                  <a:pt x="1068" y="271"/>
                </a:lnTo>
                <a:lnTo>
                  <a:pt x="1068" y="271"/>
                </a:lnTo>
                <a:lnTo>
                  <a:pt x="1068" y="282"/>
                </a:lnTo>
                <a:lnTo>
                  <a:pt x="1074" y="293"/>
                </a:lnTo>
                <a:lnTo>
                  <a:pt x="1068" y="303"/>
                </a:lnTo>
                <a:lnTo>
                  <a:pt x="1068" y="303"/>
                </a:lnTo>
                <a:lnTo>
                  <a:pt x="1074" y="314"/>
                </a:lnTo>
                <a:lnTo>
                  <a:pt x="1074" y="330"/>
                </a:lnTo>
                <a:lnTo>
                  <a:pt x="1068" y="335"/>
                </a:lnTo>
                <a:lnTo>
                  <a:pt x="1068" y="335"/>
                </a:lnTo>
                <a:lnTo>
                  <a:pt x="1052" y="351"/>
                </a:lnTo>
                <a:lnTo>
                  <a:pt x="1026" y="357"/>
                </a:lnTo>
                <a:lnTo>
                  <a:pt x="1010" y="357"/>
                </a:lnTo>
                <a:lnTo>
                  <a:pt x="989" y="362"/>
                </a:lnTo>
                <a:lnTo>
                  <a:pt x="967" y="362"/>
                </a:lnTo>
                <a:lnTo>
                  <a:pt x="967" y="362"/>
                </a:lnTo>
                <a:lnTo>
                  <a:pt x="898" y="378"/>
                </a:lnTo>
                <a:lnTo>
                  <a:pt x="813" y="389"/>
                </a:lnTo>
                <a:lnTo>
                  <a:pt x="728" y="399"/>
                </a:lnTo>
                <a:lnTo>
                  <a:pt x="638" y="404"/>
                </a:lnTo>
                <a:lnTo>
                  <a:pt x="548" y="415"/>
                </a:lnTo>
                <a:lnTo>
                  <a:pt x="462" y="415"/>
                </a:lnTo>
                <a:lnTo>
                  <a:pt x="372" y="420"/>
                </a:lnTo>
                <a:lnTo>
                  <a:pt x="292" y="420"/>
                </a:lnTo>
                <a:lnTo>
                  <a:pt x="218" y="415"/>
                </a:lnTo>
                <a:lnTo>
                  <a:pt x="218" y="415"/>
                </a:lnTo>
                <a:lnTo>
                  <a:pt x="170" y="410"/>
                </a:lnTo>
                <a:lnTo>
                  <a:pt x="122" y="404"/>
                </a:lnTo>
                <a:lnTo>
                  <a:pt x="75" y="404"/>
                </a:lnTo>
                <a:lnTo>
                  <a:pt x="75" y="404"/>
                </a:lnTo>
                <a:lnTo>
                  <a:pt x="53" y="399"/>
                </a:lnTo>
                <a:lnTo>
                  <a:pt x="27" y="399"/>
                </a:lnTo>
                <a:lnTo>
                  <a:pt x="5" y="383"/>
                </a:lnTo>
                <a:lnTo>
                  <a:pt x="5" y="383"/>
                </a:lnTo>
                <a:lnTo>
                  <a:pt x="5" y="362"/>
                </a:lnTo>
                <a:lnTo>
                  <a:pt x="0" y="341"/>
                </a:lnTo>
                <a:lnTo>
                  <a:pt x="5" y="325"/>
                </a:lnTo>
                <a:lnTo>
                  <a:pt x="5" y="325"/>
                </a:lnTo>
                <a:lnTo>
                  <a:pt x="21" y="319"/>
                </a:lnTo>
                <a:lnTo>
                  <a:pt x="32" y="319"/>
                </a:lnTo>
                <a:lnTo>
                  <a:pt x="43" y="303"/>
                </a:lnTo>
                <a:lnTo>
                  <a:pt x="43" y="303"/>
                </a:lnTo>
                <a:lnTo>
                  <a:pt x="48" y="309"/>
                </a:lnTo>
                <a:lnTo>
                  <a:pt x="53" y="303"/>
                </a:lnTo>
                <a:lnTo>
                  <a:pt x="64" y="303"/>
                </a:lnTo>
                <a:lnTo>
                  <a:pt x="64" y="303"/>
                </a:lnTo>
                <a:lnTo>
                  <a:pt x="69" y="298"/>
                </a:lnTo>
                <a:lnTo>
                  <a:pt x="80" y="298"/>
                </a:lnTo>
                <a:lnTo>
                  <a:pt x="85" y="293"/>
                </a:lnTo>
                <a:lnTo>
                  <a:pt x="85" y="293"/>
                </a:lnTo>
                <a:lnTo>
                  <a:pt x="106" y="282"/>
                </a:lnTo>
                <a:lnTo>
                  <a:pt x="128" y="271"/>
                </a:lnTo>
                <a:lnTo>
                  <a:pt x="149" y="261"/>
                </a:lnTo>
                <a:lnTo>
                  <a:pt x="176" y="250"/>
                </a:lnTo>
                <a:lnTo>
                  <a:pt x="176" y="250"/>
                </a:lnTo>
                <a:lnTo>
                  <a:pt x="176" y="250"/>
                </a:lnTo>
                <a:lnTo>
                  <a:pt x="176" y="240"/>
                </a:lnTo>
                <a:lnTo>
                  <a:pt x="181" y="234"/>
                </a:lnTo>
                <a:lnTo>
                  <a:pt x="191" y="229"/>
                </a:lnTo>
                <a:lnTo>
                  <a:pt x="202" y="218"/>
                </a:lnTo>
                <a:lnTo>
                  <a:pt x="213" y="213"/>
                </a:lnTo>
                <a:lnTo>
                  <a:pt x="218" y="202"/>
                </a:lnTo>
                <a:lnTo>
                  <a:pt x="229" y="192"/>
                </a:lnTo>
                <a:lnTo>
                  <a:pt x="239" y="181"/>
                </a:lnTo>
                <a:lnTo>
                  <a:pt x="250" y="176"/>
                </a:lnTo>
                <a:lnTo>
                  <a:pt x="255" y="165"/>
                </a:lnTo>
                <a:lnTo>
                  <a:pt x="261" y="165"/>
                </a:lnTo>
                <a:lnTo>
                  <a:pt x="266" y="160"/>
                </a:lnTo>
                <a:lnTo>
                  <a:pt x="266" y="160"/>
                </a:lnTo>
                <a:lnTo>
                  <a:pt x="276" y="149"/>
                </a:lnTo>
                <a:lnTo>
                  <a:pt x="287" y="138"/>
                </a:lnTo>
                <a:lnTo>
                  <a:pt x="298" y="128"/>
                </a:lnTo>
                <a:lnTo>
                  <a:pt x="308" y="112"/>
                </a:lnTo>
                <a:lnTo>
                  <a:pt x="314" y="101"/>
                </a:lnTo>
                <a:lnTo>
                  <a:pt x="324" y="91"/>
                </a:lnTo>
                <a:lnTo>
                  <a:pt x="330" y="75"/>
                </a:lnTo>
                <a:lnTo>
                  <a:pt x="340" y="64"/>
                </a:lnTo>
                <a:lnTo>
                  <a:pt x="351" y="53"/>
                </a:lnTo>
                <a:lnTo>
                  <a:pt x="356" y="37"/>
                </a:lnTo>
                <a:lnTo>
                  <a:pt x="367" y="21"/>
                </a:lnTo>
                <a:lnTo>
                  <a:pt x="367" y="21"/>
                </a:lnTo>
                <a:lnTo>
                  <a:pt x="388" y="11"/>
                </a:lnTo>
                <a:lnTo>
                  <a:pt x="420" y="11"/>
                </a:lnTo>
                <a:lnTo>
                  <a:pt x="441" y="11"/>
                </a:lnTo>
                <a:close/>
              </a:path>
            </a:pathLst>
          </a:custGeom>
          <a:solidFill>
            <a:srgbClr val="FFFF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51" name="TextBox 50"/>
          <p:cNvSpPr txBox="1"/>
          <p:nvPr/>
        </p:nvSpPr>
        <p:spPr>
          <a:xfrm>
            <a:off x="3331015" y="0"/>
            <a:ext cx="581298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100" b="1" dirty="0">
                <a:latin typeface="David" pitchFamily="34" charset="-79"/>
                <a:cs typeface="David" pitchFamily="34" charset="-79"/>
              </a:rPr>
              <a:t>בס"ד</a:t>
            </a:r>
          </a:p>
          <a:p>
            <a:r>
              <a:rPr lang="he-IL" sz="2000" b="1" dirty="0">
                <a:latin typeface="David" pitchFamily="34" charset="-79"/>
                <a:cs typeface="David" pitchFamily="34" charset="-79"/>
              </a:rPr>
              <a:t>מצאי חמשה הבדלים בין שתי החנוכיות!</a:t>
            </a:r>
          </a:p>
        </p:txBody>
      </p:sp>
    </p:spTree>
    <p:extLst>
      <p:ext uri="{BB962C8B-B14F-4D97-AF65-F5344CB8AC3E}">
        <p14:creationId xmlns:p14="http://schemas.microsoft.com/office/powerpoint/2010/main" val="1451228123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44</Words>
  <Application>Microsoft Office PowerPoint</Application>
  <PresentationFormat>‫הצגה על המסך (4:3)</PresentationFormat>
  <Paragraphs>10</Paragraphs>
  <Slides>5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</vt:i4>
      </vt:variant>
    </vt:vector>
  </HeadingPairs>
  <TitlesOfParts>
    <vt:vector size="9" baseType="lpstr">
      <vt:lpstr>Arial</vt:lpstr>
      <vt:lpstr>Calibri</vt:lpstr>
      <vt:lpstr>David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רות</dc:creator>
  <cp:lastModifiedBy>Admin</cp:lastModifiedBy>
  <cp:revision>9</cp:revision>
  <dcterms:created xsi:type="dcterms:W3CDTF">2013-11-19T15:31:58Z</dcterms:created>
  <dcterms:modified xsi:type="dcterms:W3CDTF">2021-11-18T18:16:29Z</dcterms:modified>
</cp:coreProperties>
</file>